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BC4C0-F1F5-465B-8DB5-445CC87092CF}" type="datetimeFigureOut">
              <a:rPr lang="fr-FR" smtClean="0"/>
              <a:pPr/>
              <a:t>03/01/2011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B930A-8780-4AB8-B40B-73D21C838FF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BC4C0-F1F5-465B-8DB5-445CC87092CF}" type="datetimeFigureOut">
              <a:rPr lang="fr-FR" smtClean="0"/>
              <a:pPr/>
              <a:t>03/01/2011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B930A-8780-4AB8-B40B-73D21C838FF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BC4C0-F1F5-465B-8DB5-445CC87092CF}" type="datetimeFigureOut">
              <a:rPr lang="fr-FR" smtClean="0"/>
              <a:pPr/>
              <a:t>03/01/2011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B930A-8780-4AB8-B40B-73D21C838FF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BC4C0-F1F5-465B-8DB5-445CC87092CF}" type="datetimeFigureOut">
              <a:rPr lang="fr-FR" smtClean="0"/>
              <a:pPr/>
              <a:t>03/01/2011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B930A-8780-4AB8-B40B-73D21C838FF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BC4C0-F1F5-465B-8DB5-445CC87092CF}" type="datetimeFigureOut">
              <a:rPr lang="fr-FR" smtClean="0"/>
              <a:pPr/>
              <a:t>03/01/2011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B930A-8780-4AB8-B40B-73D21C838FF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BC4C0-F1F5-465B-8DB5-445CC87092CF}" type="datetimeFigureOut">
              <a:rPr lang="fr-FR" smtClean="0"/>
              <a:pPr/>
              <a:t>03/01/2011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B930A-8780-4AB8-B40B-73D21C838FF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BC4C0-F1F5-465B-8DB5-445CC87092CF}" type="datetimeFigureOut">
              <a:rPr lang="fr-FR" smtClean="0"/>
              <a:pPr/>
              <a:t>03/01/2011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B930A-8780-4AB8-B40B-73D21C838FF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BC4C0-F1F5-465B-8DB5-445CC87092CF}" type="datetimeFigureOut">
              <a:rPr lang="fr-FR" smtClean="0"/>
              <a:pPr/>
              <a:t>03/01/2011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B930A-8780-4AB8-B40B-73D21C838FF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BC4C0-F1F5-465B-8DB5-445CC87092CF}" type="datetimeFigureOut">
              <a:rPr lang="fr-FR" smtClean="0"/>
              <a:pPr/>
              <a:t>03/01/2011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B930A-8780-4AB8-B40B-73D21C838FF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BC4C0-F1F5-465B-8DB5-445CC87092CF}" type="datetimeFigureOut">
              <a:rPr lang="fr-FR" smtClean="0"/>
              <a:pPr/>
              <a:t>03/01/2011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B930A-8780-4AB8-B40B-73D21C838FF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BC4C0-F1F5-465B-8DB5-445CC87092CF}" type="datetimeFigureOut">
              <a:rPr lang="fr-FR" smtClean="0"/>
              <a:pPr/>
              <a:t>03/01/2011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B930A-8780-4AB8-B40B-73D21C838FF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CBC4C0-F1F5-465B-8DB5-445CC87092CF}" type="datetimeFigureOut">
              <a:rPr lang="fr-FR" smtClean="0"/>
              <a:pPr/>
              <a:t>03/01/2011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B930A-8780-4AB8-B40B-73D21C838FF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51520" y="1268760"/>
            <a:ext cx="2736304" cy="2616101"/>
          </a:xfrm>
          <a:prstGeom prst="rect">
            <a:avLst/>
          </a:prstGeom>
          <a:noFill/>
        </p:spPr>
        <p:txBody>
          <a:bodyPr wrap="square" lIns="72000" rIns="0" rtlCol="0">
            <a:spAutoFit/>
          </a:bodyPr>
          <a:lstStyle/>
          <a:p>
            <a:endParaRPr lang="en-US" sz="2000" dirty="0" smtClean="0">
              <a:solidFill>
                <a:schemeClr val="accent1">
                  <a:lumMod val="50000"/>
                </a:schemeClr>
              </a:solidFill>
              <a:sym typeface="Webdings"/>
            </a:endParaRPr>
          </a:p>
          <a:p>
            <a:endParaRPr lang="en-US" sz="2000" dirty="0">
              <a:solidFill>
                <a:schemeClr val="accent1">
                  <a:lumMod val="50000"/>
                </a:schemeClr>
              </a:solidFill>
              <a:sym typeface="Webdings"/>
            </a:endParaRPr>
          </a:p>
          <a:p>
            <a:endParaRPr lang="en-US" sz="2000" dirty="0" smtClean="0">
              <a:solidFill>
                <a:schemeClr val="accent1">
                  <a:lumMod val="50000"/>
                </a:schemeClr>
              </a:solidFill>
              <a:sym typeface="Webdings"/>
            </a:endParaRPr>
          </a:p>
          <a:p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sym typeface="Webdings"/>
              </a:rPr>
              <a:t>Antonio Haya Segovia</a:t>
            </a:r>
          </a:p>
          <a:p>
            <a:r>
              <a:rPr lang="en-US" sz="2000" kern="0" dirty="0" smtClean="0">
                <a:solidFill>
                  <a:schemeClr val="accent1">
                    <a:lumMod val="50000"/>
                  </a:schemeClr>
                </a:solidFill>
                <a:sym typeface="Webdings"/>
              </a:rPr>
              <a:t>Partner</a:t>
            </a:r>
            <a:endParaRPr lang="en-US" sz="4000" kern="0" dirty="0">
              <a:solidFill>
                <a:schemeClr val="accent1">
                  <a:lumMod val="50000"/>
                </a:schemeClr>
              </a:solidFill>
              <a:sym typeface="Webdings"/>
            </a:endParaRPr>
          </a:p>
          <a:p>
            <a:endParaRPr lang="en-US" sz="4000" kern="0" dirty="0" smtClean="0">
              <a:solidFill>
                <a:schemeClr val="accent1">
                  <a:lumMod val="50000"/>
                </a:schemeClr>
              </a:solidFill>
              <a:sym typeface="Webdings"/>
            </a:endParaRPr>
          </a:p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Mob. +33 6 70 31 11 55</a:t>
            </a:r>
          </a:p>
          <a:p>
            <a:endParaRPr lang="en-U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059832" y="3284984"/>
            <a:ext cx="2448272" cy="1261884"/>
          </a:xfrm>
          <a:prstGeom prst="rect">
            <a:avLst/>
          </a:prstGeom>
          <a:noFill/>
        </p:spPr>
        <p:txBody>
          <a:bodyPr wrap="square" lIns="72000" rIns="0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AH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Link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Solutions </a:t>
            </a:r>
            <a:r>
              <a:rPr lang="en-US" sz="4000" kern="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</a:t>
            </a:r>
          </a:p>
          <a:p>
            <a:pPr marL="366713" lvl="1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Tel. +33 9 64 37 04 57</a:t>
            </a:r>
          </a:p>
          <a:p>
            <a:pPr marL="366713" lvl="1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37 Rue des Merlettes</a:t>
            </a:r>
          </a:p>
          <a:p>
            <a:pPr marL="366713" lvl="1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78360 Montesson (FRANCE)</a:t>
            </a:r>
            <a:endParaRPr lang="en-U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467544" y="2636912"/>
            <a:ext cx="2448272" cy="1261884"/>
          </a:xfrm>
          <a:prstGeom prst="rect">
            <a:avLst/>
          </a:prstGeom>
          <a:noFill/>
        </p:spPr>
        <p:txBody>
          <a:bodyPr wrap="square" lIns="72000" rIns="0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AH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Link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Solutions </a:t>
            </a:r>
            <a:r>
              <a:rPr lang="en-US" sz="4000" kern="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</a:t>
            </a:r>
          </a:p>
          <a:p>
            <a:pPr marL="366713" lvl="1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Tel. +33 9 64 37 04 57</a:t>
            </a:r>
          </a:p>
          <a:p>
            <a:pPr marL="366713" lvl="1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37 Rue des Merlettes</a:t>
            </a:r>
          </a:p>
          <a:p>
            <a:pPr marL="366713" lvl="1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78360 Montesson (FRANCE)</a:t>
            </a:r>
            <a:endParaRPr lang="en-U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695728" y="404664"/>
            <a:ext cx="2448272" cy="1261884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lIns="72000" rIns="0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AH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Link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Solutions </a:t>
            </a:r>
            <a:r>
              <a:rPr lang="en-US" sz="4000" kern="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</a:t>
            </a:r>
          </a:p>
          <a:p>
            <a:pPr marL="366713" lvl="1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Tel. +33 9 64 37 04 57</a:t>
            </a:r>
          </a:p>
          <a:p>
            <a:pPr marL="366713" lvl="1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37 Rue des Merlettes</a:t>
            </a:r>
          </a:p>
          <a:p>
            <a:pPr marL="366713" lvl="1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78360 Montesson (FRANCE)</a:t>
            </a:r>
            <a:endParaRPr lang="en-U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283968" y="1916832"/>
            <a:ext cx="2448272" cy="1261884"/>
          </a:xfrm>
          <a:prstGeom prst="rect">
            <a:avLst/>
          </a:prstGeom>
          <a:solidFill>
            <a:schemeClr val="bg1"/>
          </a:solidFill>
        </p:spPr>
        <p:txBody>
          <a:bodyPr wrap="square" lIns="72000" rIns="0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sym typeface="Webdings"/>
              </a:rPr>
              <a:t>AH 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sym typeface="Webdings"/>
              </a:rPr>
              <a:t>Link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sym typeface="Webdings"/>
              </a:rPr>
              <a:t>Solutions </a:t>
            </a:r>
            <a:r>
              <a:rPr lang="en-US" sz="4000" kern="0" dirty="0" smtClean="0">
                <a:solidFill>
                  <a:schemeClr val="accent1">
                    <a:lumMod val="50000"/>
                  </a:schemeClr>
                </a:solidFill>
                <a:sym typeface="Webdings"/>
              </a:rPr>
              <a:t></a:t>
            </a:r>
          </a:p>
          <a:p>
            <a:pPr marL="366713" lvl="1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Tel. +33 9 64 37 04 57</a:t>
            </a:r>
          </a:p>
          <a:p>
            <a:pPr marL="366713" lvl="1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37 Rue des Merlettes</a:t>
            </a:r>
          </a:p>
          <a:p>
            <a:pPr marL="366713" lvl="1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78360 Montesson (FRANCE)</a:t>
            </a:r>
            <a:endParaRPr lang="en-U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979712" y="4869160"/>
            <a:ext cx="2448272" cy="1261884"/>
          </a:xfrm>
          <a:prstGeom prst="rect">
            <a:avLst/>
          </a:prstGeom>
          <a:noFill/>
        </p:spPr>
        <p:txBody>
          <a:bodyPr wrap="square" lIns="72000" rIns="0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AH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Link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Solutions </a:t>
            </a:r>
            <a:r>
              <a:rPr lang="en-US" sz="4000" kern="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</a:t>
            </a:r>
          </a:p>
          <a:p>
            <a:pPr marL="366713" lvl="1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Tel. +33 9 64 37 04 57</a:t>
            </a:r>
          </a:p>
          <a:p>
            <a:pPr marL="366713" lvl="1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37 Rue des Merlettes</a:t>
            </a:r>
          </a:p>
          <a:p>
            <a:pPr marL="366713" lvl="1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78360 Montesson (FRANCE)</a:t>
            </a:r>
            <a:endParaRPr lang="en-U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3491880" y="404664"/>
            <a:ext cx="2304256" cy="1224136"/>
          </a:xfrm>
          <a:prstGeom prst="roundRect">
            <a:avLst/>
          </a:prstGeom>
          <a:gradFill flip="none" rotWithShape="1">
            <a:gsLst>
              <a:gs pos="64000">
                <a:schemeClr val="tx2">
                  <a:lumMod val="20000"/>
                  <a:lumOff val="80000"/>
                  <a:alpha val="7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path path="rect">
              <a:fillToRect l="50000" t="50000" r="50000" b="50000"/>
            </a:path>
            <a:tileRect/>
          </a:gradFill>
          <a:ln w="127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marL="366713" lvl="1"/>
            <a:endParaRPr lang="en-U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491880" y="332656"/>
            <a:ext cx="2448272" cy="1261884"/>
          </a:xfrm>
          <a:prstGeom prst="rect">
            <a:avLst/>
          </a:prstGeom>
          <a:noFill/>
        </p:spPr>
        <p:txBody>
          <a:bodyPr wrap="square" lIns="72000" rIns="0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sym typeface="Webdings"/>
              </a:rPr>
              <a:t>AH 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sym typeface="Webdings"/>
              </a:rPr>
              <a:t>Link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sym typeface="Webdings"/>
              </a:rPr>
              <a:t>Solutions </a:t>
            </a:r>
            <a:r>
              <a:rPr lang="en-US" sz="4000" kern="0" dirty="0" smtClean="0">
                <a:solidFill>
                  <a:schemeClr val="accent1">
                    <a:lumMod val="50000"/>
                  </a:schemeClr>
                </a:solidFill>
                <a:sym typeface="Webdings"/>
              </a:rPr>
              <a:t></a:t>
            </a:r>
          </a:p>
          <a:p>
            <a:pPr marL="366713" lvl="1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Tel. +33 9 64 37 04 57</a:t>
            </a:r>
          </a:p>
          <a:p>
            <a:pPr marL="366713" lvl="1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37 Rue des Merlettes</a:t>
            </a:r>
          </a:p>
          <a:p>
            <a:pPr marL="366713" lvl="1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78360 Montesson (FRANCE)</a:t>
            </a:r>
            <a:endParaRPr lang="en-U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5508104" y="3356992"/>
            <a:ext cx="2448272" cy="1261884"/>
          </a:xfrm>
          <a:prstGeom prst="rect">
            <a:avLst/>
          </a:prstGeom>
          <a:solidFill>
            <a:schemeClr val="bg1"/>
          </a:solidFill>
        </p:spPr>
        <p:txBody>
          <a:bodyPr wrap="square" lIns="72000" rIns="0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sym typeface="Webdings"/>
              </a:rPr>
              <a:t>AH 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sym typeface="Webdings"/>
              </a:rPr>
              <a:t>Link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sym typeface="Webdings"/>
              </a:rPr>
              <a:t>Solutions </a:t>
            </a:r>
            <a:r>
              <a:rPr lang="en-US" sz="4000" kern="0" dirty="0" smtClean="0">
                <a:solidFill>
                  <a:schemeClr val="accent1">
                    <a:lumMod val="50000"/>
                  </a:schemeClr>
                </a:solidFill>
                <a:sym typeface="Webdings"/>
              </a:rPr>
              <a:t></a:t>
            </a:r>
          </a:p>
          <a:p>
            <a:pPr marL="366713" lvl="1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Tel. +33 9 64 37 04 57</a:t>
            </a:r>
          </a:p>
          <a:p>
            <a:pPr marL="366713" lvl="1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37 Rue des Merlettes</a:t>
            </a:r>
          </a:p>
          <a:p>
            <a:pPr marL="366713" lvl="1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78360 Montesson (FRANCE)</a:t>
            </a:r>
            <a:endParaRPr lang="en-U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5013176"/>
            <a:ext cx="2828925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8" y="3573017"/>
            <a:ext cx="2414545" cy="1227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Imagen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196752"/>
            <a:ext cx="1810909" cy="920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4139952" y="3789040"/>
            <a:ext cx="3312368" cy="769441"/>
          </a:xfrm>
          <a:prstGeom prst="rect">
            <a:avLst/>
          </a:prstGeom>
          <a:noFill/>
        </p:spPr>
        <p:txBody>
          <a:bodyPr wrap="square" lIns="72000" rIns="0" rtlCol="0">
            <a:spAutoFit/>
          </a:bodyPr>
          <a:lstStyle/>
          <a:p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sym typeface="Webdings"/>
              </a:rPr>
              <a:t>Antonio Haya Segovia</a:t>
            </a:r>
          </a:p>
          <a:p>
            <a:r>
              <a:rPr lang="en-US" sz="2000" kern="0" dirty="0" smtClean="0">
                <a:solidFill>
                  <a:schemeClr val="accent1">
                    <a:lumMod val="50000"/>
                  </a:schemeClr>
                </a:solidFill>
                <a:sym typeface="Webdings"/>
              </a:rPr>
              <a:t>Partner</a:t>
            </a:r>
            <a:endParaRPr lang="en-US" sz="4000" kern="0" dirty="0">
              <a:solidFill>
                <a:schemeClr val="accent1">
                  <a:lumMod val="50000"/>
                </a:schemeClr>
              </a:solidFill>
              <a:sym typeface="Webding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67944" y="3717032"/>
            <a:ext cx="4536504" cy="2448272"/>
          </a:xfrm>
          <a:prstGeom prst="rect">
            <a:avLst/>
          </a:prstGeom>
          <a:noFill/>
          <a:ln w="127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marL="366713" lvl="1"/>
            <a:endParaRPr lang="fr-FR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372200" y="4941168"/>
            <a:ext cx="2448272" cy="1261884"/>
          </a:xfrm>
          <a:prstGeom prst="rect">
            <a:avLst/>
          </a:prstGeom>
          <a:noFill/>
        </p:spPr>
        <p:txBody>
          <a:bodyPr wrap="square" lIns="72000" rIns="0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sym typeface="Webdings"/>
              </a:rPr>
              <a:t>AH 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sym typeface="Webdings"/>
              </a:rPr>
              <a:t>Link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sym typeface="Webdings"/>
              </a:rPr>
              <a:t>Solutions </a:t>
            </a:r>
            <a:r>
              <a:rPr lang="en-US" sz="4000" kern="0" dirty="0" smtClean="0">
                <a:solidFill>
                  <a:schemeClr val="accent1">
                    <a:lumMod val="50000"/>
                  </a:schemeClr>
                </a:solidFill>
                <a:sym typeface="Webdings"/>
              </a:rPr>
              <a:t></a:t>
            </a:r>
          </a:p>
          <a:p>
            <a:pPr marL="366713" lvl="1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Tel. +33 9 64 37 04 57</a:t>
            </a:r>
          </a:p>
          <a:p>
            <a:pPr marL="366713" lvl="1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37 Rue des Merlettes</a:t>
            </a:r>
          </a:p>
          <a:p>
            <a:pPr marL="366713" lvl="1"/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78360 Montesson (FRANCE)</a:t>
            </a:r>
            <a:endParaRPr lang="en-U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067944" y="5661248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sym typeface="Webdings"/>
              </a:rPr>
              <a:t>Mob. +33 6 70 31 11 55</a:t>
            </a:r>
          </a:p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antonio.haya@wanadoo.fr</a:t>
            </a:r>
            <a:endParaRPr lang="fr-FR" sz="1200" dirty="0"/>
          </a:p>
        </p:txBody>
      </p:sp>
      <p:grpSp>
        <p:nvGrpSpPr>
          <p:cNvPr id="14" name="Groupe 13"/>
          <p:cNvGrpSpPr/>
          <p:nvPr/>
        </p:nvGrpSpPr>
        <p:grpSpPr>
          <a:xfrm>
            <a:off x="3707904" y="116632"/>
            <a:ext cx="4896544" cy="2592288"/>
            <a:chOff x="3707904" y="116632"/>
            <a:chExt cx="4896544" cy="2592288"/>
          </a:xfrm>
        </p:grpSpPr>
        <p:sp>
          <p:nvSpPr>
            <p:cNvPr id="9" name="ZoneTexte 8"/>
            <p:cNvSpPr txBox="1"/>
            <p:nvPr/>
          </p:nvSpPr>
          <p:spPr>
            <a:xfrm>
              <a:off x="3779912" y="1052736"/>
              <a:ext cx="3312368" cy="769441"/>
            </a:xfrm>
            <a:prstGeom prst="rect">
              <a:avLst/>
            </a:prstGeom>
            <a:noFill/>
          </p:spPr>
          <p:txBody>
            <a:bodyPr wrap="square" lIns="72000" rIns="0" rtlCol="0">
              <a:spAutoFit/>
            </a:bodyPr>
            <a:lstStyle/>
            <a:p>
              <a:r>
                <a:rPr lang="en-US" sz="2400" dirty="0" smtClean="0">
                  <a:solidFill>
                    <a:schemeClr val="accent1">
                      <a:lumMod val="50000"/>
                    </a:schemeClr>
                  </a:solidFill>
                  <a:sym typeface="Webdings"/>
                </a:rPr>
                <a:t>Antonio Haya Segovia</a:t>
              </a:r>
            </a:p>
            <a:p>
              <a:r>
                <a:rPr lang="en-US" sz="2000" kern="0" dirty="0" smtClean="0">
                  <a:solidFill>
                    <a:schemeClr val="accent1">
                      <a:lumMod val="50000"/>
                    </a:schemeClr>
                  </a:solidFill>
                  <a:sym typeface="Webdings"/>
                </a:rPr>
                <a:t>Partner</a:t>
              </a:r>
              <a:endParaRPr lang="en-US" sz="4000" kern="0" dirty="0">
                <a:solidFill>
                  <a:schemeClr val="accent1">
                    <a:lumMod val="50000"/>
                  </a:schemeClr>
                </a:solidFill>
                <a:sym typeface="Webdings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707904" y="188640"/>
              <a:ext cx="4680520" cy="2520280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0" rtlCol="0" anchor="ctr"/>
            <a:lstStyle/>
            <a:p>
              <a:pPr marL="366713" lvl="1"/>
              <a:endParaRPr lang="fr-FR" sz="12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6084168" y="2247255"/>
              <a:ext cx="2448272" cy="461665"/>
            </a:xfrm>
            <a:prstGeom prst="rect">
              <a:avLst/>
            </a:prstGeom>
            <a:noFill/>
          </p:spPr>
          <p:txBody>
            <a:bodyPr wrap="square" lIns="72000" rIns="0" rtlCol="0">
              <a:spAutoFit/>
            </a:bodyPr>
            <a:lstStyle/>
            <a:p>
              <a:pPr marL="366713" lvl="1"/>
              <a:r>
                <a:rPr lang="en-US" sz="1200" dirty="0" smtClean="0">
                  <a:solidFill>
                    <a:schemeClr val="accent1">
                      <a:lumMod val="75000"/>
                    </a:schemeClr>
                  </a:solidFill>
                  <a:sym typeface="Webdings"/>
                </a:rPr>
                <a:t>37 Rue des Merlettes</a:t>
              </a:r>
            </a:p>
            <a:p>
              <a:pPr marL="366713" lvl="1"/>
              <a:r>
                <a:rPr lang="en-US" sz="1200" dirty="0" smtClean="0">
                  <a:solidFill>
                    <a:schemeClr val="accent1">
                      <a:lumMod val="75000"/>
                    </a:schemeClr>
                  </a:solidFill>
                  <a:sym typeface="Webdings"/>
                </a:rPr>
                <a:t>78360 Montesson (FRANCE)</a:t>
              </a:r>
              <a:endParaRPr lang="en-US" sz="12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3779912" y="2060848"/>
              <a:ext cx="28083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/>
              <a:r>
                <a:rPr lang="en-US" sz="1200" dirty="0" smtClean="0">
                  <a:solidFill>
                    <a:schemeClr val="accent1">
                      <a:lumMod val="75000"/>
                    </a:schemeClr>
                  </a:solidFill>
                  <a:sym typeface="Webdings"/>
                </a:rPr>
                <a:t>Tel.     +33 9 64 37 04 57</a:t>
              </a:r>
            </a:p>
            <a:p>
              <a:r>
                <a:rPr lang="en-US" sz="1200" dirty="0" smtClean="0">
                  <a:solidFill>
                    <a:schemeClr val="accent1">
                      <a:lumMod val="75000"/>
                    </a:schemeClr>
                  </a:solidFill>
                  <a:sym typeface="Webdings"/>
                </a:rPr>
                <a:t>Mob. +33 6 70 31 11 55</a:t>
              </a:r>
            </a:p>
            <a:p>
              <a:r>
                <a:rPr lang="en-US" sz="1200" dirty="0" smtClean="0">
                  <a:solidFill>
                    <a:schemeClr val="accent1">
                      <a:lumMod val="75000"/>
                    </a:schemeClr>
                  </a:solidFill>
                </a:rPr>
                <a:t>antonio.haya@wanadoo.fr</a:t>
              </a:r>
              <a:endParaRPr lang="fr-FR" sz="1200" dirty="0"/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6156176" y="116632"/>
              <a:ext cx="2448272" cy="707886"/>
            </a:xfrm>
            <a:prstGeom prst="rect">
              <a:avLst/>
            </a:prstGeom>
            <a:noFill/>
          </p:spPr>
          <p:txBody>
            <a:bodyPr wrap="square" lIns="72000" rIns="0" rtlCol="0">
              <a:spAutoFit/>
            </a:bodyPr>
            <a:lstStyle/>
            <a:p>
              <a:r>
                <a:rPr lang="en-US" sz="2000" dirty="0" smtClean="0">
                  <a:solidFill>
                    <a:schemeClr val="accent1">
                      <a:lumMod val="50000"/>
                    </a:schemeClr>
                  </a:solidFill>
                  <a:sym typeface="Webdings"/>
                </a:rPr>
                <a:t>AH </a:t>
              </a:r>
              <a:r>
                <a:rPr lang="en-US" sz="2000" b="1" dirty="0" smtClean="0">
                  <a:solidFill>
                    <a:schemeClr val="accent1">
                      <a:lumMod val="50000"/>
                    </a:schemeClr>
                  </a:solidFill>
                  <a:sym typeface="Webdings"/>
                </a:rPr>
                <a:t>Link </a:t>
              </a:r>
              <a:r>
                <a:rPr lang="en-US" sz="2000" dirty="0" smtClean="0">
                  <a:solidFill>
                    <a:schemeClr val="accent1">
                      <a:lumMod val="50000"/>
                    </a:schemeClr>
                  </a:solidFill>
                  <a:sym typeface="Webdings"/>
                </a:rPr>
                <a:t>Solutions </a:t>
              </a:r>
              <a:r>
                <a:rPr lang="en-US" sz="4000" kern="0" dirty="0" smtClean="0">
                  <a:solidFill>
                    <a:schemeClr val="accent1">
                      <a:lumMod val="50000"/>
                    </a:schemeClr>
                  </a:solidFill>
                  <a:sym typeface="Webdings"/>
                </a:rPr>
                <a:t></a:t>
              </a:r>
              <a:endParaRPr lang="en-US" sz="12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36912"/>
            <a:ext cx="34861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4733925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1168</TotalTime>
  <Words>239</Words>
  <Application>Microsoft Office PowerPoint</Application>
  <PresentationFormat>Affichage à l'écran (4:3)</PresentationFormat>
  <Paragraphs>51</Paragraphs>
  <Slides>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Thème Office</vt:lpstr>
      <vt:lpstr>Diapositive 1</vt:lpstr>
      <vt:lpstr>Diapositive 2</vt:lpstr>
      <vt:lpstr>Diapositive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AHS</dc:creator>
  <cp:lastModifiedBy>AHS</cp:lastModifiedBy>
  <cp:revision>5</cp:revision>
  <dcterms:created xsi:type="dcterms:W3CDTF">2010-12-28T11:28:54Z</dcterms:created>
  <dcterms:modified xsi:type="dcterms:W3CDTF">2011-01-03T22:30:12Z</dcterms:modified>
</cp:coreProperties>
</file>