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6480175" cy="3671888"/>
  <p:notesSz cx="3883025" cy="6370638"/>
  <p:defaultTextStyle>
    <a:defPPr>
      <a:defRPr lang="fr-FR"/>
    </a:defPPr>
    <a:lvl1pPr marL="0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90048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80095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70143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60191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50238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40286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30334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20381" algn="l" defTabSz="58009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086" y="-198"/>
      </p:cViewPr>
      <p:guideLst>
        <p:guide orient="horz" pos="1157"/>
        <p:guide pos="20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-3096" y="-102"/>
      </p:cViewPr>
      <p:guideLst>
        <p:guide orient="horz" pos="2006"/>
        <p:guide pos="122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682750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2200275" y="0"/>
            <a:ext cx="1681163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84913-C8BF-445D-887C-5EEE60785ACE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051550"/>
            <a:ext cx="1682750" cy="3175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2200275" y="6051550"/>
            <a:ext cx="1681163" cy="3175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366A3-8E91-41E9-9E41-6D8ACD02E9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72026" y="2080737"/>
            <a:ext cx="4536123" cy="9383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0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00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60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50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40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30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20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Cliquez pour modifier le style des sous-titres du masque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330090" y="79048"/>
            <a:ext cx="1032778" cy="1676999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29506" y="79048"/>
            <a:ext cx="2992581" cy="167699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1889" y="2359528"/>
            <a:ext cx="5508149" cy="729278"/>
          </a:xfrm>
        </p:spPr>
        <p:txBody>
          <a:bodyPr anchor="t"/>
          <a:lstStyle>
            <a:lvl1pPr algn="l">
              <a:defRPr sz="25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1889" y="1556303"/>
            <a:ext cx="5508149" cy="803225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00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8009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701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601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5023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4028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3033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32038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29506" y="458986"/>
            <a:ext cx="2012680" cy="1297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350189" y="458986"/>
            <a:ext cx="2012679" cy="129706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9" y="147046"/>
            <a:ext cx="5832158" cy="611981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821925"/>
            <a:ext cx="2863203" cy="34253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0048" indent="0">
              <a:buNone/>
              <a:defRPr sz="1300" b="1"/>
            </a:lvl2pPr>
            <a:lvl3pPr marL="580095" indent="0">
              <a:buNone/>
              <a:defRPr sz="1100" b="1"/>
            </a:lvl3pPr>
            <a:lvl4pPr marL="870143" indent="0">
              <a:buNone/>
              <a:defRPr sz="1000" b="1"/>
            </a:lvl4pPr>
            <a:lvl5pPr marL="1160191" indent="0">
              <a:buNone/>
              <a:defRPr sz="1000" b="1"/>
            </a:lvl5pPr>
            <a:lvl6pPr marL="1450238" indent="0">
              <a:buNone/>
              <a:defRPr sz="1000" b="1"/>
            </a:lvl6pPr>
            <a:lvl7pPr marL="1740286" indent="0">
              <a:buNone/>
              <a:defRPr sz="1000" b="1"/>
            </a:lvl7pPr>
            <a:lvl8pPr marL="2030334" indent="0">
              <a:buNone/>
              <a:defRPr sz="1000" b="1"/>
            </a:lvl8pPr>
            <a:lvl9pPr marL="2320381" indent="0">
              <a:buNone/>
              <a:defRPr sz="1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24009" y="1164464"/>
            <a:ext cx="2863203" cy="211558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291839" y="821925"/>
            <a:ext cx="2864327" cy="34253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0048" indent="0">
              <a:buNone/>
              <a:defRPr sz="1300" b="1"/>
            </a:lvl2pPr>
            <a:lvl3pPr marL="580095" indent="0">
              <a:buNone/>
              <a:defRPr sz="1100" b="1"/>
            </a:lvl3pPr>
            <a:lvl4pPr marL="870143" indent="0">
              <a:buNone/>
              <a:defRPr sz="1000" b="1"/>
            </a:lvl4pPr>
            <a:lvl5pPr marL="1160191" indent="0">
              <a:buNone/>
              <a:defRPr sz="1000" b="1"/>
            </a:lvl5pPr>
            <a:lvl6pPr marL="1450238" indent="0">
              <a:buNone/>
              <a:defRPr sz="1000" b="1"/>
            </a:lvl6pPr>
            <a:lvl7pPr marL="1740286" indent="0">
              <a:buNone/>
              <a:defRPr sz="1000" b="1"/>
            </a:lvl7pPr>
            <a:lvl8pPr marL="2030334" indent="0">
              <a:buNone/>
              <a:defRPr sz="1000" b="1"/>
            </a:lvl8pPr>
            <a:lvl9pPr marL="2320381" indent="0">
              <a:buNone/>
              <a:defRPr sz="10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291839" y="1164464"/>
            <a:ext cx="2864327" cy="211558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4009" y="146196"/>
            <a:ext cx="2131933" cy="622181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3568" y="146196"/>
            <a:ext cx="3622598" cy="31338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24009" y="768377"/>
            <a:ext cx="2131933" cy="2511674"/>
          </a:xfrm>
        </p:spPr>
        <p:txBody>
          <a:bodyPr/>
          <a:lstStyle>
            <a:lvl1pPr marL="0" indent="0">
              <a:buNone/>
              <a:defRPr sz="900"/>
            </a:lvl1pPr>
            <a:lvl2pPr marL="290048" indent="0">
              <a:buNone/>
              <a:defRPr sz="800"/>
            </a:lvl2pPr>
            <a:lvl3pPr marL="580095" indent="0">
              <a:buNone/>
              <a:defRPr sz="600"/>
            </a:lvl3pPr>
            <a:lvl4pPr marL="870143" indent="0">
              <a:buNone/>
              <a:defRPr sz="600"/>
            </a:lvl4pPr>
            <a:lvl5pPr marL="1160191" indent="0">
              <a:buNone/>
              <a:defRPr sz="600"/>
            </a:lvl5pPr>
            <a:lvl6pPr marL="1450238" indent="0">
              <a:buNone/>
              <a:defRPr sz="600"/>
            </a:lvl6pPr>
            <a:lvl7pPr marL="1740286" indent="0">
              <a:buNone/>
              <a:defRPr sz="600"/>
            </a:lvl7pPr>
            <a:lvl8pPr marL="2030334" indent="0">
              <a:buNone/>
              <a:defRPr sz="600"/>
            </a:lvl8pPr>
            <a:lvl9pPr marL="2320381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70160" y="2570322"/>
            <a:ext cx="3888105" cy="303441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270160" y="328090"/>
            <a:ext cx="3888105" cy="2203133"/>
          </a:xfrm>
        </p:spPr>
        <p:txBody>
          <a:bodyPr/>
          <a:lstStyle>
            <a:lvl1pPr marL="0" indent="0">
              <a:buNone/>
              <a:defRPr sz="2000"/>
            </a:lvl1pPr>
            <a:lvl2pPr marL="290048" indent="0">
              <a:buNone/>
              <a:defRPr sz="1800"/>
            </a:lvl2pPr>
            <a:lvl3pPr marL="580095" indent="0">
              <a:buNone/>
              <a:defRPr sz="1500"/>
            </a:lvl3pPr>
            <a:lvl4pPr marL="870143" indent="0">
              <a:buNone/>
              <a:defRPr sz="1300"/>
            </a:lvl4pPr>
            <a:lvl5pPr marL="1160191" indent="0">
              <a:buNone/>
              <a:defRPr sz="1300"/>
            </a:lvl5pPr>
            <a:lvl6pPr marL="1450238" indent="0">
              <a:buNone/>
              <a:defRPr sz="1300"/>
            </a:lvl6pPr>
            <a:lvl7pPr marL="1740286" indent="0">
              <a:buNone/>
              <a:defRPr sz="1300"/>
            </a:lvl7pPr>
            <a:lvl8pPr marL="2030334" indent="0">
              <a:buNone/>
              <a:defRPr sz="1300"/>
            </a:lvl8pPr>
            <a:lvl9pPr marL="2320381" indent="0">
              <a:buNone/>
              <a:defRPr sz="1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270160" y="2873762"/>
            <a:ext cx="3888105" cy="430937"/>
          </a:xfrm>
        </p:spPr>
        <p:txBody>
          <a:bodyPr/>
          <a:lstStyle>
            <a:lvl1pPr marL="0" indent="0">
              <a:buNone/>
              <a:defRPr sz="900"/>
            </a:lvl1pPr>
            <a:lvl2pPr marL="290048" indent="0">
              <a:buNone/>
              <a:defRPr sz="800"/>
            </a:lvl2pPr>
            <a:lvl3pPr marL="580095" indent="0">
              <a:buNone/>
              <a:defRPr sz="600"/>
            </a:lvl3pPr>
            <a:lvl4pPr marL="870143" indent="0">
              <a:buNone/>
              <a:defRPr sz="600"/>
            </a:lvl4pPr>
            <a:lvl5pPr marL="1160191" indent="0">
              <a:buNone/>
              <a:defRPr sz="600"/>
            </a:lvl5pPr>
            <a:lvl6pPr marL="1450238" indent="0">
              <a:buNone/>
              <a:defRPr sz="600"/>
            </a:lvl6pPr>
            <a:lvl7pPr marL="1740286" indent="0">
              <a:buNone/>
              <a:defRPr sz="600"/>
            </a:lvl7pPr>
            <a:lvl8pPr marL="2030334" indent="0">
              <a:buNone/>
              <a:defRPr sz="600"/>
            </a:lvl8pPr>
            <a:lvl9pPr marL="2320381" indent="0">
              <a:buNone/>
              <a:defRPr sz="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4009" y="147046"/>
            <a:ext cx="5832158" cy="611981"/>
          </a:xfrm>
          <a:prstGeom prst="rect">
            <a:avLst/>
          </a:prstGeom>
        </p:spPr>
        <p:txBody>
          <a:bodyPr vert="horz" lIns="58010" tIns="29005" rIns="58010" bIns="29005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4009" y="856774"/>
            <a:ext cx="5832158" cy="2423276"/>
          </a:xfrm>
          <a:prstGeom prst="rect">
            <a:avLst/>
          </a:prstGeom>
        </p:spPr>
        <p:txBody>
          <a:bodyPr vert="horz" lIns="58010" tIns="29005" rIns="58010" bIns="29005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4009" y="3403296"/>
            <a:ext cx="1512041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D5FEB-860F-4946-9224-46B6196FF439}" type="datetimeFigureOut">
              <a:rPr lang="fr-FR" smtClean="0"/>
              <a:pPr/>
              <a:t>08/05/2011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14060" y="3403296"/>
            <a:ext cx="2052055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644125" y="3403296"/>
            <a:ext cx="1512041" cy="195494"/>
          </a:xfrm>
          <a:prstGeom prst="rect">
            <a:avLst/>
          </a:prstGeom>
        </p:spPr>
        <p:txBody>
          <a:bodyPr vert="horz" lIns="58010" tIns="29005" rIns="58010" bIns="29005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21C6E-F388-4033-9C7B-6A3373D1E66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0095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7536" indent="-217536" algn="l" defTabSz="58009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71327" indent="-181280" algn="l" defTabSz="58009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25119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15167" indent="-145024" algn="l" defTabSz="580095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215" indent="-145024" algn="l" defTabSz="580095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5262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310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75358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65405" indent="-145024" algn="l" defTabSz="580095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90048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80095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70143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60191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50238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40286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30334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20381" algn="l" defTabSz="58009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359767" y="971848"/>
            <a:ext cx="4581603" cy="1138773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Antonio Haya Segovia</a:t>
            </a:r>
          </a:p>
          <a:p>
            <a:r>
              <a:rPr lang="en-US" sz="3200" kern="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Partner</a:t>
            </a:r>
            <a:endParaRPr lang="en-US" sz="4400" kern="0" dirty="0">
              <a:solidFill>
                <a:schemeClr val="tx2">
                  <a:lumMod val="50000"/>
                </a:schemeClr>
              </a:solidFill>
              <a:sym typeface="Webding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6474005" cy="3663538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marL="232643" lvl="1"/>
            <a:endParaRPr lang="fr-F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362929" y="2827173"/>
            <a:ext cx="33864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1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37 Rue des Merlettes</a:t>
            </a:r>
          </a:p>
          <a:p>
            <a:pPr marL="0" lvl="1"/>
            <a:r>
              <a:rPr lang="en-US" sz="21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78360 Montesson (</a:t>
            </a:r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France)</a:t>
            </a:r>
            <a:endParaRPr lang="en-US" sz="2100" dirty="0">
              <a:solidFill>
                <a:schemeClr val="tx2">
                  <a:lumMod val="50000"/>
                </a:schemeClr>
              </a:solidFill>
              <a:sym typeface="Webding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3700" y="2504008"/>
            <a:ext cx="3884403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Tel.    +33 9 64 37 04 57</a:t>
            </a:r>
          </a:p>
          <a:p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Mob. +33 6 70 31 11 55</a:t>
            </a:r>
          </a:p>
          <a:p>
            <a:r>
              <a:rPr lang="en-US" sz="2100" dirty="0" smtClean="0">
                <a:solidFill>
                  <a:schemeClr val="tx2">
                    <a:lumMod val="50000"/>
                  </a:schemeClr>
                </a:solidFill>
              </a:rPr>
              <a:t>a.haya@hayaenergy.com</a:t>
            </a:r>
            <a:endParaRPr lang="fr-FR" sz="2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871935" y="-108272"/>
            <a:ext cx="4968552" cy="830997"/>
          </a:xfrm>
          <a:prstGeom prst="rect">
            <a:avLst/>
          </a:prstGeom>
          <a:noFill/>
        </p:spPr>
        <p:txBody>
          <a:bodyPr wrap="square" lIns="72000" rIns="0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Haya </a:t>
            </a: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sym typeface="Webdings"/>
              </a:rPr>
              <a:t>Energy </a:t>
            </a:r>
            <a:r>
              <a:rPr lang="en-US" sz="360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Solutions </a:t>
            </a:r>
            <a:r>
              <a:rPr lang="en-US" sz="4800" kern="0" dirty="0">
                <a:solidFill>
                  <a:schemeClr val="tx2">
                    <a:lumMod val="50000"/>
                  </a:schemeClr>
                </a:solidFill>
                <a:sym typeface="Webdings"/>
              </a:rPr>
              <a:t></a:t>
            </a:r>
            <a:endParaRPr lang="en-US" sz="1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</TotalTime>
  <Words>36</Words>
  <Application>Microsoft Office PowerPoint</Application>
  <PresentationFormat>Personnalisé</PresentationFormat>
  <Paragraphs>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6</cp:revision>
  <dcterms:created xsi:type="dcterms:W3CDTF">2011-01-05T07:41:40Z</dcterms:created>
  <dcterms:modified xsi:type="dcterms:W3CDTF">2011-05-08T17:17:44Z</dcterms:modified>
</cp:coreProperties>
</file>