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045AB-5B0A-4CE3-AACA-425FF4C65B74}" type="datetimeFigureOut">
              <a:rPr lang="fr-FR" smtClean="0"/>
              <a:t>01/02/2009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3EB3-8272-4AFC-AEEE-237DEDE1DFD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3781"/>
            <a:ext cx="7286675" cy="674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Your User Name</dc:creator>
  <cp:lastModifiedBy>Your User Name</cp:lastModifiedBy>
  <cp:revision>1</cp:revision>
  <dcterms:created xsi:type="dcterms:W3CDTF">2009-02-01T18:28:45Z</dcterms:created>
  <dcterms:modified xsi:type="dcterms:W3CDTF">2009-02-01T18:30:17Z</dcterms:modified>
</cp:coreProperties>
</file>