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B5F80-5061-48FF-A27A-E88AA7AF676C}" type="datetimeFigureOut">
              <a:rPr lang="fr-FR" smtClean="0"/>
              <a:t>13/11/2008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670FF-74B0-44B9-B50B-41598E7D54C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gray">
          <a:xfrm>
            <a:off x="3727418" y="2151063"/>
            <a:ext cx="1831975" cy="628650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SNET CEO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A. Haya</a:t>
            </a:r>
          </a:p>
        </p:txBody>
      </p:sp>
      <p:cxnSp>
        <p:nvCxnSpPr>
          <p:cNvPr id="5" name="AutoShape 37"/>
          <p:cNvCxnSpPr>
            <a:cxnSpLocks noChangeShapeType="1"/>
            <a:stCxn id="4" idx="2"/>
            <a:endCxn id="19" idx="0"/>
          </p:cNvCxnSpPr>
          <p:nvPr/>
        </p:nvCxnSpPr>
        <p:spPr bwMode="gray">
          <a:xfrm rot="5400000">
            <a:off x="3283712" y="3331369"/>
            <a:ext cx="1911350" cy="808037"/>
          </a:xfrm>
          <a:prstGeom prst="bentConnector3">
            <a:avLst>
              <a:gd name="adj1" fmla="val 88204"/>
            </a:avLst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cxnSp>
        <p:nvCxnSpPr>
          <p:cNvPr id="6" name="AutoShape 39"/>
          <p:cNvCxnSpPr>
            <a:cxnSpLocks noChangeShapeType="1"/>
            <a:stCxn id="19" idx="0"/>
            <a:endCxn id="18" idx="0"/>
          </p:cNvCxnSpPr>
          <p:nvPr/>
        </p:nvCxnSpPr>
        <p:spPr bwMode="gray">
          <a:xfrm rot="16200000" flipH="1" flipV="1">
            <a:off x="2251043" y="3108325"/>
            <a:ext cx="1587" cy="3167063"/>
          </a:xfrm>
          <a:prstGeom prst="bentConnector3">
            <a:avLst>
              <a:gd name="adj1" fmla="val -14400000"/>
            </a:avLst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cxnSp>
        <p:nvCxnSpPr>
          <p:cNvPr id="7" name="AutoShape 40"/>
          <p:cNvCxnSpPr>
            <a:cxnSpLocks noChangeShapeType="1"/>
            <a:stCxn id="16" idx="0"/>
            <a:endCxn id="19" idx="0"/>
          </p:cNvCxnSpPr>
          <p:nvPr/>
        </p:nvCxnSpPr>
        <p:spPr bwMode="gray">
          <a:xfrm rot="5400000" flipH="1">
            <a:off x="5417312" y="3109119"/>
            <a:ext cx="1587" cy="3165475"/>
          </a:xfrm>
          <a:prstGeom prst="bentConnector3">
            <a:avLst>
              <a:gd name="adj1" fmla="val 14500000"/>
            </a:avLst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cxnSp>
        <p:nvCxnSpPr>
          <p:cNvPr id="8" name="AutoShape 41"/>
          <p:cNvCxnSpPr>
            <a:cxnSpLocks noChangeShapeType="1"/>
            <a:stCxn id="15" idx="0"/>
            <a:endCxn id="17" idx="0"/>
          </p:cNvCxnSpPr>
          <p:nvPr/>
        </p:nvCxnSpPr>
        <p:spPr bwMode="gray">
          <a:xfrm rot="16200000" flipH="1" flipV="1">
            <a:off x="3833780" y="3109913"/>
            <a:ext cx="1588" cy="3167062"/>
          </a:xfrm>
          <a:prstGeom prst="bentConnector3">
            <a:avLst>
              <a:gd name="adj1" fmla="val -14400000"/>
            </a:avLst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sp>
        <p:nvSpPr>
          <p:cNvPr id="9" name="Rectangle 42"/>
          <p:cNvSpPr>
            <a:spLocks noChangeArrowheads="1"/>
          </p:cNvSpPr>
          <p:nvPr/>
        </p:nvSpPr>
        <p:spPr bwMode="gray">
          <a:xfrm>
            <a:off x="2052605" y="3124200"/>
            <a:ext cx="1619250" cy="431800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Participations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J. Roucaute</a:t>
            </a:r>
          </a:p>
        </p:txBody>
      </p:sp>
      <p:sp>
        <p:nvSpPr>
          <p:cNvPr id="10" name="Rectangle 43"/>
          <p:cNvSpPr>
            <a:spLocks noChangeArrowheads="1"/>
          </p:cNvSpPr>
          <p:nvPr/>
        </p:nvSpPr>
        <p:spPr bwMode="gray">
          <a:xfrm>
            <a:off x="2052605" y="3743325"/>
            <a:ext cx="1619250" cy="431800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Legal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Ms P. Gaget</a:t>
            </a:r>
          </a:p>
        </p:txBody>
      </p:sp>
      <p:cxnSp>
        <p:nvCxnSpPr>
          <p:cNvPr id="11" name="AutoShape 48"/>
          <p:cNvCxnSpPr>
            <a:cxnSpLocks noChangeShapeType="1"/>
            <a:stCxn id="4" idx="2"/>
            <a:endCxn id="10" idx="3"/>
          </p:cNvCxnSpPr>
          <p:nvPr/>
        </p:nvCxnSpPr>
        <p:spPr bwMode="gray">
          <a:xfrm rot="5400000">
            <a:off x="3567874" y="2883694"/>
            <a:ext cx="1179512" cy="971550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cxnSp>
        <p:nvCxnSpPr>
          <p:cNvPr id="12" name="AutoShape 49"/>
          <p:cNvCxnSpPr>
            <a:cxnSpLocks noChangeShapeType="1"/>
            <a:stCxn id="13" idx="1"/>
            <a:endCxn id="4" idx="2"/>
          </p:cNvCxnSpPr>
          <p:nvPr/>
        </p:nvCxnSpPr>
        <p:spPr bwMode="gray">
          <a:xfrm rot="10800000">
            <a:off x="4643405" y="2779713"/>
            <a:ext cx="915988" cy="869950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sp>
        <p:nvSpPr>
          <p:cNvPr id="13" name="Rectangle 51"/>
          <p:cNvSpPr>
            <a:spLocks noChangeArrowheads="1"/>
          </p:cNvSpPr>
          <p:nvPr/>
        </p:nvSpPr>
        <p:spPr bwMode="gray">
          <a:xfrm>
            <a:off x="5559393" y="3433763"/>
            <a:ext cx="1619250" cy="431800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Communication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Ms K. Leprêtre</a:t>
            </a:r>
          </a:p>
        </p:txBody>
      </p:sp>
      <p:cxnSp>
        <p:nvCxnSpPr>
          <p:cNvPr id="14" name="AutoShape 52"/>
          <p:cNvCxnSpPr>
            <a:cxnSpLocks noChangeShapeType="1"/>
            <a:stCxn id="4" idx="2"/>
            <a:endCxn id="9" idx="3"/>
          </p:cNvCxnSpPr>
          <p:nvPr/>
        </p:nvCxnSpPr>
        <p:spPr bwMode="gray">
          <a:xfrm rot="5400000">
            <a:off x="3877436" y="2574132"/>
            <a:ext cx="560387" cy="971550"/>
          </a:xfrm>
          <a:prstGeom prst="bentConnector2">
            <a:avLst/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  <p:sp>
        <p:nvSpPr>
          <p:cNvPr id="15" name="Rectangle 16"/>
          <p:cNvSpPr>
            <a:spLocks noChangeArrowheads="1"/>
          </p:cNvSpPr>
          <p:nvPr/>
        </p:nvSpPr>
        <p:spPr bwMode="gray">
          <a:xfrm>
            <a:off x="4749768" y="4692650"/>
            <a:ext cx="1335087" cy="646113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Secrétariat Général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S. Morel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gray">
          <a:xfrm>
            <a:off x="6332505" y="4692650"/>
            <a:ext cx="1335088" cy="646113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108000" rIns="0" bIns="0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Finance</a:t>
            </a:r>
          </a:p>
          <a:p>
            <a:pPr algn="ctr">
              <a:spcBef>
                <a:spcPct val="8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P. Caruel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gray">
          <a:xfrm>
            <a:off x="1582705" y="4692650"/>
            <a:ext cx="1336675" cy="646113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Project Development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L. Thabussot</a:t>
            </a: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gray">
          <a:xfrm>
            <a:off x="-32" y="4691063"/>
            <a:ext cx="1336675" cy="646112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108000" rIns="0" bIns="0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Operations</a:t>
            </a:r>
          </a:p>
          <a:p>
            <a:pPr algn="ctr">
              <a:spcBef>
                <a:spcPct val="8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M. Schroeder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gray">
          <a:xfrm>
            <a:off x="3165443" y="4691063"/>
            <a:ext cx="1338262" cy="646112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Energy Management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F. Muñoz</a:t>
            </a:r>
          </a:p>
        </p:txBody>
      </p:sp>
      <p:sp>
        <p:nvSpPr>
          <p:cNvPr id="20" name="Rectangle 59"/>
          <p:cNvSpPr>
            <a:spLocks noChangeArrowheads="1"/>
          </p:cNvSpPr>
          <p:nvPr/>
        </p:nvSpPr>
        <p:spPr bwMode="gray">
          <a:xfrm>
            <a:off x="7908893" y="4692650"/>
            <a:ext cx="1335087" cy="646113"/>
          </a:xfrm>
          <a:prstGeom prst="rect">
            <a:avLst/>
          </a:prstGeom>
          <a:solidFill>
            <a:srgbClr val="FF8F6E"/>
          </a:solidFill>
          <a:ln w="12700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1200" b="1">
                <a:latin typeface="Arial" charset="0"/>
                <a:cs typeface="Arial" charset="0"/>
              </a:rPr>
              <a:t>Human Resources</a:t>
            </a:r>
          </a:p>
          <a:p>
            <a:pPr algn="ctr">
              <a:spcBef>
                <a:spcPct val="30000"/>
              </a:spcBef>
            </a:pPr>
            <a:r>
              <a:rPr lang="en-US" sz="1200" b="1" i="1">
                <a:solidFill>
                  <a:schemeClr val="bg1"/>
                </a:solidFill>
                <a:latin typeface="Arial" charset="0"/>
                <a:cs typeface="Arial" charset="0"/>
              </a:rPr>
              <a:t>Mr  D. Reiter</a:t>
            </a:r>
          </a:p>
        </p:txBody>
      </p:sp>
      <p:cxnSp>
        <p:nvCxnSpPr>
          <p:cNvPr id="21" name="AutoShape 61"/>
          <p:cNvCxnSpPr>
            <a:cxnSpLocks noChangeShapeType="1"/>
            <a:stCxn id="20" idx="0"/>
            <a:endCxn id="15" idx="0"/>
          </p:cNvCxnSpPr>
          <p:nvPr/>
        </p:nvCxnSpPr>
        <p:spPr bwMode="gray">
          <a:xfrm rot="16200000" flipH="1" flipV="1">
            <a:off x="6996874" y="3113881"/>
            <a:ext cx="1588" cy="3159125"/>
          </a:xfrm>
          <a:prstGeom prst="bentConnector3">
            <a:avLst>
              <a:gd name="adj1" fmla="val -14400000"/>
            </a:avLst>
          </a:prstGeom>
          <a:noFill/>
          <a:ln w="12700">
            <a:solidFill>
              <a:srgbClr val="B4B4B4"/>
            </a:solidFill>
            <a:miter lim="800000"/>
            <a:headEnd/>
            <a:tailEnd type="none" w="med" len="lg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55</Words>
  <Application>Microsoft Office PowerPoint</Application>
  <PresentationFormat>Affichage à l'écran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Your User Name</dc:creator>
  <cp:lastModifiedBy>Your User Name</cp:lastModifiedBy>
  <cp:revision>1</cp:revision>
  <dcterms:created xsi:type="dcterms:W3CDTF">2008-11-13T16:10:09Z</dcterms:created>
  <dcterms:modified xsi:type="dcterms:W3CDTF">2008-11-13T16:12:17Z</dcterms:modified>
</cp:coreProperties>
</file>