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3"/>
  </p:notesMasterIdLst>
  <p:handoutMasterIdLst>
    <p:handoutMasterId r:id="rId4"/>
  </p:handoutMasterIdLst>
  <p:sldIdLst>
    <p:sldId id="413" r:id="rId2"/>
  </p:sldIdLst>
  <p:sldSz cx="9906000" cy="6858000" type="A4"/>
  <p:notesSz cx="6797675" cy="9926638"/>
  <p:custDataLst>
    <p:tags r:id="rId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7F0026"/>
    <a:srgbClr val="AD0026"/>
    <a:srgbClr val="D20026"/>
    <a:srgbClr val="F5493B"/>
    <a:srgbClr val="F76B60"/>
    <a:srgbClr val="FF8F6E"/>
    <a:srgbClr val="D2D2D2"/>
    <a:srgbClr val="78787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517" autoAdjust="0"/>
    <p:restoredTop sz="94718" autoAdjust="0"/>
  </p:normalViewPr>
  <p:slideViewPr>
    <p:cSldViewPr snapToGrid="0" snapToObjects="1">
      <p:cViewPr varScale="1">
        <p:scale>
          <a:sx n="104" d="100"/>
          <a:sy n="104" d="100"/>
        </p:scale>
        <p:origin x="-132" y="-90"/>
      </p:cViewPr>
      <p:guideLst>
        <p:guide orient="horz" pos="1758"/>
        <p:guide pos="2059"/>
        <p:guide pos="3376"/>
        <p:guide pos="5812"/>
        <p:guide pos="40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cs typeface="+mn-cs"/>
              </a:defRPr>
            </a:lvl1pPr>
          </a:lstStyle>
          <a:p>
            <a:pPr>
              <a:defRPr/>
            </a:pPr>
            <a:fld id="{A7D006AA-B76D-48E0-AF16-2F10E451D5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cs typeface="+mn-cs"/>
              </a:defRPr>
            </a:lvl1pPr>
          </a:lstStyle>
          <a:p>
            <a:pPr>
              <a:defRPr/>
            </a:pPr>
            <a:fld id="{D9BEDAE8-5BC2-470D-967B-170C7E2CA6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D8B84E-EC9F-48BE-9374-9579760E2FC2}" type="slidenum">
              <a:rPr lang="fr-FR">
                <a:cs typeface="Arial" charset="0"/>
              </a:rPr>
              <a:pPr/>
              <a:t>1</a:t>
            </a:fld>
            <a:endParaRPr lang="fr-FR">
              <a:cs typeface="Arial" charset="0"/>
            </a:endParaRPr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8434" r:id="rId4" imgW="0" imgH="0" progId="TCLayout.ActiveDocument.1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Titelformat zu bearbeiten</a:t>
            </a:r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Klicken Sie, um das Format des Untertitelmasters zu bearbeiten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20" imgW="0" imgH="0" progId="TCLayout.ActiveDocument.1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1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8667750" y="6553200"/>
            <a:ext cx="5778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fld id="{4C21EDD8-A683-496F-9690-3F1215939757}" type="slidenum">
              <a:rPr lang="fr-FR" sz="7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700" b="0">
              <a:cs typeface="+mn-cs"/>
            </a:endParaRPr>
          </a:p>
        </p:txBody>
      </p:sp>
      <p:sp>
        <p:nvSpPr>
          <p:cNvPr id="439305" name="Rectangle 9"/>
          <p:cNvSpPr>
            <a:spLocks noChangeArrowheads="1"/>
          </p:cNvSpPr>
          <p:nvPr userDrawn="1">
            <p:custDataLst>
              <p:tags r:id="rId19"/>
            </p:custDataLst>
          </p:nvPr>
        </p:nvSpPr>
        <p:spPr bwMode="gray">
          <a:xfrm>
            <a:off x="7718425" y="95250"/>
            <a:ext cx="1885950" cy="201613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fr-FR" sz="1400" b="0">
                <a:solidFill>
                  <a:schemeClr val="bg1"/>
                </a:solidFill>
                <a:cs typeface="+mn-cs"/>
              </a:rPr>
              <a:t>CONFIDENTIEL</a:t>
            </a:r>
            <a:endParaRPr lang="fr-FR" b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 spd="med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0" fontAlgn="base" hangingPunct="0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fontAlgn="base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3" Type="http://schemas.openxmlformats.org/officeDocument/2006/relationships/tags" Target="../tags/tag10.xml"/><Relationship Id="rId21" Type="http://schemas.openxmlformats.org/officeDocument/2006/relationships/tags" Target="../tags/tag28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oleObject" Target="../embeddings/oleObject3.bin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notesSlide" Target="../notesSlides/notesSlide1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fr-FR" smtClean="0"/>
              <a:t>E.ON France Organization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gray">
          <a:xfrm>
            <a:off x="1860550" y="2305050"/>
            <a:ext cx="2657475" cy="4413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A. Haya</a:t>
            </a:r>
            <a:endParaRPr lang="fr-FR" sz="1200" i="1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gray">
          <a:xfrm>
            <a:off x="1860550" y="2501900"/>
            <a:ext cx="2657475" cy="241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lnSpc>
                <a:spcPct val="70000"/>
              </a:lnSpc>
            </a:pPr>
            <a:r>
              <a:rPr lang="fr-FR" sz="1000" b="0" i="1"/>
              <a:t>Director of Strategy and Business Development</a:t>
            </a:r>
          </a:p>
          <a:p>
            <a:pPr algn="ctr">
              <a:lnSpc>
                <a:spcPct val="70000"/>
              </a:lnSpc>
            </a:pPr>
            <a:r>
              <a:rPr lang="fr-FR" sz="1000" b="0" i="1"/>
              <a:t>General Secretary</a:t>
            </a:r>
          </a:p>
        </p:txBody>
      </p:sp>
      <p:grpSp>
        <p:nvGrpSpPr>
          <p:cNvPr id="3078" name="Group 5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860550" y="2881313"/>
            <a:ext cx="2657475" cy="441325"/>
            <a:chOff x="1702" y="1734"/>
            <a:chExt cx="1674" cy="278"/>
          </a:xfrm>
        </p:grpSpPr>
        <p:sp>
          <p:nvSpPr>
            <p:cNvPr id="3120" name="Text Box 6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S. Morel*</a:t>
              </a:r>
              <a:endParaRPr lang="fr-FR" sz="1200" i="1"/>
            </a:p>
          </p:txBody>
        </p:sp>
        <p:sp>
          <p:nvSpPr>
            <p:cNvPr id="3121" name="Text Box 7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Director of Public Affairs and Regulation</a:t>
              </a:r>
            </a:p>
          </p:txBody>
        </p:sp>
      </p:grpSp>
      <p:grpSp>
        <p:nvGrpSpPr>
          <p:cNvPr id="3079" name="Group 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860550" y="3457575"/>
            <a:ext cx="2657475" cy="441325"/>
            <a:chOff x="1702" y="1734"/>
            <a:chExt cx="1674" cy="278"/>
          </a:xfrm>
        </p:grpSpPr>
        <p:sp>
          <p:nvSpPr>
            <p:cNvPr id="3118" name="Text Box 9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C. Reik</a:t>
              </a:r>
              <a:endParaRPr lang="fr-FR" sz="1200" i="1"/>
            </a:p>
          </p:txBody>
        </p:sp>
        <p:sp>
          <p:nvSpPr>
            <p:cNvPr id="3119" name="Text Box 10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Director of Corporate Human Resources</a:t>
              </a:r>
            </a:p>
          </p:txBody>
        </p:sp>
      </p:grpSp>
      <p:sp>
        <p:nvSpPr>
          <p:cNvPr id="3080" name="Text Box 11"/>
          <p:cNvSpPr txBox="1">
            <a:spLocks noChangeArrowheads="1"/>
          </p:cNvSpPr>
          <p:nvPr/>
        </p:nvSpPr>
        <p:spPr bwMode="gray">
          <a:xfrm>
            <a:off x="1860550" y="4033838"/>
            <a:ext cx="2657475" cy="441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K. Leprêtre*</a:t>
            </a:r>
            <a:endParaRPr lang="fr-FR" sz="1200" i="1"/>
          </a:p>
        </p:txBody>
      </p:sp>
      <p:sp>
        <p:nvSpPr>
          <p:cNvPr id="3081" name="Text Box 12"/>
          <p:cNvSpPr txBox="1">
            <a:spLocks noChangeArrowheads="1"/>
          </p:cNvSpPr>
          <p:nvPr/>
        </p:nvSpPr>
        <p:spPr bwMode="gray">
          <a:xfrm>
            <a:off x="1860550" y="4259263"/>
            <a:ext cx="2657475" cy="212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000" b="0" i="1"/>
              <a:t>Associate Director of Communication</a:t>
            </a:r>
          </a:p>
        </p:txBody>
      </p:sp>
      <p:grpSp>
        <p:nvGrpSpPr>
          <p:cNvPr id="3082" name="Group 13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5137150" y="2305050"/>
            <a:ext cx="2657475" cy="441325"/>
            <a:chOff x="1702" y="1734"/>
            <a:chExt cx="1674" cy="278"/>
          </a:xfrm>
        </p:grpSpPr>
        <p:sp>
          <p:nvSpPr>
            <p:cNvPr id="3116" name="Text Box 14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P. Caruel*</a:t>
              </a:r>
              <a:endParaRPr lang="fr-FR" sz="1200" i="1"/>
            </a:p>
          </p:txBody>
        </p:sp>
        <p:sp>
          <p:nvSpPr>
            <p:cNvPr id="3117" name="Text Box 15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Director of Finance and Controlling</a:t>
              </a:r>
              <a:endParaRPr lang="fr-FR" sz="1200" b="0" i="1"/>
            </a:p>
          </p:txBody>
        </p:sp>
      </p:grpSp>
      <p:grpSp>
        <p:nvGrpSpPr>
          <p:cNvPr id="3083" name="Group 1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5137150" y="2881313"/>
            <a:ext cx="2657475" cy="441325"/>
            <a:chOff x="1702" y="1734"/>
            <a:chExt cx="1674" cy="278"/>
          </a:xfrm>
        </p:grpSpPr>
        <p:sp>
          <p:nvSpPr>
            <p:cNvPr id="3114" name="Text Box 17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F. Dionnet*</a:t>
              </a:r>
              <a:endParaRPr lang="fr-FR" sz="1200" i="1"/>
            </a:p>
          </p:txBody>
        </p:sp>
        <p:sp>
          <p:nvSpPr>
            <p:cNvPr id="3115" name="Text Box 18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Associate Director of Sales</a:t>
              </a:r>
              <a:endParaRPr lang="fr-FR" sz="1200" b="0" i="1"/>
            </a:p>
          </p:txBody>
        </p:sp>
      </p:grpSp>
      <p:sp>
        <p:nvSpPr>
          <p:cNvPr id="3084" name="Text Box 1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5137150" y="6100763"/>
            <a:ext cx="2657475" cy="4413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400"/>
              <a:t>E.ON Energie SAS</a:t>
            </a:r>
            <a:endParaRPr lang="fr-FR" sz="1400" i="1"/>
          </a:p>
        </p:txBody>
      </p:sp>
      <p:grpSp>
        <p:nvGrpSpPr>
          <p:cNvPr id="3085" name="Group 20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5156200" y="5349875"/>
            <a:ext cx="2657475" cy="441325"/>
            <a:chOff x="2066" y="3444"/>
            <a:chExt cx="1674" cy="278"/>
          </a:xfrm>
        </p:grpSpPr>
        <p:sp>
          <p:nvSpPr>
            <p:cNvPr id="3112" name="Text Box 2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066" y="3444"/>
              <a:ext cx="1674" cy="27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/>
                <a:t>E.ON Energies Renouvelables</a:t>
              </a:r>
              <a:endParaRPr lang="fr-FR" sz="1400" i="1"/>
            </a:p>
          </p:txBody>
        </p:sp>
        <p:sp>
          <p:nvSpPr>
            <p:cNvPr id="3113" name="Text Box 22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2066" y="3586"/>
              <a:ext cx="1674" cy="1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R. Poublon </a:t>
              </a:r>
              <a:r>
                <a:rPr lang="fr-FR" sz="1200" i="1"/>
                <a:t>(General Manager)</a:t>
              </a:r>
            </a:p>
          </p:txBody>
        </p:sp>
      </p:grpSp>
      <p:sp>
        <p:nvSpPr>
          <p:cNvPr id="3086" name="Text Box 2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5137150" y="6326188"/>
            <a:ext cx="2657475" cy="2127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180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P. Lamboley </a:t>
            </a:r>
            <a:r>
              <a:rPr lang="fr-FR" sz="1200" i="1"/>
              <a:t>(General Manager)</a:t>
            </a:r>
          </a:p>
        </p:txBody>
      </p:sp>
      <p:grpSp>
        <p:nvGrpSpPr>
          <p:cNvPr id="3087" name="Group 24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5137150" y="3457575"/>
            <a:ext cx="2657475" cy="441325"/>
            <a:chOff x="1702" y="1734"/>
            <a:chExt cx="1674" cy="278"/>
          </a:xfrm>
        </p:grpSpPr>
        <p:sp>
          <p:nvSpPr>
            <p:cNvPr id="3110" name="Text Box 25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G. Schneider*</a:t>
              </a:r>
              <a:endParaRPr lang="fr-FR" sz="1200" i="1"/>
            </a:p>
          </p:txBody>
        </p:sp>
        <p:sp>
          <p:nvSpPr>
            <p:cNvPr id="3111" name="Text Box 26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 dirty="0" err="1"/>
                <a:t>Associate</a:t>
              </a:r>
              <a:r>
                <a:rPr lang="fr-FR" sz="1000" b="0" i="1" dirty="0"/>
                <a:t> </a:t>
              </a:r>
              <a:r>
                <a:rPr lang="fr-FR" sz="1000" b="0" i="1" dirty="0" err="1"/>
                <a:t>Director</a:t>
              </a:r>
              <a:r>
                <a:rPr lang="fr-FR" sz="1000" b="0" i="1" dirty="0"/>
                <a:t> of </a:t>
              </a:r>
              <a:r>
                <a:rPr lang="fr-FR" sz="1000" b="0" i="1" dirty="0" err="1" smtClean="0"/>
                <a:t>Strategy</a:t>
              </a:r>
              <a:r>
                <a:rPr lang="fr-FR" sz="1000" b="0" i="1" dirty="0" smtClean="0"/>
                <a:t> / CIO</a:t>
              </a:r>
              <a:endParaRPr lang="fr-FR" sz="1200" b="0" i="1" dirty="0"/>
            </a:p>
          </p:txBody>
        </p:sp>
      </p:grpSp>
      <p:grpSp>
        <p:nvGrpSpPr>
          <p:cNvPr id="3088" name="Group 75"/>
          <p:cNvGrpSpPr>
            <a:grpSpLocks/>
          </p:cNvGrpSpPr>
          <p:nvPr/>
        </p:nvGrpSpPr>
        <p:grpSpPr bwMode="auto">
          <a:xfrm>
            <a:off x="1862138" y="5346700"/>
            <a:ext cx="2654300" cy="444500"/>
            <a:chOff x="198" y="1460"/>
            <a:chExt cx="1441" cy="232"/>
          </a:xfrm>
        </p:grpSpPr>
        <p:sp>
          <p:nvSpPr>
            <p:cNvPr id="3108" name="Text Box 5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198" y="1460"/>
              <a:ext cx="1441" cy="232"/>
            </a:xfrm>
            <a:prstGeom prst="rect">
              <a:avLst/>
            </a:prstGeom>
            <a:solidFill>
              <a:srgbClr val="D2D2D2"/>
            </a:solidFill>
            <a:ln w="1905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08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400"/>
                <a:t>Snet SA</a:t>
              </a:r>
              <a:endParaRPr lang="fr-FR" sz="1400" i="1"/>
            </a:p>
          </p:txBody>
        </p:sp>
        <p:sp>
          <p:nvSpPr>
            <p:cNvPr id="3109" name="Text Box 5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198" y="1577"/>
              <a:ext cx="1441" cy="11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med" len="lg"/>
            </a:ln>
          </p:spPr>
          <p:txBody>
            <a:bodyPr lIns="0" tIns="18000" rIns="0" bIns="0" anchor="ctr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L. Poyer </a:t>
              </a:r>
              <a:r>
                <a:rPr lang="fr-FR" sz="1200" i="1"/>
                <a:t>(General Manager)</a:t>
              </a:r>
            </a:p>
          </p:txBody>
        </p:sp>
      </p:grpSp>
      <p:graphicFrame>
        <p:nvGraphicFramePr>
          <p:cNvPr id="3074" name="Rectangle 5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074" r:id="rId24" imgW="0" imgH="0" progId="TCLayout.ActiveDocument.1">
              <p:embed/>
            </p:oleObj>
          </a:graphicData>
        </a:graphic>
      </p:graphicFrame>
      <p:sp>
        <p:nvSpPr>
          <p:cNvPr id="3089" name="Rectangle 55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687513" y="1666875"/>
            <a:ext cx="6234112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0" name="Text Box 5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3025775" y="1695450"/>
            <a:ext cx="3067050" cy="2444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/>
              <a:t>E.ON France</a:t>
            </a:r>
          </a:p>
        </p:txBody>
      </p:sp>
      <p:sp>
        <p:nvSpPr>
          <p:cNvPr id="3091" name="Text Box 5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1860550" y="1943100"/>
            <a:ext cx="2657475" cy="1841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/>
              <a:t>L. Poyer* </a:t>
            </a:r>
            <a:r>
              <a:rPr lang="fr-FR" sz="1200" i="1"/>
              <a:t>(President of Directoire)</a:t>
            </a:r>
          </a:p>
        </p:txBody>
      </p:sp>
      <p:sp>
        <p:nvSpPr>
          <p:cNvPr id="3092" name="Text Box 5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5156200" y="1943100"/>
            <a:ext cx="2657475" cy="1841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/>
              <a:t>R. Hienz* </a:t>
            </a:r>
            <a:r>
              <a:rPr lang="fr-FR" sz="1200" i="1"/>
              <a:t>(Member of Directoire)</a:t>
            </a:r>
          </a:p>
        </p:txBody>
      </p:sp>
      <p:sp>
        <p:nvSpPr>
          <p:cNvPr id="3093" name="Rectangle 59"/>
          <p:cNvSpPr>
            <a:spLocks noChangeArrowheads="1"/>
          </p:cNvSpPr>
          <p:nvPr/>
        </p:nvSpPr>
        <p:spPr bwMode="gray">
          <a:xfrm>
            <a:off x="1685925" y="2038350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094" name="Rectangle 60"/>
          <p:cNvSpPr>
            <a:spLocks noChangeArrowheads="1"/>
          </p:cNvSpPr>
          <p:nvPr/>
        </p:nvSpPr>
        <p:spPr bwMode="gray">
          <a:xfrm>
            <a:off x="1685925" y="16668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cxnSp>
        <p:nvCxnSpPr>
          <p:cNvPr id="3095" name="AutoShape 61"/>
          <p:cNvCxnSpPr>
            <a:cxnSpLocks noChangeShapeType="1"/>
            <a:stCxn id="3093" idx="2"/>
            <a:endCxn id="3108" idx="1"/>
          </p:cNvCxnSpPr>
          <p:nvPr/>
        </p:nvCxnSpPr>
        <p:spPr bwMode="gray">
          <a:xfrm rot="16200000" flipH="1">
            <a:off x="111919" y="3828256"/>
            <a:ext cx="3397250" cy="84138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cxnSp>
        <p:nvCxnSpPr>
          <p:cNvPr id="3096" name="AutoShape 62"/>
          <p:cNvCxnSpPr>
            <a:cxnSpLocks noChangeShapeType="1"/>
            <a:stCxn id="3104" idx="2"/>
            <a:endCxn id="3112" idx="1"/>
          </p:cNvCxnSpPr>
          <p:nvPr/>
        </p:nvCxnSpPr>
        <p:spPr bwMode="gray">
          <a:xfrm rot="16200000" flipH="1">
            <a:off x="3378993" y="3802857"/>
            <a:ext cx="3414713" cy="120650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cxnSp>
        <p:nvCxnSpPr>
          <p:cNvPr id="3097" name="AutoShape 63"/>
          <p:cNvCxnSpPr>
            <a:cxnSpLocks noChangeShapeType="1"/>
            <a:stCxn id="3104" idx="2"/>
            <a:endCxn id="3084" idx="1"/>
          </p:cNvCxnSpPr>
          <p:nvPr/>
        </p:nvCxnSpPr>
        <p:spPr bwMode="gray">
          <a:xfrm rot="16200000" flipH="1">
            <a:off x="2994025" y="4187825"/>
            <a:ext cx="4165600" cy="101600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</p:spPr>
      </p:cxnSp>
      <p:sp>
        <p:nvSpPr>
          <p:cNvPr id="3098" name="Text Box 64"/>
          <p:cNvSpPr txBox="1">
            <a:spLocks noChangeArrowheads="1"/>
          </p:cNvSpPr>
          <p:nvPr/>
        </p:nvSpPr>
        <p:spPr bwMode="gray">
          <a:xfrm>
            <a:off x="1247775" y="5476875"/>
            <a:ext cx="438150" cy="1825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65%</a:t>
            </a:r>
          </a:p>
        </p:txBody>
      </p:sp>
      <p:sp>
        <p:nvSpPr>
          <p:cNvPr id="3099" name="Text Box 65"/>
          <p:cNvSpPr txBox="1">
            <a:spLocks noChangeArrowheads="1"/>
          </p:cNvSpPr>
          <p:nvPr/>
        </p:nvSpPr>
        <p:spPr bwMode="gray">
          <a:xfrm>
            <a:off x="4587875" y="5392738"/>
            <a:ext cx="438150" cy="1825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100%</a:t>
            </a:r>
          </a:p>
        </p:txBody>
      </p:sp>
      <p:sp>
        <p:nvSpPr>
          <p:cNvPr id="3100" name="Text Box 66"/>
          <p:cNvSpPr txBox="1">
            <a:spLocks noChangeArrowheads="1"/>
          </p:cNvSpPr>
          <p:nvPr/>
        </p:nvSpPr>
        <p:spPr bwMode="gray">
          <a:xfrm>
            <a:off x="4587875" y="5927725"/>
            <a:ext cx="438150" cy="1825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200" b="0" i="1">
                <a:solidFill>
                  <a:srgbClr val="787878"/>
                </a:solidFill>
              </a:rPr>
              <a:t>100%</a:t>
            </a:r>
          </a:p>
        </p:txBody>
      </p:sp>
      <p:sp>
        <p:nvSpPr>
          <p:cNvPr id="3101" name="Text Box 7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1862138" y="4637088"/>
            <a:ext cx="2654300" cy="444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0800" rIns="0" bIns="0"/>
          <a:lstStyle/>
          <a:p>
            <a:pPr algn="ctr">
              <a:spcBef>
                <a:spcPct val="50000"/>
              </a:spcBef>
            </a:pPr>
            <a:r>
              <a:rPr lang="fr-FR" sz="1200"/>
              <a:t>P. Gaget*</a:t>
            </a:r>
            <a:endParaRPr lang="fr-FR" sz="1200" i="1"/>
          </a:p>
        </p:txBody>
      </p:sp>
      <p:sp>
        <p:nvSpPr>
          <p:cNvPr id="3102" name="Text Box 7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1862138" y="4867275"/>
            <a:ext cx="2654300" cy="215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lIns="0" tIns="18000" rIns="0" bIns="0" anchor="ctr"/>
          <a:lstStyle/>
          <a:p>
            <a:pPr algn="ctr">
              <a:spcBef>
                <a:spcPct val="50000"/>
              </a:spcBef>
            </a:pPr>
            <a:r>
              <a:rPr lang="fr-FR" sz="1000" b="0" i="1"/>
              <a:t>Associate Director of Legal Affairs</a:t>
            </a:r>
          </a:p>
        </p:txBody>
      </p:sp>
      <p:grpSp>
        <p:nvGrpSpPr>
          <p:cNvPr id="3103" name="Group 72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5137150" y="4030663"/>
            <a:ext cx="2657475" cy="441325"/>
            <a:chOff x="1702" y="1734"/>
            <a:chExt cx="1674" cy="278"/>
          </a:xfrm>
        </p:grpSpPr>
        <p:sp>
          <p:nvSpPr>
            <p:cNvPr id="3106" name="Text Box 73"/>
            <p:cNvSpPr txBox="1">
              <a:spLocks noChangeArrowheads="1"/>
            </p:cNvSpPr>
            <p:nvPr/>
          </p:nvSpPr>
          <p:spPr bwMode="gray">
            <a:xfrm>
              <a:off x="1702" y="1734"/>
              <a:ext cx="1674" cy="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200"/>
                <a:t>Ph. Ulbrich</a:t>
              </a:r>
              <a:endParaRPr lang="fr-FR" sz="1200" i="1"/>
            </a:p>
          </p:txBody>
        </p:sp>
        <p:sp>
          <p:nvSpPr>
            <p:cNvPr id="3107" name="Text Box 74"/>
            <p:cNvSpPr txBox="1">
              <a:spLocks noChangeArrowheads="1"/>
            </p:cNvSpPr>
            <p:nvPr/>
          </p:nvSpPr>
          <p:spPr bwMode="gray">
            <a:xfrm>
              <a:off x="1702" y="1876"/>
              <a:ext cx="1674" cy="13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med" len="lg"/>
            </a:ln>
          </p:spPr>
          <p:txBody>
            <a:bodyPr lIns="0" tIns="18000" rIns="0" bIns="0"/>
            <a:lstStyle/>
            <a:p>
              <a:pPr algn="ctr">
                <a:spcBef>
                  <a:spcPct val="50000"/>
                </a:spcBef>
              </a:pPr>
              <a:r>
                <a:rPr lang="fr-FR" sz="1000" b="0" i="1"/>
                <a:t>Associate Director of Controlling</a:t>
              </a:r>
              <a:endParaRPr lang="fr-FR" sz="1200" b="0" i="1"/>
            </a:p>
          </p:txBody>
        </p:sp>
      </p:grpSp>
      <p:sp>
        <p:nvSpPr>
          <p:cNvPr id="3104" name="Rectangle 76"/>
          <p:cNvSpPr>
            <a:spLocks noChangeArrowheads="1"/>
          </p:cNvSpPr>
          <p:nvPr/>
        </p:nvSpPr>
        <p:spPr bwMode="gray">
          <a:xfrm>
            <a:off x="4943475" y="2022475"/>
            <a:ext cx="163513" cy="13335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endParaRPr lang="fr-FR"/>
          </a:p>
        </p:txBody>
      </p:sp>
      <p:sp>
        <p:nvSpPr>
          <p:cNvPr id="3105" name="Rectangle 77"/>
          <p:cNvSpPr>
            <a:spLocks noChangeArrowheads="1"/>
          </p:cNvSpPr>
          <p:nvPr/>
        </p:nvSpPr>
        <p:spPr bwMode="gray">
          <a:xfrm>
            <a:off x="455613" y="6324600"/>
            <a:ext cx="8994775" cy="3286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b"/>
          <a:lstStyle/>
          <a:p>
            <a:pPr>
              <a:lnSpc>
                <a:spcPct val="90000"/>
              </a:lnSpc>
            </a:pPr>
            <a:r>
              <a:rPr lang="fr-FR" sz="800" b="0">
                <a:latin typeface="Arial" charset="0"/>
              </a:rPr>
              <a:t>* Double function in operational unit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UNDODONOTDELETE" val="985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/&gt;&lt;/CDefaultPrec&gt;&lt;CDefaultPrec id=&quot;8&quot;&gt;&lt;m_precDefault&gt;&lt;m_strFormatTime&gt;%d.%m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sZ7zVGcEmz5pa4fek94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sPHIDksEinnvFj3yAi4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uw0sRe9UCuyPDuqUOX7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.hlJxtKUKCYByYboKQv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mxfQA7ckSgm28FM2SOT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FV2OYQfUSrxfqopOsq3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.Qqj1R7UuzWSYObW9dK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r1wd6zTkqgwULXskcWa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ae.VcDpE6dbvg0G4TOQ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iE7W0sKE6_q4gEYJHr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1OKpfomkiJ_o7dKnvC8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ZlS872RU68aCj352Uen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PLqNzAf0u8_RRQ0eVC0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XU76O2UEeKurEa8vpC7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r1wd6zTkqgwULXskcWa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3fybKPqkGMdjuXLRhbQ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6gIQ1Y6k63DKCF6Gdlo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Bop3huYUG9Jk6ckv3yg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qq5pX9plUus4wCpUjv3_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QbphPIs0K8AiUmL6iEQ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pil1zbg0.Hhs6C47htKQ"/>
</p:tagLst>
</file>

<file path=ppt/theme/theme1.xml><?xml version="1.0" encoding="utf-8"?>
<a:theme xmlns:a="http://schemas.openxmlformats.org/drawingml/2006/main" name="2_182397-86&amp;91-Modèle E.ON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145</Words>
  <Application>Microsoft PowerPoint</Application>
  <PresentationFormat>Format A4 (210 x 297 mm)</PresentationFormat>
  <Paragraphs>34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Polo</vt:lpstr>
      <vt:lpstr>Arial</vt:lpstr>
      <vt:lpstr>Wingdings</vt:lpstr>
      <vt:lpstr>2_182397-86&amp;91-Modèle E.ON</vt:lpstr>
      <vt:lpstr>TCLayout.ActiveDocument.1</vt:lpstr>
      <vt:lpstr>E.ON France Organization</vt:lpstr>
    </vt:vector>
  </TitlesOfParts>
  <Company>The Boston Consulting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Synthesis Document</dc:title>
  <dc:creator>Simon Pascal</dc:creator>
  <dc:description/>
  <cp:lastModifiedBy>Your User Name</cp:lastModifiedBy>
  <cp:revision>175</cp:revision>
  <dcterms:created xsi:type="dcterms:W3CDTF">2008-12-01T14:15:23Z</dcterms:created>
  <dcterms:modified xsi:type="dcterms:W3CDTF">2009-02-05T14:19:21Z</dcterms:modified>
</cp:coreProperties>
</file>