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7.xml" ContentType="application/vnd.openxmlformats-officedocument.presentationml.tags+xml"/>
  <Default Extension="bin" ContentType="application/vnd.openxmlformats-officedocument.oleObject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3"/>
  </p:notesMasterIdLst>
  <p:handoutMasterIdLst>
    <p:handoutMasterId r:id="rId4"/>
  </p:handoutMasterIdLst>
  <p:sldIdLst>
    <p:sldId id="458" r:id="rId2"/>
  </p:sldIdLst>
  <p:sldSz cx="9906000" cy="6858000" type="A4"/>
  <p:notesSz cx="6797675" cy="9926638"/>
  <p:custDataLst>
    <p:tags r:id="rId5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7F0026"/>
    <a:srgbClr val="AD0026"/>
    <a:srgbClr val="D20026"/>
    <a:srgbClr val="F5493B"/>
    <a:srgbClr val="F76B60"/>
    <a:srgbClr val="FF8F6E"/>
    <a:srgbClr val="D2D2D2"/>
    <a:srgbClr val="78787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94" autoAdjust="0"/>
    <p:restoredTop sz="94761" autoAdjust="0"/>
  </p:normalViewPr>
  <p:slideViewPr>
    <p:cSldViewPr snapToGrid="0" snapToObjects="1">
      <p:cViewPr varScale="1">
        <p:scale>
          <a:sx n="75" d="100"/>
          <a:sy n="75" d="100"/>
        </p:scale>
        <p:origin x="-918" y="-84"/>
      </p:cViewPr>
      <p:guideLst>
        <p:guide orient="horz" pos="2671"/>
        <p:guide pos="4009"/>
        <p:guide pos="4006"/>
        <p:guide pos="40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2052" y="-108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09D34D00-F97A-451D-92E8-CAD6078892AA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fr-FR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Textmasterformate durch Klicken bearbeiten</a:t>
            </a:r>
          </a:p>
          <a:p>
            <a:pPr lvl="1"/>
            <a:r>
              <a:rPr lang="fr-FR" smtClean="0"/>
              <a:t>Zweite Ebene</a:t>
            </a:r>
          </a:p>
          <a:p>
            <a:pPr lvl="2"/>
            <a:r>
              <a:rPr lang="fr-FR" smtClean="0"/>
              <a:t>Dritte Ebene</a:t>
            </a:r>
          </a:p>
          <a:p>
            <a:pPr lvl="3"/>
            <a:r>
              <a:rPr lang="fr-FR" smtClean="0"/>
              <a:t>Vierte Ebene</a:t>
            </a:r>
          </a:p>
          <a:p>
            <a:pPr lvl="4"/>
            <a:r>
              <a:rPr lang="fr-FR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AC3CEEF4-8822-4775-942D-3A3DF118C2DC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35A0DE-2931-478D-9128-5E08A9B36086}" type="slidenum">
              <a:rPr lang="fr-FR"/>
              <a:pPr/>
              <a:t>1</a:t>
            </a:fld>
            <a:endParaRPr lang="fr-FR"/>
          </a:p>
        </p:txBody>
      </p:sp>
      <p:sp>
        <p:nvSpPr>
          <p:cNvPr id="8611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1.wmf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2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40322" r:id="rId6" imgW="0" imgH="0" progId="TCLayout.ActiveDocument.1">
              <p:embed/>
            </p:oleObj>
          </a:graphicData>
        </a:graphic>
      </p:graphicFrame>
      <p:sp>
        <p:nvSpPr>
          <p:cNvPr id="440323" name="Rectangle 3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Titelformat zu bearbeiten</a:t>
            </a:r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  <p:custDataLst>
              <p:tags r:id="rId3"/>
            </p:custDataLst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Format des Untertitelmasters zu bearbeiten</a:t>
            </a:r>
          </a:p>
        </p:txBody>
      </p:sp>
      <p:pic>
        <p:nvPicPr>
          <p:cNvPr id="440325" name="eon_logo1" descr="EON_France_W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929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39298" r:id="rId20" imgW="0" imgH="0" progId="TCLayout.ActiveDocument.1">
              <p:embed/>
            </p:oleObj>
          </a:graphicData>
        </a:graphic>
      </p:graphicFrame>
      <p:sp>
        <p:nvSpPr>
          <p:cNvPr id="439299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439300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600" b="0" u="sng"/>
          </a:p>
        </p:txBody>
      </p:sp>
      <p:pic>
        <p:nvPicPr>
          <p:cNvPr id="439302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1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8667750" y="6553200"/>
            <a:ext cx="5778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</a:pPr>
            <a:fld id="{A059E4B8-CA23-486D-A876-11101522BEB8}" type="slidenum">
              <a:rPr lang="fr-FR" sz="700" b="0"/>
              <a:pPr algn="r" eaLnBrk="0" hangingPunct="0">
                <a:lnSpc>
                  <a:spcPts val="900"/>
                </a:lnSpc>
              </a:pPr>
              <a:t>‹N°›</a:t>
            </a:fld>
            <a:endParaRPr lang="fr-FR" sz="700" b="0"/>
          </a:p>
        </p:txBody>
      </p:sp>
      <p:sp>
        <p:nvSpPr>
          <p:cNvPr id="439305" name="Rectangle 9"/>
          <p:cNvSpPr>
            <a:spLocks noChangeArrowheads="1"/>
          </p:cNvSpPr>
          <p:nvPr userDrawn="1">
            <p:custDataLst>
              <p:tags r:id="rId19"/>
            </p:custDataLst>
          </p:nvPr>
        </p:nvSpPr>
        <p:spPr bwMode="gray">
          <a:xfrm>
            <a:off x="7718425" y="95250"/>
            <a:ext cx="1885950" cy="201613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36000" tIns="36000" rIns="36000" bIns="36000" anchor="ctr"/>
          <a:lstStyle/>
          <a:p>
            <a:pPr algn="ctr"/>
            <a:r>
              <a:rPr lang="fr-FR" sz="1400" b="0">
                <a:solidFill>
                  <a:schemeClr val="bg1"/>
                </a:solidFill>
              </a:rPr>
              <a:t>CONFIDENTIEL</a:t>
            </a:r>
            <a:endParaRPr lang="fr-FR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spd="med"/>
  <p:txStyles>
    <p:titleStyle>
      <a:lvl1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fontAlgn="base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66" name="AutoShape 6"/>
          <p:cNvSpPr>
            <a:spLocks noChangeArrowheads="1"/>
          </p:cNvSpPr>
          <p:nvPr/>
        </p:nvSpPr>
        <p:spPr bwMode="gray">
          <a:xfrm>
            <a:off x="171450" y="2479675"/>
            <a:ext cx="819150" cy="3390900"/>
          </a:xfrm>
          <a:prstGeom prst="homePlat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/>
            <a:r>
              <a:rPr lang="fr-FR" i="1"/>
              <a:t>Alpha</a:t>
            </a:r>
          </a:p>
        </p:txBody>
      </p:sp>
      <p:sp>
        <p:nvSpPr>
          <p:cNvPr id="860167" name="AutoShape 7"/>
          <p:cNvSpPr>
            <a:spLocks noChangeArrowheads="1"/>
          </p:cNvSpPr>
          <p:nvPr/>
        </p:nvSpPr>
        <p:spPr bwMode="gray">
          <a:xfrm>
            <a:off x="8782050" y="2479675"/>
            <a:ext cx="923925" cy="3390900"/>
          </a:xfrm>
          <a:prstGeom prst="homePlat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/>
            <a:r>
              <a:rPr lang="fr-FR" i="1"/>
              <a:t>Alpha</a:t>
            </a:r>
          </a:p>
        </p:txBody>
      </p:sp>
      <p:sp>
        <p:nvSpPr>
          <p:cNvPr id="860168" name="AutoShape 8"/>
          <p:cNvSpPr>
            <a:spLocks noChangeArrowheads="1"/>
          </p:cNvSpPr>
          <p:nvPr/>
        </p:nvSpPr>
        <p:spPr bwMode="gray">
          <a:xfrm>
            <a:off x="714375" y="6162675"/>
            <a:ext cx="323850" cy="23812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860169" name="AutoShape 9"/>
          <p:cNvSpPr>
            <a:spLocks noChangeArrowheads="1"/>
          </p:cNvSpPr>
          <p:nvPr/>
        </p:nvSpPr>
        <p:spPr bwMode="gray">
          <a:xfrm>
            <a:off x="8458200" y="6162675"/>
            <a:ext cx="323850" cy="23812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860170" name="Text Box 10"/>
          <p:cNvSpPr txBox="1">
            <a:spLocks noChangeArrowheads="1"/>
          </p:cNvSpPr>
          <p:nvPr/>
        </p:nvSpPr>
        <p:spPr bwMode="gray">
          <a:xfrm>
            <a:off x="552450" y="6381750"/>
            <a:ext cx="1343025" cy="2444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i="1" dirty="0"/>
              <a:t>5 février 2009</a:t>
            </a:r>
          </a:p>
        </p:txBody>
      </p:sp>
      <p:sp>
        <p:nvSpPr>
          <p:cNvPr id="860171" name="Text Box 11"/>
          <p:cNvSpPr txBox="1">
            <a:spLocks noChangeArrowheads="1"/>
          </p:cNvSpPr>
          <p:nvPr/>
        </p:nvSpPr>
        <p:spPr bwMode="gray">
          <a:xfrm>
            <a:off x="7705725" y="6381750"/>
            <a:ext cx="1343025" cy="2444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i="1"/>
              <a:t>Fin mars 2009</a:t>
            </a:r>
          </a:p>
        </p:txBody>
      </p:sp>
      <p:grpSp>
        <p:nvGrpSpPr>
          <p:cNvPr id="2" name="Groupe 22"/>
          <p:cNvGrpSpPr/>
          <p:nvPr/>
        </p:nvGrpSpPr>
        <p:grpSpPr>
          <a:xfrm>
            <a:off x="1071816" y="2057653"/>
            <a:ext cx="3627490" cy="4151762"/>
            <a:chOff x="369871" y="1570812"/>
            <a:chExt cx="4068566" cy="483209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0" name="ZoneTexte 19"/>
            <p:cNvSpPr txBox="1"/>
            <p:nvPr/>
          </p:nvSpPr>
          <p:spPr>
            <a:xfrm>
              <a:off x="369871" y="1570812"/>
              <a:ext cx="4068566" cy="4832092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</p:txBody>
        </p:sp>
        <p:grpSp>
          <p:nvGrpSpPr>
            <p:cNvPr id="3" name="Groupe 18"/>
            <p:cNvGrpSpPr/>
            <p:nvPr/>
          </p:nvGrpSpPr>
          <p:grpSpPr>
            <a:xfrm>
              <a:off x="667277" y="1746607"/>
              <a:ext cx="3495788" cy="4280535"/>
              <a:chOff x="667277" y="1746607"/>
              <a:chExt cx="3495788" cy="4280535"/>
            </a:xfrm>
            <a:grpFill/>
          </p:grpSpPr>
          <p:sp>
            <p:nvSpPr>
              <p:cNvPr id="5" name="ZoneTexte 4"/>
              <p:cNvSpPr txBox="1"/>
              <p:nvPr/>
            </p:nvSpPr>
            <p:spPr>
              <a:xfrm>
                <a:off x="667277" y="1746607"/>
                <a:ext cx="3495788" cy="5430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Module CONTENU </a:t>
                </a:r>
              </a:p>
              <a:p>
                <a:pPr algn="ctr">
                  <a:defRPr/>
                </a:pPr>
                <a:r>
                  <a:rPr lang="fr-FR" sz="1200" b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fr-FR" sz="1200" b="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coord</a:t>
                </a:r>
                <a:r>
                  <a:rPr lang="fr-FR" sz="1200" b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G.Schneider</a:t>
                </a:r>
                <a:r>
                  <a:rPr lang="fr-FR" sz="1200" b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/ Appui BCG)</a:t>
                </a:r>
              </a:p>
            </p:txBody>
          </p:sp>
          <p:sp>
            <p:nvSpPr>
              <p:cNvPr id="6" name="ZoneTexte 5"/>
              <p:cNvSpPr txBox="1"/>
              <p:nvPr/>
            </p:nvSpPr>
            <p:spPr>
              <a:xfrm>
                <a:off x="667277" y="2422482"/>
                <a:ext cx="3495788" cy="686774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200" dirty="0">
                    <a:latin typeface="Arial" pitchFamily="34" charset="0"/>
                    <a:cs typeface="Arial" pitchFamily="34" charset="0"/>
                  </a:rPr>
                  <a:t>I. DECOMISIONING</a:t>
                </a:r>
              </a:p>
              <a:p>
                <a:pPr>
                  <a:defRPr/>
                </a:pPr>
                <a:r>
                  <a:rPr lang="en-US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en-US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en-US" sz="1200" dirty="0" err="1">
                    <a:latin typeface="Arial" pitchFamily="34" charset="0"/>
                    <a:cs typeface="Arial" pitchFamily="34" charset="0"/>
                  </a:rPr>
                  <a:t>F.Munoz</a:t>
                </a:r>
                <a:r>
                  <a:rPr lang="en-US" sz="1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b="0" dirty="0">
                    <a:latin typeface="Arial" pitchFamily="34" charset="0"/>
                    <a:cs typeface="Arial" pitchFamily="34" charset="0"/>
                  </a:rPr>
                  <a:t>/ Support : </a:t>
                </a:r>
                <a:r>
                  <a:rPr lang="en-US" sz="1400" b="0" dirty="0">
                    <a:latin typeface="Arial" pitchFamily="34" charset="0"/>
                    <a:cs typeface="Arial" pitchFamily="34" charset="0"/>
                  </a:rPr>
                  <a:t>J-</a:t>
                </a:r>
                <a:r>
                  <a:rPr lang="en-US" sz="1400" b="0" dirty="0" err="1">
                    <a:latin typeface="Arial" pitchFamily="34" charset="0"/>
                    <a:cs typeface="Arial" pitchFamily="34" charset="0"/>
                  </a:rPr>
                  <a:t>C.Bissié</a:t>
                </a:r>
                <a:endParaRPr lang="en-US" sz="1200" b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buFont typeface="Arial" charset="0"/>
                  <a:buChar char="•"/>
                  <a:defRPr/>
                </a:pPr>
                <a:r>
                  <a:rPr lang="en-US" sz="11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100" b="0" dirty="0" err="1">
                    <a:latin typeface="Arial" pitchFamily="34" charset="0"/>
                    <a:cs typeface="Arial" pitchFamily="34" charset="0"/>
                  </a:rPr>
                  <a:t>Decomisioning</a:t>
                </a:r>
                <a:r>
                  <a:rPr lang="en-US" sz="1100" b="0" dirty="0">
                    <a:latin typeface="Arial" pitchFamily="34" charset="0"/>
                    <a:cs typeface="Arial" pitchFamily="34" charset="0"/>
                  </a:rPr>
                  <a:t> Date : technical/economics reasons</a:t>
                </a:r>
                <a:endParaRPr lang="en-US" sz="1200" b="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667277" y="3635607"/>
                <a:ext cx="3495788" cy="100620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II</a:t>
                </a: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. NEW </a:t>
                </a: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INVESTMENTS</a:t>
                </a:r>
              </a:p>
              <a:p>
                <a:pPr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JP Rolles 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/ Support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W.Voges</a:t>
                </a:r>
                <a:endParaRPr lang="fr-FR" sz="1200" b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buFont typeface="Arial" charset="0"/>
                  <a:buChar char="•"/>
                  <a:defRPr/>
                </a:pPr>
                <a:r>
                  <a:rPr lang="fr-FR" sz="11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100" b="0" dirty="0" err="1">
                    <a:latin typeface="Arial" pitchFamily="34" charset="0"/>
                    <a:cs typeface="Arial" pitchFamily="34" charset="0"/>
                  </a:rPr>
                  <a:t>Refiting</a:t>
                </a:r>
                <a:r>
                  <a:rPr lang="fr-FR" sz="11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100" b="0" dirty="0">
                    <a:latin typeface="Arial" pitchFamily="34" charset="0"/>
                    <a:cs typeface="Arial" pitchFamily="34" charset="0"/>
                  </a:rPr>
                  <a:t>?</a:t>
                </a:r>
              </a:p>
              <a:p>
                <a:pPr>
                  <a:buFont typeface="Arial" charset="0"/>
                  <a:buChar char="•"/>
                  <a:defRPr/>
                </a:pPr>
                <a:r>
                  <a:rPr lang="fr-FR" sz="1100" b="0" dirty="0">
                    <a:latin typeface="Arial" pitchFamily="34" charset="0"/>
                    <a:cs typeface="Arial" pitchFamily="34" charset="0"/>
                  </a:rPr>
                  <a:t> CCGTS</a:t>
                </a:r>
                <a:endParaRPr lang="fr-FR" sz="1100" b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buFont typeface="Arial" charset="0"/>
                  <a:buChar char="•"/>
                  <a:defRPr/>
                </a:pPr>
                <a:r>
                  <a:rPr lang="fr-FR" sz="1100" b="0" dirty="0">
                    <a:latin typeface="Arial" pitchFamily="34" charset="0"/>
                    <a:cs typeface="Arial" pitchFamily="34" charset="0"/>
                  </a:rPr>
                  <a:t> Alternatives</a:t>
                </a:r>
                <a:endParaRPr lang="fr-FR" sz="1200" b="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ZoneTexte 7"/>
              <p:cNvSpPr txBox="1"/>
              <p:nvPr/>
            </p:nvSpPr>
            <p:spPr>
              <a:xfrm>
                <a:off x="667277" y="5164682"/>
                <a:ext cx="3495788" cy="86246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III. HR </a:t>
                </a: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CONSEQUENCES</a:t>
                </a:r>
              </a:p>
              <a:p>
                <a:pPr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fr-FR" sz="1200" dirty="0" err="1">
                    <a:latin typeface="Arial" pitchFamily="34" charset="0"/>
                    <a:cs typeface="Arial" pitchFamily="34" charset="0"/>
                  </a:rPr>
                  <a:t>D.Reiter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 BCG</a:t>
                </a:r>
              </a:p>
              <a:p>
                <a:pPr>
                  <a:buFont typeface="Arial" charset="0"/>
                  <a:buChar char="•"/>
                  <a:defRPr/>
                </a:pP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Overhead</a:t>
                </a:r>
                <a:endParaRPr lang="fr-FR" sz="1200" b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buFont typeface="Arial" charset="0"/>
                  <a:buChar char="•"/>
                  <a:defRPr/>
                </a:pP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Retreat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posibilites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etc</a:t>
                </a:r>
                <a:endParaRPr lang="fr-FR" sz="1200" b="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" name="Groupe 21"/>
          <p:cNvGrpSpPr/>
          <p:nvPr/>
        </p:nvGrpSpPr>
        <p:grpSpPr>
          <a:xfrm>
            <a:off x="4785528" y="2077595"/>
            <a:ext cx="3627490" cy="4150020"/>
            <a:chOff x="5065017" y="1570329"/>
            <a:chExt cx="4068566" cy="4832092"/>
          </a:xfrm>
          <a:solidFill>
            <a:srgbClr val="92D050"/>
          </a:solidFill>
        </p:grpSpPr>
        <p:sp>
          <p:nvSpPr>
            <p:cNvPr id="21" name="ZoneTexte 20"/>
            <p:cNvSpPr txBox="1"/>
            <p:nvPr/>
          </p:nvSpPr>
          <p:spPr>
            <a:xfrm>
              <a:off x="5065017" y="1570329"/>
              <a:ext cx="4068566" cy="4832092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  <a:p>
              <a:pPr>
                <a:defRPr/>
              </a:pPr>
              <a:endParaRPr lang="fr-FR" sz="2800" b="0" dirty="0">
                <a:cs typeface="Arial" charset="0"/>
              </a:endParaRPr>
            </a:p>
          </p:txBody>
        </p:sp>
        <p:grpSp>
          <p:nvGrpSpPr>
            <p:cNvPr id="17" name="Groupe 16"/>
            <p:cNvGrpSpPr/>
            <p:nvPr/>
          </p:nvGrpSpPr>
          <p:grpSpPr>
            <a:xfrm>
              <a:off x="5369083" y="1746607"/>
              <a:ext cx="3504352" cy="4488422"/>
              <a:chOff x="4927301" y="1746607"/>
              <a:chExt cx="3504352" cy="4488422"/>
            </a:xfrm>
            <a:grpFill/>
          </p:grpSpPr>
          <p:sp>
            <p:nvSpPr>
              <p:cNvPr id="9" name="ZoneTexte 8"/>
              <p:cNvSpPr txBox="1"/>
              <p:nvPr/>
            </p:nvSpPr>
            <p:spPr>
              <a:xfrm>
                <a:off x="4927301" y="1746607"/>
                <a:ext cx="3495788" cy="5430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Module  </a:t>
                </a:r>
                <a:r>
                  <a:rPr lang="fr-FR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COMUNICATION</a:t>
                </a:r>
                <a:endParaRPr lang="fr-F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fr-FR" sz="1200" b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fr-FR" sz="1200" b="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coord</a:t>
                </a:r>
                <a:r>
                  <a:rPr lang="fr-FR" sz="1200" b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: AC Baudon / Appui BCG)</a:t>
                </a:r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4927301" y="2435555"/>
                <a:ext cx="3495788" cy="46166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EEA</a:t>
                </a:r>
              </a:p>
              <a:p>
                <a:pPr algn="ctr"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G.Schneider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 BCG</a:t>
                </a:r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4927301" y="2991857"/>
                <a:ext cx="3495788" cy="46166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ENCADREMENT</a:t>
                </a:r>
              </a:p>
              <a:p>
                <a:pPr algn="ctr"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M.Schroeder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4927301" y="3548158"/>
                <a:ext cx="3495788" cy="46166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OS/CCE</a:t>
                </a:r>
              </a:p>
              <a:p>
                <a:pPr algn="ctr"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D.Reiter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 CAPSTAIN/BCG</a:t>
                </a:r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4935865" y="4104459"/>
                <a:ext cx="3495788" cy="46166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EMPLOYES</a:t>
                </a:r>
              </a:p>
              <a:p>
                <a:pPr algn="ctr"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K.Lepretre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</a:t>
                </a:r>
              </a:p>
            </p:txBody>
          </p:sp>
          <p:sp>
            <p:nvSpPr>
              <p:cNvPr id="14" name="ZoneTexte 13"/>
              <p:cNvSpPr txBox="1"/>
              <p:nvPr/>
            </p:nvSpPr>
            <p:spPr>
              <a:xfrm>
                <a:off x="4927301" y="4660761"/>
                <a:ext cx="3495788" cy="46166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PRESSE / MEDIA</a:t>
                </a:r>
              </a:p>
              <a:p>
                <a:pPr algn="ctr"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K.Lepretre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</a:t>
                </a:r>
              </a:p>
            </p:txBody>
          </p:sp>
          <p:sp>
            <p:nvSpPr>
              <p:cNvPr id="15" name="ZoneTexte 14"/>
              <p:cNvSpPr txBox="1"/>
              <p:nvPr/>
            </p:nvSpPr>
            <p:spPr>
              <a:xfrm>
                <a:off x="4935865" y="5217062"/>
                <a:ext cx="3495788" cy="46166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INSTITUTIONNELS</a:t>
                </a:r>
              </a:p>
              <a:p>
                <a:pPr algn="ctr"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S.Morel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</a:t>
                </a:r>
              </a:p>
            </p:txBody>
          </p:sp>
          <p:sp>
            <p:nvSpPr>
              <p:cNvPr id="16" name="ZoneTexte 15"/>
              <p:cNvSpPr txBox="1"/>
              <p:nvPr/>
            </p:nvSpPr>
            <p:spPr>
              <a:xfrm>
                <a:off x="4927301" y="5773364"/>
                <a:ext cx="3495788" cy="46166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200" dirty="0">
                    <a:latin typeface="Arial" pitchFamily="34" charset="0"/>
                    <a:cs typeface="Arial" pitchFamily="34" charset="0"/>
                  </a:rPr>
                  <a:t>MINORITAIRES</a:t>
                </a:r>
              </a:p>
              <a:p>
                <a:pPr algn="ctr">
                  <a:defRPr/>
                </a:pP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resp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fr-FR" sz="1200" b="0" dirty="0" err="1">
                    <a:latin typeface="Arial" pitchFamily="34" charset="0"/>
                    <a:cs typeface="Arial" pitchFamily="34" charset="0"/>
                  </a:rPr>
                  <a:t>L.Poyer</a:t>
                </a:r>
                <a:r>
                  <a:rPr lang="fr-FR" sz="1200" b="0" dirty="0">
                    <a:latin typeface="Arial" pitchFamily="34" charset="0"/>
                    <a:cs typeface="Arial" pitchFamily="34" charset="0"/>
                  </a:rPr>
                  <a:t> / Support :</a:t>
                </a:r>
              </a:p>
            </p:txBody>
          </p:sp>
        </p:grpSp>
      </p:grpSp>
      <p:sp>
        <p:nvSpPr>
          <p:cNvPr id="860189" name="Double flèche horizontale 23"/>
          <p:cNvSpPr>
            <a:spLocks noChangeArrowheads="1"/>
          </p:cNvSpPr>
          <p:nvPr/>
        </p:nvSpPr>
        <p:spPr bwMode="auto">
          <a:xfrm>
            <a:off x="1073150" y="1616075"/>
            <a:ext cx="7339013" cy="409575"/>
          </a:xfrm>
          <a:prstGeom prst="leftRightArrow">
            <a:avLst>
              <a:gd name="adj1" fmla="val 50000"/>
              <a:gd name="adj2" fmla="val 50189"/>
            </a:avLst>
          </a:prstGeom>
          <a:solidFill>
            <a:srgbClr val="FF0000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fr-FR" sz="1800" b="0">
                <a:solidFill>
                  <a:schemeClr val="bg1"/>
                </a:solidFill>
                <a:latin typeface="Arial" charset="0"/>
                <a:cs typeface="Arial" charset="0"/>
              </a:rPr>
              <a:t>Plan Industriel  </a:t>
            </a:r>
          </a:p>
        </p:txBody>
      </p:sp>
      <p:sp>
        <p:nvSpPr>
          <p:cNvPr id="860190" name="ZoneTexte 26"/>
          <p:cNvSpPr txBox="1">
            <a:spLocks noChangeArrowheads="1"/>
          </p:cNvSpPr>
          <p:nvPr/>
        </p:nvSpPr>
        <p:spPr bwMode="auto">
          <a:xfrm>
            <a:off x="990600" y="1023938"/>
            <a:ext cx="7483475" cy="5969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>
                <a:solidFill>
                  <a:schemeClr val="bg1"/>
                </a:solidFill>
                <a:latin typeface="Arial" charset="0"/>
                <a:cs typeface="Arial" charset="0"/>
              </a:rPr>
              <a:t>Comité de Pilotage</a:t>
            </a:r>
          </a:p>
          <a:p>
            <a:pPr algn="ctr"/>
            <a:r>
              <a:rPr lang="fr-FR" sz="1100" b="0">
                <a:solidFill>
                  <a:schemeClr val="bg1"/>
                </a:solidFill>
                <a:latin typeface="Arial" charset="0"/>
                <a:cs typeface="Arial" charset="0"/>
              </a:rPr>
              <a:t>L.poyer/R.Hienz/A.haya/C.Reik/P.Caruel/S.Morel/M.Schroeder/K.Lepretre</a:t>
            </a:r>
          </a:p>
          <a:p>
            <a:pPr algn="ctr"/>
            <a:r>
              <a:rPr lang="fr-FR" sz="1100">
                <a:solidFill>
                  <a:schemeClr val="bg1"/>
                </a:solidFill>
                <a:latin typeface="Arial" charset="0"/>
                <a:cs typeface="Arial" charset="0"/>
              </a:rPr>
              <a:t>Secretariat </a:t>
            </a:r>
            <a:r>
              <a:rPr lang="fr-FR" sz="1100" b="0">
                <a:solidFill>
                  <a:schemeClr val="bg1"/>
                </a:solidFill>
                <a:latin typeface="Arial" charset="0"/>
                <a:cs typeface="Arial" charset="0"/>
              </a:rPr>
              <a:t> AC Baudon</a:t>
            </a:r>
          </a:p>
        </p:txBody>
      </p:sp>
      <p:sp>
        <p:nvSpPr>
          <p:cNvPr id="860191" name="ZoneTexte 24"/>
          <p:cNvSpPr txBox="1">
            <a:spLocks noChangeArrowheads="1"/>
          </p:cNvSpPr>
          <p:nvPr/>
        </p:nvSpPr>
        <p:spPr bwMode="auto">
          <a:xfrm>
            <a:off x="6951663" y="1679575"/>
            <a:ext cx="17795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>
                <a:solidFill>
                  <a:schemeClr val="bg1"/>
                </a:solidFill>
                <a:cs typeface="Arial" charset="0"/>
              </a:rPr>
              <a:t>Resp. A.Haya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/&gt;&lt;/CDefaultPrec&gt;&lt;CDefaultPrec id=&quot;8&quot;&gt;&lt;m_precDefault&gt;&lt;m_strFormatTime&gt;%d.%m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1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2QbphPIs0K8AiUmL6iEQ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9QnYoIR0ujps3Hz.lqg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0aExze7ak6GCTCLsdwPyw"/>
</p:tagLst>
</file>

<file path=ppt/theme/theme1.xml><?xml version="1.0" encoding="utf-8"?>
<a:theme xmlns:a="http://schemas.openxmlformats.org/drawingml/2006/main" name="2_182397-86&amp;91-Modèle E.ON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148</Words>
  <Application>Microsoft PowerPoint</Application>
  <PresentationFormat>Format A4 (210 x 297 mm)</PresentationFormat>
  <Paragraphs>58</Paragraphs>
  <Slides>1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Polo</vt:lpstr>
      <vt:lpstr>Arial</vt:lpstr>
      <vt:lpstr>Wingdings</vt:lpstr>
      <vt:lpstr>2_182397-86&amp;91-Modèle E.ON</vt:lpstr>
      <vt:lpstr>TCLayout.ActiveDocument.1</vt:lpstr>
      <vt:lpstr>Diapositive 1</vt:lpstr>
    </vt:vector>
  </TitlesOfParts>
  <Company>The Boston Consulting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Synthesis Document</dc:title>
  <dc:creator>Simon Pascal</dc:creator>
  <dc:description/>
  <cp:lastModifiedBy>Your User Name</cp:lastModifiedBy>
  <cp:revision>196</cp:revision>
  <dcterms:created xsi:type="dcterms:W3CDTF">2008-12-01T14:15:23Z</dcterms:created>
  <dcterms:modified xsi:type="dcterms:W3CDTF">2009-02-07T17:30:00Z</dcterms:modified>
</cp:coreProperties>
</file>