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3" r:id="rId2"/>
    <p:sldId id="264" r:id="rId3"/>
    <p:sldId id="256" r:id="rId4"/>
    <p:sldId id="257" r:id="rId5"/>
    <p:sldId id="258" r:id="rId6"/>
    <p:sldId id="259" r:id="rId7"/>
    <p:sldId id="260" r:id="rId8"/>
    <p:sldId id="262" r:id="rId9"/>
    <p:sldId id="269" r:id="rId10"/>
    <p:sldId id="265" r:id="rId11"/>
    <p:sldId id="266" r:id="rId12"/>
    <p:sldId id="267" r:id="rId13"/>
    <p:sldId id="268" r:id="rId14"/>
  </p:sldIdLst>
  <p:sldSz cx="9144000" cy="6858000" type="screen4x3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320" autoAdjust="0"/>
    <p:restoredTop sz="86467" autoAdjust="0"/>
  </p:normalViewPr>
  <p:slideViewPr>
    <p:cSldViewPr>
      <p:cViewPr>
        <p:scale>
          <a:sx n="90" d="100"/>
          <a:sy n="90" d="100"/>
        </p:scale>
        <p:origin x="-792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9C9FD4-CCA1-4514-922F-D153C76E4139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3362A2EA-9148-43EA-BF6B-ECD92FB3C856}">
      <dgm:prSet custT="1"/>
      <dgm:spPr/>
      <dgm:t>
        <a:bodyPr/>
        <a:lstStyle/>
        <a:p>
          <a:r>
            <a:rPr lang="fr-FR" sz="1100" b="1" dirty="0" smtClean="0"/>
            <a:t>Directeur Général</a:t>
          </a:r>
        </a:p>
        <a:p>
          <a:r>
            <a:rPr lang="fr-FR" sz="1100" b="1" dirty="0" smtClean="0"/>
            <a:t>Antonio HAYA SEGOVIA</a:t>
          </a:r>
          <a:endParaRPr lang="fr-FR" sz="1100" b="1" dirty="0"/>
        </a:p>
      </dgm:t>
    </dgm:pt>
    <dgm:pt modelId="{73A42FFC-B484-40C2-A753-586444FCEC71}" type="parTrans" cxnId="{24CF6144-64A1-4063-A053-F5A61DB77F1F}">
      <dgm:prSet/>
      <dgm:spPr/>
      <dgm:t>
        <a:bodyPr/>
        <a:lstStyle/>
        <a:p>
          <a:endParaRPr lang="fr-FR" sz="2400"/>
        </a:p>
      </dgm:t>
    </dgm:pt>
    <dgm:pt modelId="{19227F24-EA6A-42E5-9B1F-28B35A75760F}" type="sibTrans" cxnId="{24CF6144-64A1-4063-A053-F5A61DB77F1F}">
      <dgm:prSet/>
      <dgm:spPr/>
      <dgm:t>
        <a:bodyPr/>
        <a:lstStyle/>
        <a:p>
          <a:endParaRPr lang="fr-FR" sz="2400"/>
        </a:p>
      </dgm:t>
    </dgm:pt>
    <dgm:pt modelId="{489C2627-45EF-48CB-89F8-1D5124F2ED79}">
      <dgm:prSet custT="1"/>
      <dgm:spPr/>
      <dgm:t>
        <a:bodyPr/>
        <a:lstStyle/>
        <a:p>
          <a:r>
            <a:rPr lang="fr-FR" sz="800" dirty="0" smtClean="0"/>
            <a:t>Directeur Adjoint</a:t>
          </a:r>
          <a:br>
            <a:rPr lang="fr-FR" sz="800" dirty="0" smtClean="0"/>
          </a:br>
          <a:r>
            <a:rPr lang="fr-FR" sz="800" dirty="0" smtClean="0"/>
            <a:t>Commercial et </a:t>
          </a:r>
          <a:br>
            <a:rPr lang="fr-FR" sz="800" dirty="0" smtClean="0"/>
          </a:br>
          <a:r>
            <a:rPr lang="fr-FR" sz="800" dirty="0" smtClean="0"/>
            <a:t>Gestion de l’Energie</a:t>
          </a:r>
        </a:p>
        <a:p>
          <a:r>
            <a:rPr lang="fr-FR" sz="800" dirty="0" smtClean="0"/>
            <a:t>Jeronimo YBARRA SAINZ</a:t>
          </a:r>
          <a:br>
            <a:rPr lang="fr-FR" sz="800" dirty="0" smtClean="0"/>
          </a:br>
          <a:r>
            <a:rPr lang="fr-FR" sz="800" dirty="0" smtClean="0"/>
            <a:t>de la MAZA</a:t>
          </a:r>
          <a:endParaRPr lang="fr-FR" sz="800" dirty="0"/>
        </a:p>
      </dgm:t>
    </dgm:pt>
    <dgm:pt modelId="{8CC5B380-1B0E-45FF-9DCB-AD475BD9BA8E}" type="parTrans" cxnId="{E86A9DB0-07FC-4269-81BF-0C804B2DAD3D}">
      <dgm:prSet/>
      <dgm:spPr/>
      <dgm:t>
        <a:bodyPr/>
        <a:lstStyle/>
        <a:p>
          <a:endParaRPr lang="fr-FR" sz="2400"/>
        </a:p>
      </dgm:t>
    </dgm:pt>
    <dgm:pt modelId="{16A1E01E-73F0-437F-B4EE-8D1671BEB187}" type="sibTrans" cxnId="{E86A9DB0-07FC-4269-81BF-0C804B2DAD3D}">
      <dgm:prSet/>
      <dgm:spPr/>
      <dgm:t>
        <a:bodyPr/>
        <a:lstStyle/>
        <a:p>
          <a:endParaRPr lang="fr-FR" sz="2400"/>
        </a:p>
      </dgm:t>
    </dgm:pt>
    <dgm:pt modelId="{4A31A1A0-223A-4B8B-A399-50C7F07453D5}">
      <dgm:prSet custT="1"/>
      <dgm:spPr/>
      <dgm:t>
        <a:bodyPr/>
        <a:lstStyle/>
        <a:p>
          <a:r>
            <a:rPr lang="fr-FR" sz="800" dirty="0" smtClean="0"/>
            <a:t>Directeur Financier et  </a:t>
          </a:r>
          <a:br>
            <a:rPr lang="fr-FR" sz="800" dirty="0" smtClean="0"/>
          </a:br>
          <a:r>
            <a:rPr lang="fr-FR" sz="800" dirty="0" smtClean="0"/>
            <a:t>du Contrôle de Gestion</a:t>
          </a:r>
        </a:p>
        <a:p>
          <a:r>
            <a:rPr lang="fr-FR" sz="800" dirty="0" smtClean="0"/>
            <a:t>Francisco MU</a:t>
          </a:r>
          <a:r>
            <a:rPr lang="es-ES_tradnl" sz="800" dirty="0" smtClean="0"/>
            <a:t>Ñ</a:t>
          </a:r>
          <a:r>
            <a:rPr lang="fr-FR" sz="800" dirty="0" smtClean="0"/>
            <a:t>OZ PEREZ</a:t>
          </a:r>
          <a:endParaRPr lang="fr-FR" sz="800" dirty="0"/>
        </a:p>
      </dgm:t>
    </dgm:pt>
    <dgm:pt modelId="{5AD21480-C169-40CF-A08E-9430D12D2B2B}" type="parTrans" cxnId="{BF860681-0897-4F26-8C33-4311A538E81A}">
      <dgm:prSet/>
      <dgm:spPr/>
      <dgm:t>
        <a:bodyPr/>
        <a:lstStyle/>
        <a:p>
          <a:endParaRPr lang="fr-FR" sz="2400"/>
        </a:p>
      </dgm:t>
    </dgm:pt>
    <dgm:pt modelId="{08C79273-BDD4-4371-ABFC-AFB52584C0EB}" type="sibTrans" cxnId="{BF860681-0897-4F26-8C33-4311A538E81A}">
      <dgm:prSet/>
      <dgm:spPr/>
      <dgm:t>
        <a:bodyPr/>
        <a:lstStyle/>
        <a:p>
          <a:endParaRPr lang="fr-FR" sz="2400"/>
        </a:p>
      </dgm:t>
    </dgm:pt>
    <dgm:pt modelId="{F7F3CF70-CEE8-4AE0-BDC5-4C9EFAA6386C}">
      <dgm:prSet custT="1"/>
      <dgm:spPr/>
      <dgm:t>
        <a:bodyPr/>
        <a:lstStyle/>
        <a:p>
          <a:r>
            <a:rPr lang="fr-FR" sz="800" dirty="0" smtClean="0"/>
            <a:t>Directeur du Développement</a:t>
          </a:r>
        </a:p>
        <a:p>
          <a:r>
            <a:rPr lang="fr-FR" sz="800" dirty="0" smtClean="0"/>
            <a:t>Philippe BOULANGER</a:t>
          </a:r>
          <a:endParaRPr lang="fr-FR" sz="800" dirty="0"/>
        </a:p>
      </dgm:t>
    </dgm:pt>
    <dgm:pt modelId="{6418EC0D-F913-4923-85DB-8F3A584E75A4}" type="parTrans" cxnId="{BADF9CE4-D7E6-4F45-98F0-AE3012C28EF2}">
      <dgm:prSet/>
      <dgm:spPr/>
      <dgm:t>
        <a:bodyPr/>
        <a:lstStyle/>
        <a:p>
          <a:endParaRPr lang="fr-FR" sz="2400"/>
        </a:p>
      </dgm:t>
    </dgm:pt>
    <dgm:pt modelId="{67229DB5-CC84-4FE9-A9A6-9AFED99DA3F6}" type="sibTrans" cxnId="{BADF9CE4-D7E6-4F45-98F0-AE3012C28EF2}">
      <dgm:prSet/>
      <dgm:spPr/>
      <dgm:t>
        <a:bodyPr/>
        <a:lstStyle/>
        <a:p>
          <a:endParaRPr lang="fr-FR" sz="2400"/>
        </a:p>
      </dgm:t>
    </dgm:pt>
    <dgm:pt modelId="{92C38462-60BE-4EA2-9BFD-05E8E5EC0F2D}">
      <dgm:prSet custT="1"/>
      <dgm:spPr/>
      <dgm:t>
        <a:bodyPr/>
        <a:lstStyle/>
        <a:p>
          <a:r>
            <a:rPr lang="fr-FR" sz="800" dirty="0" smtClean="0"/>
            <a:t>Directeur de la Production</a:t>
          </a:r>
        </a:p>
        <a:p>
          <a:r>
            <a:rPr lang="fr-FR" sz="800" dirty="0" smtClean="0"/>
            <a:t>Marc SCHROEDER</a:t>
          </a:r>
          <a:endParaRPr lang="fr-FR" sz="800" dirty="0"/>
        </a:p>
      </dgm:t>
    </dgm:pt>
    <dgm:pt modelId="{E4B27042-5A7C-4840-A3C2-EEF2C028D64E}" type="parTrans" cxnId="{697DD75C-141E-49D4-A392-2034BDC54973}">
      <dgm:prSet/>
      <dgm:spPr/>
      <dgm:t>
        <a:bodyPr/>
        <a:lstStyle/>
        <a:p>
          <a:endParaRPr lang="fr-FR" sz="2400"/>
        </a:p>
      </dgm:t>
    </dgm:pt>
    <dgm:pt modelId="{08A5ECE0-182B-43FC-A679-4E96280FEC82}" type="sibTrans" cxnId="{697DD75C-141E-49D4-A392-2034BDC54973}">
      <dgm:prSet/>
      <dgm:spPr/>
      <dgm:t>
        <a:bodyPr/>
        <a:lstStyle/>
        <a:p>
          <a:endParaRPr lang="fr-FR" sz="2400"/>
        </a:p>
      </dgm:t>
    </dgm:pt>
    <dgm:pt modelId="{76F97543-4A97-4525-ACDF-E7093D97E49C}">
      <dgm:prSet custT="1"/>
      <dgm:spPr/>
      <dgm:t>
        <a:bodyPr/>
        <a:lstStyle/>
        <a:p>
          <a:r>
            <a:rPr lang="fr-FR" sz="800" dirty="0" smtClean="0"/>
            <a:t>Directeur des Moyens</a:t>
          </a:r>
        </a:p>
        <a:p>
          <a:r>
            <a:rPr lang="fr-FR" sz="800" dirty="0" smtClean="0"/>
            <a:t>Secrétaire Général</a:t>
          </a:r>
        </a:p>
        <a:p>
          <a:r>
            <a:rPr lang="fr-FR" sz="800" dirty="0" smtClean="0"/>
            <a:t>Stéphane MOREL</a:t>
          </a:r>
          <a:endParaRPr lang="fr-FR" sz="800" dirty="0"/>
        </a:p>
      </dgm:t>
    </dgm:pt>
    <dgm:pt modelId="{976A9FD7-F63E-4EBC-A4D7-33EEC7015D30}" type="parTrans" cxnId="{F080EFED-5940-43A3-B58E-D3E78A13591D}">
      <dgm:prSet/>
      <dgm:spPr/>
      <dgm:t>
        <a:bodyPr/>
        <a:lstStyle/>
        <a:p>
          <a:endParaRPr lang="fr-FR" sz="2400"/>
        </a:p>
      </dgm:t>
    </dgm:pt>
    <dgm:pt modelId="{0404EDFA-4F0A-4155-B48F-C625633559A2}" type="sibTrans" cxnId="{F080EFED-5940-43A3-B58E-D3E78A13591D}">
      <dgm:prSet/>
      <dgm:spPr/>
      <dgm:t>
        <a:bodyPr/>
        <a:lstStyle/>
        <a:p>
          <a:endParaRPr lang="fr-FR" sz="2400"/>
        </a:p>
      </dgm:t>
    </dgm:pt>
    <dgm:pt modelId="{FFE26984-45C3-4558-9092-A0181DB28B75}">
      <dgm:prSet custT="1"/>
      <dgm:spPr/>
      <dgm:t>
        <a:bodyPr/>
        <a:lstStyle/>
        <a:p>
          <a:r>
            <a:rPr lang="fr-FR" sz="800" dirty="0" smtClean="0"/>
            <a:t>Directeur des Ressources Humaines</a:t>
          </a:r>
        </a:p>
        <a:p>
          <a:r>
            <a:rPr lang="fr-FR" sz="800" dirty="0" smtClean="0"/>
            <a:t>Denis REITER</a:t>
          </a:r>
          <a:endParaRPr lang="fr-FR" sz="800" dirty="0"/>
        </a:p>
      </dgm:t>
    </dgm:pt>
    <dgm:pt modelId="{A4F03DD7-A409-40F5-B416-6F83AD611E6D}" type="parTrans" cxnId="{FBAE13CB-485D-43AF-A671-B23208B8B60A}">
      <dgm:prSet/>
      <dgm:spPr/>
      <dgm:t>
        <a:bodyPr/>
        <a:lstStyle/>
        <a:p>
          <a:endParaRPr lang="fr-FR" sz="2400"/>
        </a:p>
      </dgm:t>
    </dgm:pt>
    <dgm:pt modelId="{04DFE5AD-D07C-4011-8AF3-D55CCBD0D407}" type="sibTrans" cxnId="{FBAE13CB-485D-43AF-A671-B23208B8B60A}">
      <dgm:prSet/>
      <dgm:spPr/>
      <dgm:t>
        <a:bodyPr/>
        <a:lstStyle/>
        <a:p>
          <a:endParaRPr lang="fr-FR" sz="2400"/>
        </a:p>
      </dgm:t>
    </dgm:pt>
    <dgm:pt modelId="{9878A83D-5870-4293-9ABD-93D15FC8713E}">
      <dgm:prSet custT="1"/>
      <dgm:spPr/>
      <dgm:t>
        <a:bodyPr/>
        <a:lstStyle/>
        <a:p>
          <a:r>
            <a:rPr lang="fr-FR" sz="800" dirty="0" smtClean="0"/>
            <a:t>Directeur de l’Ingénierie</a:t>
          </a:r>
        </a:p>
        <a:p>
          <a:r>
            <a:rPr lang="fr-FR" sz="800" dirty="0" smtClean="0"/>
            <a:t>Laurent THABUSSOT</a:t>
          </a:r>
          <a:endParaRPr lang="fr-FR" sz="800" dirty="0"/>
        </a:p>
      </dgm:t>
    </dgm:pt>
    <dgm:pt modelId="{2A8DC899-1E2E-4751-9B1E-40AC285EBD9A}" type="parTrans" cxnId="{FE9F9F07-B5B3-4A7D-96EA-CC86D439857B}">
      <dgm:prSet/>
      <dgm:spPr/>
      <dgm:t>
        <a:bodyPr/>
        <a:lstStyle/>
        <a:p>
          <a:endParaRPr lang="fr-FR" sz="2400"/>
        </a:p>
      </dgm:t>
    </dgm:pt>
    <dgm:pt modelId="{C509F886-3D64-4D3C-96BE-57A249B9F04A}" type="sibTrans" cxnId="{FE9F9F07-B5B3-4A7D-96EA-CC86D439857B}">
      <dgm:prSet/>
      <dgm:spPr/>
      <dgm:t>
        <a:bodyPr/>
        <a:lstStyle/>
        <a:p>
          <a:endParaRPr lang="fr-FR" sz="2400"/>
        </a:p>
      </dgm:t>
    </dgm:pt>
    <dgm:pt modelId="{D1020E14-3B69-43D4-8C15-30D4A46B9581}" type="asst">
      <dgm:prSet custT="1"/>
      <dgm:spPr/>
      <dgm:t>
        <a:bodyPr/>
        <a:lstStyle/>
        <a:p>
          <a:r>
            <a:rPr lang="fr-FR" sz="800" dirty="0" smtClean="0"/>
            <a:t>Directrice Adjointe Communication</a:t>
          </a:r>
        </a:p>
        <a:p>
          <a:r>
            <a:rPr lang="fr-FR" sz="800" dirty="0" smtClean="0"/>
            <a:t>Karine LEPRETRE</a:t>
          </a:r>
        </a:p>
      </dgm:t>
    </dgm:pt>
    <dgm:pt modelId="{747E182E-F03C-4A7E-A9DD-92A8965FEDA2}" type="parTrans" cxnId="{CF91A488-2682-4F9E-9178-18E2BFC0AA72}">
      <dgm:prSet/>
      <dgm:spPr/>
      <dgm:t>
        <a:bodyPr/>
        <a:lstStyle/>
        <a:p>
          <a:endParaRPr lang="fr-FR" sz="2400"/>
        </a:p>
      </dgm:t>
    </dgm:pt>
    <dgm:pt modelId="{1D5210E4-9D9C-4DE8-BF00-C7C8285AF92E}" type="sibTrans" cxnId="{CF91A488-2682-4F9E-9178-18E2BFC0AA72}">
      <dgm:prSet/>
      <dgm:spPr/>
      <dgm:t>
        <a:bodyPr/>
        <a:lstStyle/>
        <a:p>
          <a:endParaRPr lang="fr-FR" sz="2400"/>
        </a:p>
      </dgm:t>
    </dgm:pt>
    <dgm:pt modelId="{FA090981-9B5D-468F-A1F4-0D67D0281EFF}">
      <dgm:prSet custT="1"/>
      <dgm:spPr/>
      <dgm:t>
        <a:bodyPr/>
        <a:lstStyle/>
        <a:p>
          <a:r>
            <a:rPr lang="fr-FR" sz="800" dirty="0" smtClean="0"/>
            <a:t>Directrice Adjointe</a:t>
          </a:r>
        </a:p>
        <a:p>
          <a:r>
            <a:rPr lang="fr-FR" sz="800" dirty="0" smtClean="0"/>
            <a:t>Juridique</a:t>
          </a:r>
        </a:p>
        <a:p>
          <a:r>
            <a:rPr lang="fr-FR" sz="800" dirty="0" smtClean="0"/>
            <a:t>Pauline GAGET</a:t>
          </a:r>
        </a:p>
      </dgm:t>
    </dgm:pt>
    <dgm:pt modelId="{D0B13CCB-73F7-4499-B38C-31D7D8FA8407}" type="parTrans" cxnId="{FC628E91-1FDB-47FB-AAF4-8F6BD47D25DC}">
      <dgm:prSet/>
      <dgm:spPr/>
      <dgm:t>
        <a:bodyPr/>
        <a:lstStyle/>
        <a:p>
          <a:endParaRPr lang="fr-FR" sz="2400"/>
        </a:p>
      </dgm:t>
    </dgm:pt>
    <dgm:pt modelId="{92C7B606-B277-4583-9B78-087050A6A8A2}" type="sibTrans" cxnId="{FC628E91-1FDB-47FB-AAF4-8F6BD47D25DC}">
      <dgm:prSet/>
      <dgm:spPr/>
      <dgm:t>
        <a:bodyPr/>
        <a:lstStyle/>
        <a:p>
          <a:endParaRPr lang="fr-FR" sz="2400"/>
        </a:p>
      </dgm:t>
    </dgm:pt>
    <dgm:pt modelId="{78D6DA13-5E21-4ACE-AB73-00E7729681F0}" type="pres">
      <dgm:prSet presAssocID="{269C9FD4-CCA1-4514-922F-D153C76E413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CB0B6B7-A543-48C7-82D0-4B8BA78DF6B8}" type="pres">
      <dgm:prSet presAssocID="{3362A2EA-9148-43EA-BF6B-ECD92FB3C856}" presName="hierRoot1" presStyleCnt="0">
        <dgm:presLayoutVars>
          <dgm:hierBranch val="init"/>
        </dgm:presLayoutVars>
      </dgm:prSet>
      <dgm:spPr/>
    </dgm:pt>
    <dgm:pt modelId="{030E6D17-C282-4A52-9AAE-8F91286E43EB}" type="pres">
      <dgm:prSet presAssocID="{3362A2EA-9148-43EA-BF6B-ECD92FB3C856}" presName="rootComposite1" presStyleCnt="0"/>
      <dgm:spPr/>
    </dgm:pt>
    <dgm:pt modelId="{D767961D-72D0-4005-AD24-B670786FDC9B}" type="pres">
      <dgm:prSet presAssocID="{3362A2EA-9148-43EA-BF6B-ECD92FB3C856}" presName="rootText1" presStyleLbl="node0" presStyleIdx="0" presStyleCnt="1" custScaleX="15453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33AF3AB-A1C0-4380-8C0D-3B47F154302A}" type="pres">
      <dgm:prSet presAssocID="{3362A2EA-9148-43EA-BF6B-ECD92FB3C85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4F47F3A9-66AF-4307-8551-55895B7D6D5D}" type="pres">
      <dgm:prSet presAssocID="{3362A2EA-9148-43EA-BF6B-ECD92FB3C856}" presName="hierChild2" presStyleCnt="0"/>
      <dgm:spPr/>
    </dgm:pt>
    <dgm:pt modelId="{5B930668-DD8A-462B-9094-CF5F44A3A740}" type="pres">
      <dgm:prSet presAssocID="{8CC5B380-1B0E-45FF-9DCB-AD475BD9BA8E}" presName="Name37" presStyleLbl="parChTrans1D2" presStyleIdx="0" presStyleCnt="8"/>
      <dgm:spPr/>
      <dgm:t>
        <a:bodyPr/>
        <a:lstStyle/>
        <a:p>
          <a:endParaRPr lang="fr-FR"/>
        </a:p>
      </dgm:t>
    </dgm:pt>
    <dgm:pt modelId="{6A3A2004-B4ED-4C08-B5D4-76DA444C1329}" type="pres">
      <dgm:prSet presAssocID="{489C2627-45EF-48CB-89F8-1D5124F2ED79}" presName="hierRoot2" presStyleCnt="0">
        <dgm:presLayoutVars>
          <dgm:hierBranch val="init"/>
        </dgm:presLayoutVars>
      </dgm:prSet>
      <dgm:spPr/>
    </dgm:pt>
    <dgm:pt modelId="{78A863DE-BB8E-46E8-9492-693A7710A867}" type="pres">
      <dgm:prSet presAssocID="{489C2627-45EF-48CB-89F8-1D5124F2ED79}" presName="rootComposite" presStyleCnt="0"/>
      <dgm:spPr/>
    </dgm:pt>
    <dgm:pt modelId="{2DE290DB-6213-41F8-8CDC-C611576A590C}" type="pres">
      <dgm:prSet presAssocID="{489C2627-45EF-48CB-89F8-1D5124F2ED79}" presName="rootText" presStyleLbl="node2" presStyleIdx="0" presStyleCnt="7" custScaleX="114575" custScaleY="1537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6DD257-20C7-492F-9590-B6C668AFAA65}" type="pres">
      <dgm:prSet presAssocID="{489C2627-45EF-48CB-89F8-1D5124F2ED79}" presName="rootConnector" presStyleLbl="node2" presStyleIdx="0" presStyleCnt="7"/>
      <dgm:spPr/>
      <dgm:t>
        <a:bodyPr/>
        <a:lstStyle/>
        <a:p>
          <a:endParaRPr lang="fr-FR"/>
        </a:p>
      </dgm:t>
    </dgm:pt>
    <dgm:pt modelId="{36E751E7-2C33-4FC5-B021-F205B15B6218}" type="pres">
      <dgm:prSet presAssocID="{489C2627-45EF-48CB-89F8-1D5124F2ED79}" presName="hierChild4" presStyleCnt="0"/>
      <dgm:spPr/>
    </dgm:pt>
    <dgm:pt modelId="{C764850C-C789-43D2-9ED6-45B367847645}" type="pres">
      <dgm:prSet presAssocID="{489C2627-45EF-48CB-89F8-1D5124F2ED79}" presName="hierChild5" presStyleCnt="0"/>
      <dgm:spPr/>
    </dgm:pt>
    <dgm:pt modelId="{8327921E-3D29-4C39-9B2E-7F560AA758ED}" type="pres">
      <dgm:prSet presAssocID="{5AD21480-C169-40CF-A08E-9430D12D2B2B}" presName="Name37" presStyleLbl="parChTrans1D2" presStyleIdx="1" presStyleCnt="8"/>
      <dgm:spPr/>
      <dgm:t>
        <a:bodyPr/>
        <a:lstStyle/>
        <a:p>
          <a:endParaRPr lang="fr-FR"/>
        </a:p>
      </dgm:t>
    </dgm:pt>
    <dgm:pt modelId="{A7E62E4D-DBE0-4E04-BE96-65542FCDC5E0}" type="pres">
      <dgm:prSet presAssocID="{4A31A1A0-223A-4B8B-A399-50C7F07453D5}" presName="hierRoot2" presStyleCnt="0">
        <dgm:presLayoutVars>
          <dgm:hierBranch val="init"/>
        </dgm:presLayoutVars>
      </dgm:prSet>
      <dgm:spPr/>
    </dgm:pt>
    <dgm:pt modelId="{BF7A252E-C810-4363-AED4-A24007034E28}" type="pres">
      <dgm:prSet presAssocID="{4A31A1A0-223A-4B8B-A399-50C7F07453D5}" presName="rootComposite" presStyleCnt="0"/>
      <dgm:spPr/>
    </dgm:pt>
    <dgm:pt modelId="{14D3AB6F-EB1E-47CC-A178-3E94F49C9D8C}" type="pres">
      <dgm:prSet presAssocID="{4A31A1A0-223A-4B8B-A399-50C7F07453D5}" presName="rootText" presStyleLbl="node2" presStyleIdx="1" presStyleCnt="7" custScaleX="120600" custScaleY="1537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C7FE61C-971D-4E11-BDC8-11F855D144A4}" type="pres">
      <dgm:prSet presAssocID="{4A31A1A0-223A-4B8B-A399-50C7F07453D5}" presName="rootConnector" presStyleLbl="node2" presStyleIdx="1" presStyleCnt="7"/>
      <dgm:spPr/>
      <dgm:t>
        <a:bodyPr/>
        <a:lstStyle/>
        <a:p>
          <a:endParaRPr lang="fr-FR"/>
        </a:p>
      </dgm:t>
    </dgm:pt>
    <dgm:pt modelId="{9F1A18DD-97C5-4A7E-A070-3707A109387F}" type="pres">
      <dgm:prSet presAssocID="{4A31A1A0-223A-4B8B-A399-50C7F07453D5}" presName="hierChild4" presStyleCnt="0"/>
      <dgm:spPr/>
    </dgm:pt>
    <dgm:pt modelId="{6B7E451D-7B3A-4C49-AC3F-E7E10A000487}" type="pres">
      <dgm:prSet presAssocID="{4A31A1A0-223A-4B8B-A399-50C7F07453D5}" presName="hierChild5" presStyleCnt="0"/>
      <dgm:spPr/>
    </dgm:pt>
    <dgm:pt modelId="{0E1AB617-E616-4AEB-B9FC-F05F696B898D}" type="pres">
      <dgm:prSet presAssocID="{6418EC0D-F913-4923-85DB-8F3A584E75A4}" presName="Name37" presStyleLbl="parChTrans1D2" presStyleIdx="2" presStyleCnt="8"/>
      <dgm:spPr/>
      <dgm:t>
        <a:bodyPr/>
        <a:lstStyle/>
        <a:p>
          <a:endParaRPr lang="fr-FR"/>
        </a:p>
      </dgm:t>
    </dgm:pt>
    <dgm:pt modelId="{181D857A-60C5-4CD9-BECC-0B8372857A67}" type="pres">
      <dgm:prSet presAssocID="{F7F3CF70-CEE8-4AE0-BDC5-4C9EFAA6386C}" presName="hierRoot2" presStyleCnt="0">
        <dgm:presLayoutVars>
          <dgm:hierBranch val="init"/>
        </dgm:presLayoutVars>
      </dgm:prSet>
      <dgm:spPr/>
    </dgm:pt>
    <dgm:pt modelId="{C2B49706-8817-4CA2-9A59-27DFB243FE9D}" type="pres">
      <dgm:prSet presAssocID="{F7F3CF70-CEE8-4AE0-BDC5-4C9EFAA6386C}" presName="rootComposite" presStyleCnt="0"/>
      <dgm:spPr/>
    </dgm:pt>
    <dgm:pt modelId="{9472C72A-0529-4DB3-AD83-92A43836FBA5}" type="pres">
      <dgm:prSet presAssocID="{F7F3CF70-CEE8-4AE0-BDC5-4C9EFAA6386C}" presName="rootText" presStyleLbl="node2" presStyleIdx="2" presStyleCnt="7" custScaleY="1536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EF5E50-7304-45C4-AEA0-233CBC636DB0}" type="pres">
      <dgm:prSet presAssocID="{F7F3CF70-CEE8-4AE0-BDC5-4C9EFAA6386C}" presName="rootConnector" presStyleLbl="node2" presStyleIdx="2" presStyleCnt="7"/>
      <dgm:spPr/>
      <dgm:t>
        <a:bodyPr/>
        <a:lstStyle/>
        <a:p>
          <a:endParaRPr lang="fr-FR"/>
        </a:p>
      </dgm:t>
    </dgm:pt>
    <dgm:pt modelId="{68463FB1-20A7-471F-808E-2616E28B4244}" type="pres">
      <dgm:prSet presAssocID="{F7F3CF70-CEE8-4AE0-BDC5-4C9EFAA6386C}" presName="hierChild4" presStyleCnt="0"/>
      <dgm:spPr/>
    </dgm:pt>
    <dgm:pt modelId="{A32E8AC0-4B9E-4A99-92E0-92F707D967D8}" type="pres">
      <dgm:prSet presAssocID="{F7F3CF70-CEE8-4AE0-BDC5-4C9EFAA6386C}" presName="hierChild5" presStyleCnt="0"/>
      <dgm:spPr/>
    </dgm:pt>
    <dgm:pt modelId="{A0D374E3-ECAA-4E6D-891A-B57E7F1D4F3B}" type="pres">
      <dgm:prSet presAssocID="{E4B27042-5A7C-4840-A3C2-EEF2C028D64E}" presName="Name37" presStyleLbl="parChTrans1D2" presStyleIdx="3" presStyleCnt="8"/>
      <dgm:spPr/>
      <dgm:t>
        <a:bodyPr/>
        <a:lstStyle/>
        <a:p>
          <a:endParaRPr lang="fr-FR"/>
        </a:p>
      </dgm:t>
    </dgm:pt>
    <dgm:pt modelId="{B1870820-A9F7-45E9-8D02-F65F4418E530}" type="pres">
      <dgm:prSet presAssocID="{92C38462-60BE-4EA2-9BFD-05E8E5EC0F2D}" presName="hierRoot2" presStyleCnt="0">
        <dgm:presLayoutVars>
          <dgm:hierBranch val="init"/>
        </dgm:presLayoutVars>
      </dgm:prSet>
      <dgm:spPr/>
    </dgm:pt>
    <dgm:pt modelId="{0CE25BE5-D313-4317-890C-E9D461A5B45F}" type="pres">
      <dgm:prSet presAssocID="{92C38462-60BE-4EA2-9BFD-05E8E5EC0F2D}" presName="rootComposite" presStyleCnt="0"/>
      <dgm:spPr/>
    </dgm:pt>
    <dgm:pt modelId="{07F4CE73-A57A-47BD-89EC-6E6C6B840333}" type="pres">
      <dgm:prSet presAssocID="{92C38462-60BE-4EA2-9BFD-05E8E5EC0F2D}" presName="rootText" presStyleLbl="node2" presStyleIdx="3" presStyleCnt="7" custScaleY="1536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A6E23A0-A994-4E5A-92B4-E9B1B434228C}" type="pres">
      <dgm:prSet presAssocID="{92C38462-60BE-4EA2-9BFD-05E8E5EC0F2D}" presName="rootConnector" presStyleLbl="node2" presStyleIdx="3" presStyleCnt="7"/>
      <dgm:spPr/>
      <dgm:t>
        <a:bodyPr/>
        <a:lstStyle/>
        <a:p>
          <a:endParaRPr lang="fr-FR"/>
        </a:p>
      </dgm:t>
    </dgm:pt>
    <dgm:pt modelId="{78FEFFB4-6A53-46B0-8144-1076AC182B8F}" type="pres">
      <dgm:prSet presAssocID="{92C38462-60BE-4EA2-9BFD-05E8E5EC0F2D}" presName="hierChild4" presStyleCnt="0"/>
      <dgm:spPr/>
    </dgm:pt>
    <dgm:pt modelId="{A0FCE681-63B8-4D8E-86C1-1C7F13D5FDE2}" type="pres">
      <dgm:prSet presAssocID="{92C38462-60BE-4EA2-9BFD-05E8E5EC0F2D}" presName="hierChild5" presStyleCnt="0"/>
      <dgm:spPr/>
    </dgm:pt>
    <dgm:pt modelId="{89B85750-E0B0-41FD-A1A2-9F6D4940BDA6}" type="pres">
      <dgm:prSet presAssocID="{976A9FD7-F63E-4EBC-A4D7-33EEC7015D30}" presName="Name37" presStyleLbl="parChTrans1D2" presStyleIdx="4" presStyleCnt="8"/>
      <dgm:spPr/>
      <dgm:t>
        <a:bodyPr/>
        <a:lstStyle/>
        <a:p>
          <a:endParaRPr lang="fr-FR"/>
        </a:p>
      </dgm:t>
    </dgm:pt>
    <dgm:pt modelId="{79FB62C7-53DD-47F8-A9EB-B7757CBA5473}" type="pres">
      <dgm:prSet presAssocID="{76F97543-4A97-4525-ACDF-E7093D97E49C}" presName="hierRoot2" presStyleCnt="0">
        <dgm:presLayoutVars>
          <dgm:hierBranch val="init"/>
        </dgm:presLayoutVars>
      </dgm:prSet>
      <dgm:spPr/>
    </dgm:pt>
    <dgm:pt modelId="{54914126-1829-4BAB-BF59-D879BD2FBFF5}" type="pres">
      <dgm:prSet presAssocID="{76F97543-4A97-4525-ACDF-E7093D97E49C}" presName="rootComposite" presStyleCnt="0"/>
      <dgm:spPr/>
    </dgm:pt>
    <dgm:pt modelId="{6688D74D-75D3-4D9E-9FB9-9D2298785C42}" type="pres">
      <dgm:prSet presAssocID="{76F97543-4A97-4525-ACDF-E7093D97E49C}" presName="rootText" presStyleLbl="node2" presStyleIdx="4" presStyleCnt="7" custScaleY="1536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CD4E811-AB9D-4031-86F0-742FF1FB145F}" type="pres">
      <dgm:prSet presAssocID="{76F97543-4A97-4525-ACDF-E7093D97E49C}" presName="rootConnector" presStyleLbl="node2" presStyleIdx="4" presStyleCnt="7"/>
      <dgm:spPr/>
      <dgm:t>
        <a:bodyPr/>
        <a:lstStyle/>
        <a:p>
          <a:endParaRPr lang="fr-FR"/>
        </a:p>
      </dgm:t>
    </dgm:pt>
    <dgm:pt modelId="{F3D4BD50-EA26-4BA5-A17F-82E6F0740017}" type="pres">
      <dgm:prSet presAssocID="{76F97543-4A97-4525-ACDF-E7093D97E49C}" presName="hierChild4" presStyleCnt="0"/>
      <dgm:spPr/>
    </dgm:pt>
    <dgm:pt modelId="{6D6DD079-0FA3-4B7C-9EF9-6A90E089E2E6}" type="pres">
      <dgm:prSet presAssocID="{D0B13CCB-73F7-4499-B38C-31D7D8FA8407}" presName="Name37" presStyleLbl="parChTrans1D3" presStyleIdx="0" presStyleCnt="1"/>
      <dgm:spPr/>
      <dgm:t>
        <a:bodyPr/>
        <a:lstStyle/>
        <a:p>
          <a:endParaRPr lang="fr-FR"/>
        </a:p>
      </dgm:t>
    </dgm:pt>
    <dgm:pt modelId="{E1ADBFAE-8AD8-4FE2-8444-3DD93D581293}" type="pres">
      <dgm:prSet presAssocID="{FA090981-9B5D-468F-A1F4-0D67D0281EFF}" presName="hierRoot2" presStyleCnt="0">
        <dgm:presLayoutVars>
          <dgm:hierBranch val="init"/>
        </dgm:presLayoutVars>
      </dgm:prSet>
      <dgm:spPr/>
    </dgm:pt>
    <dgm:pt modelId="{20184FFB-24E7-4273-B9C3-46929A519D71}" type="pres">
      <dgm:prSet presAssocID="{FA090981-9B5D-468F-A1F4-0D67D0281EFF}" presName="rootComposite" presStyleCnt="0"/>
      <dgm:spPr/>
    </dgm:pt>
    <dgm:pt modelId="{2C0E3E2D-92E9-43DA-9168-F863AB595F75}" type="pres">
      <dgm:prSet presAssocID="{FA090981-9B5D-468F-A1F4-0D67D0281EFF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DFB0066-60AF-475A-BA5B-B40E4E74ED30}" type="pres">
      <dgm:prSet presAssocID="{FA090981-9B5D-468F-A1F4-0D67D0281EFF}" presName="rootConnector" presStyleLbl="node3" presStyleIdx="0" presStyleCnt="1"/>
      <dgm:spPr/>
      <dgm:t>
        <a:bodyPr/>
        <a:lstStyle/>
        <a:p>
          <a:endParaRPr lang="fr-FR"/>
        </a:p>
      </dgm:t>
    </dgm:pt>
    <dgm:pt modelId="{E6C3D1EC-982B-4C95-85B0-0E7764BEDA41}" type="pres">
      <dgm:prSet presAssocID="{FA090981-9B5D-468F-A1F4-0D67D0281EFF}" presName="hierChild4" presStyleCnt="0"/>
      <dgm:spPr/>
    </dgm:pt>
    <dgm:pt modelId="{9D6F975D-3FE7-40A4-9A57-1A8C75C8EC3E}" type="pres">
      <dgm:prSet presAssocID="{FA090981-9B5D-468F-A1F4-0D67D0281EFF}" presName="hierChild5" presStyleCnt="0"/>
      <dgm:spPr/>
    </dgm:pt>
    <dgm:pt modelId="{C7E1A0A1-359A-45BA-8F67-BFE38D288391}" type="pres">
      <dgm:prSet presAssocID="{76F97543-4A97-4525-ACDF-E7093D97E49C}" presName="hierChild5" presStyleCnt="0"/>
      <dgm:spPr/>
    </dgm:pt>
    <dgm:pt modelId="{DE2A0140-F8E3-4ADD-9153-121452855FEB}" type="pres">
      <dgm:prSet presAssocID="{A4F03DD7-A409-40F5-B416-6F83AD611E6D}" presName="Name37" presStyleLbl="parChTrans1D2" presStyleIdx="5" presStyleCnt="8"/>
      <dgm:spPr/>
      <dgm:t>
        <a:bodyPr/>
        <a:lstStyle/>
        <a:p>
          <a:endParaRPr lang="fr-FR"/>
        </a:p>
      </dgm:t>
    </dgm:pt>
    <dgm:pt modelId="{6E576E21-5E7A-4E55-A7CC-2211FC892388}" type="pres">
      <dgm:prSet presAssocID="{FFE26984-45C3-4558-9092-A0181DB28B75}" presName="hierRoot2" presStyleCnt="0">
        <dgm:presLayoutVars>
          <dgm:hierBranch val="init"/>
        </dgm:presLayoutVars>
      </dgm:prSet>
      <dgm:spPr/>
    </dgm:pt>
    <dgm:pt modelId="{6A54C6C5-86D8-400D-B69F-ABCEFE142E9E}" type="pres">
      <dgm:prSet presAssocID="{FFE26984-45C3-4558-9092-A0181DB28B75}" presName="rootComposite" presStyleCnt="0"/>
      <dgm:spPr/>
    </dgm:pt>
    <dgm:pt modelId="{00CC0C7B-8E42-4A9E-BB8E-E9166A7C6DBB}" type="pres">
      <dgm:prSet presAssocID="{FFE26984-45C3-4558-9092-A0181DB28B75}" presName="rootText" presStyleLbl="node2" presStyleIdx="5" presStyleCnt="7" custScaleY="15351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27AE326-5BA4-4796-A939-D4F83C428FE0}" type="pres">
      <dgm:prSet presAssocID="{FFE26984-45C3-4558-9092-A0181DB28B75}" presName="rootConnector" presStyleLbl="node2" presStyleIdx="5" presStyleCnt="7"/>
      <dgm:spPr/>
      <dgm:t>
        <a:bodyPr/>
        <a:lstStyle/>
        <a:p>
          <a:endParaRPr lang="fr-FR"/>
        </a:p>
      </dgm:t>
    </dgm:pt>
    <dgm:pt modelId="{76CC72EF-EDE8-46B8-9987-46FC6185C1EC}" type="pres">
      <dgm:prSet presAssocID="{FFE26984-45C3-4558-9092-A0181DB28B75}" presName="hierChild4" presStyleCnt="0"/>
      <dgm:spPr/>
    </dgm:pt>
    <dgm:pt modelId="{46208529-E2B9-43C8-A41C-CF691738105C}" type="pres">
      <dgm:prSet presAssocID="{FFE26984-45C3-4558-9092-A0181DB28B75}" presName="hierChild5" presStyleCnt="0"/>
      <dgm:spPr/>
    </dgm:pt>
    <dgm:pt modelId="{DDB4B41C-9F60-4D4D-BD75-06F85469FF76}" type="pres">
      <dgm:prSet presAssocID="{2A8DC899-1E2E-4751-9B1E-40AC285EBD9A}" presName="Name37" presStyleLbl="parChTrans1D2" presStyleIdx="6" presStyleCnt="8"/>
      <dgm:spPr/>
      <dgm:t>
        <a:bodyPr/>
        <a:lstStyle/>
        <a:p>
          <a:endParaRPr lang="fr-FR"/>
        </a:p>
      </dgm:t>
    </dgm:pt>
    <dgm:pt modelId="{18AC0E5C-EE39-4B9E-82BB-09A2C0B91754}" type="pres">
      <dgm:prSet presAssocID="{9878A83D-5870-4293-9ABD-93D15FC8713E}" presName="hierRoot2" presStyleCnt="0">
        <dgm:presLayoutVars>
          <dgm:hierBranch val="init"/>
        </dgm:presLayoutVars>
      </dgm:prSet>
      <dgm:spPr/>
    </dgm:pt>
    <dgm:pt modelId="{82861F0D-742A-41BC-BC74-E73138586BB4}" type="pres">
      <dgm:prSet presAssocID="{9878A83D-5870-4293-9ABD-93D15FC8713E}" presName="rootComposite" presStyleCnt="0"/>
      <dgm:spPr/>
    </dgm:pt>
    <dgm:pt modelId="{9CF2B2A5-E066-4FD7-A15C-283B30E9DFCB}" type="pres">
      <dgm:prSet presAssocID="{9878A83D-5870-4293-9ABD-93D15FC8713E}" presName="rootText" presStyleLbl="node2" presStyleIdx="6" presStyleCnt="7" custScaleX="110037" custScaleY="1537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E0FA059-1CBC-4CAF-943E-8530EF629970}" type="pres">
      <dgm:prSet presAssocID="{9878A83D-5870-4293-9ABD-93D15FC8713E}" presName="rootConnector" presStyleLbl="node2" presStyleIdx="6" presStyleCnt="7"/>
      <dgm:spPr/>
      <dgm:t>
        <a:bodyPr/>
        <a:lstStyle/>
        <a:p>
          <a:endParaRPr lang="fr-FR"/>
        </a:p>
      </dgm:t>
    </dgm:pt>
    <dgm:pt modelId="{7750A539-C4C2-4C48-83D6-72234E402545}" type="pres">
      <dgm:prSet presAssocID="{9878A83D-5870-4293-9ABD-93D15FC8713E}" presName="hierChild4" presStyleCnt="0"/>
      <dgm:spPr/>
    </dgm:pt>
    <dgm:pt modelId="{28C04B2C-62BE-4231-9577-23FA63515A0B}" type="pres">
      <dgm:prSet presAssocID="{9878A83D-5870-4293-9ABD-93D15FC8713E}" presName="hierChild5" presStyleCnt="0"/>
      <dgm:spPr/>
    </dgm:pt>
    <dgm:pt modelId="{509EFCE6-DD3B-4F14-8386-2B31B944317E}" type="pres">
      <dgm:prSet presAssocID="{3362A2EA-9148-43EA-BF6B-ECD92FB3C856}" presName="hierChild3" presStyleCnt="0"/>
      <dgm:spPr/>
    </dgm:pt>
    <dgm:pt modelId="{9ACDA9A4-C064-4700-BE24-56A54BA8E01D}" type="pres">
      <dgm:prSet presAssocID="{747E182E-F03C-4A7E-A9DD-92A8965FEDA2}" presName="Name111" presStyleLbl="parChTrans1D2" presStyleIdx="7" presStyleCnt="8"/>
      <dgm:spPr/>
      <dgm:t>
        <a:bodyPr/>
        <a:lstStyle/>
        <a:p>
          <a:endParaRPr lang="fr-FR"/>
        </a:p>
      </dgm:t>
    </dgm:pt>
    <dgm:pt modelId="{12B0EFCA-2F7B-43EA-B283-9659C4EB2B4F}" type="pres">
      <dgm:prSet presAssocID="{D1020E14-3B69-43D4-8C15-30D4A46B9581}" presName="hierRoot3" presStyleCnt="0">
        <dgm:presLayoutVars>
          <dgm:hierBranch val="init"/>
        </dgm:presLayoutVars>
      </dgm:prSet>
      <dgm:spPr/>
    </dgm:pt>
    <dgm:pt modelId="{139734C2-7DA3-46A5-88BB-C1142E4BACD6}" type="pres">
      <dgm:prSet presAssocID="{D1020E14-3B69-43D4-8C15-30D4A46B9581}" presName="rootComposite3" presStyleCnt="0"/>
      <dgm:spPr/>
    </dgm:pt>
    <dgm:pt modelId="{33E76425-DD13-43BA-BBC5-05E282E001D8}" type="pres">
      <dgm:prSet presAssocID="{D1020E14-3B69-43D4-8C15-30D4A46B9581}" presName="rootText3" presStyleLbl="asst1" presStyleIdx="0" presStyleCnt="1" custLinFactX="34492" custLinFactNeighborX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0F03855-C11B-45E7-8D8D-23CBD000967D}" type="pres">
      <dgm:prSet presAssocID="{D1020E14-3B69-43D4-8C15-30D4A46B9581}" presName="rootConnector3" presStyleLbl="asst1" presStyleIdx="0" presStyleCnt="1"/>
      <dgm:spPr/>
      <dgm:t>
        <a:bodyPr/>
        <a:lstStyle/>
        <a:p>
          <a:endParaRPr lang="fr-FR"/>
        </a:p>
      </dgm:t>
    </dgm:pt>
    <dgm:pt modelId="{2E832156-15F3-49AD-82F8-71359BE769AE}" type="pres">
      <dgm:prSet presAssocID="{D1020E14-3B69-43D4-8C15-30D4A46B9581}" presName="hierChild6" presStyleCnt="0"/>
      <dgm:spPr/>
    </dgm:pt>
    <dgm:pt modelId="{8220169B-97A0-4C47-9731-411D3AB162F9}" type="pres">
      <dgm:prSet presAssocID="{D1020E14-3B69-43D4-8C15-30D4A46B9581}" presName="hierChild7" presStyleCnt="0"/>
      <dgm:spPr/>
    </dgm:pt>
  </dgm:ptLst>
  <dgm:cxnLst>
    <dgm:cxn modelId="{0D73B8B2-9646-4AB0-B0DA-9F9170FDAD3A}" type="presOf" srcId="{76F97543-4A97-4525-ACDF-E7093D97E49C}" destId="{6688D74D-75D3-4D9E-9FB9-9D2298785C42}" srcOrd="0" destOrd="0" presId="urn:microsoft.com/office/officeart/2005/8/layout/orgChart1"/>
    <dgm:cxn modelId="{7E60D9CB-ABA0-4D02-8FDC-496D974CE8B0}" type="presOf" srcId="{3362A2EA-9148-43EA-BF6B-ECD92FB3C856}" destId="{D33AF3AB-A1C0-4380-8C0D-3B47F154302A}" srcOrd="1" destOrd="0" presId="urn:microsoft.com/office/officeart/2005/8/layout/orgChart1"/>
    <dgm:cxn modelId="{F27831EF-22A1-4CC0-8565-409E1555073B}" type="presOf" srcId="{9878A83D-5870-4293-9ABD-93D15FC8713E}" destId="{9CF2B2A5-E066-4FD7-A15C-283B30E9DFCB}" srcOrd="0" destOrd="0" presId="urn:microsoft.com/office/officeart/2005/8/layout/orgChart1"/>
    <dgm:cxn modelId="{E86A9DB0-07FC-4269-81BF-0C804B2DAD3D}" srcId="{3362A2EA-9148-43EA-BF6B-ECD92FB3C856}" destId="{489C2627-45EF-48CB-89F8-1D5124F2ED79}" srcOrd="0" destOrd="0" parTransId="{8CC5B380-1B0E-45FF-9DCB-AD475BD9BA8E}" sibTransId="{16A1E01E-73F0-437F-B4EE-8D1671BEB187}"/>
    <dgm:cxn modelId="{2FCC0D9E-421D-4952-8116-2637A9CEB97A}" type="presOf" srcId="{9878A83D-5870-4293-9ABD-93D15FC8713E}" destId="{6E0FA059-1CBC-4CAF-943E-8530EF629970}" srcOrd="1" destOrd="0" presId="urn:microsoft.com/office/officeart/2005/8/layout/orgChart1"/>
    <dgm:cxn modelId="{FBAE13CB-485D-43AF-A671-B23208B8B60A}" srcId="{3362A2EA-9148-43EA-BF6B-ECD92FB3C856}" destId="{FFE26984-45C3-4558-9092-A0181DB28B75}" srcOrd="5" destOrd="0" parTransId="{A4F03DD7-A409-40F5-B416-6F83AD611E6D}" sibTransId="{04DFE5AD-D07C-4011-8AF3-D55CCBD0D407}"/>
    <dgm:cxn modelId="{5684FC01-4D28-44C2-896A-BA3A7AA78BDA}" type="presOf" srcId="{5AD21480-C169-40CF-A08E-9430D12D2B2B}" destId="{8327921E-3D29-4C39-9B2E-7F560AA758ED}" srcOrd="0" destOrd="0" presId="urn:microsoft.com/office/officeart/2005/8/layout/orgChart1"/>
    <dgm:cxn modelId="{FC628E91-1FDB-47FB-AAF4-8F6BD47D25DC}" srcId="{76F97543-4A97-4525-ACDF-E7093D97E49C}" destId="{FA090981-9B5D-468F-A1F4-0D67D0281EFF}" srcOrd="0" destOrd="0" parTransId="{D0B13CCB-73F7-4499-B38C-31D7D8FA8407}" sibTransId="{92C7B606-B277-4583-9B78-087050A6A8A2}"/>
    <dgm:cxn modelId="{036A6540-FA41-400D-A921-789C21E4AD85}" type="presOf" srcId="{4A31A1A0-223A-4B8B-A399-50C7F07453D5}" destId="{14D3AB6F-EB1E-47CC-A178-3E94F49C9D8C}" srcOrd="0" destOrd="0" presId="urn:microsoft.com/office/officeart/2005/8/layout/orgChart1"/>
    <dgm:cxn modelId="{F080EFED-5940-43A3-B58E-D3E78A13591D}" srcId="{3362A2EA-9148-43EA-BF6B-ECD92FB3C856}" destId="{76F97543-4A97-4525-ACDF-E7093D97E49C}" srcOrd="4" destOrd="0" parTransId="{976A9FD7-F63E-4EBC-A4D7-33EEC7015D30}" sibTransId="{0404EDFA-4F0A-4155-B48F-C625633559A2}"/>
    <dgm:cxn modelId="{F1CECFD6-9AA5-40E7-8ADD-261CE2199C6A}" type="presOf" srcId="{92C38462-60BE-4EA2-9BFD-05E8E5EC0F2D}" destId="{EA6E23A0-A994-4E5A-92B4-E9B1B434228C}" srcOrd="1" destOrd="0" presId="urn:microsoft.com/office/officeart/2005/8/layout/orgChart1"/>
    <dgm:cxn modelId="{04A34C4D-CC87-4443-9645-533FF89447B2}" type="presOf" srcId="{FFE26984-45C3-4558-9092-A0181DB28B75}" destId="{00CC0C7B-8E42-4A9E-BB8E-E9166A7C6DBB}" srcOrd="0" destOrd="0" presId="urn:microsoft.com/office/officeart/2005/8/layout/orgChart1"/>
    <dgm:cxn modelId="{24CF6144-64A1-4063-A053-F5A61DB77F1F}" srcId="{269C9FD4-CCA1-4514-922F-D153C76E4139}" destId="{3362A2EA-9148-43EA-BF6B-ECD92FB3C856}" srcOrd="0" destOrd="0" parTransId="{73A42FFC-B484-40C2-A753-586444FCEC71}" sibTransId="{19227F24-EA6A-42E5-9B1F-28B35A75760F}"/>
    <dgm:cxn modelId="{697DD75C-141E-49D4-A392-2034BDC54973}" srcId="{3362A2EA-9148-43EA-BF6B-ECD92FB3C856}" destId="{92C38462-60BE-4EA2-9BFD-05E8E5EC0F2D}" srcOrd="3" destOrd="0" parTransId="{E4B27042-5A7C-4840-A3C2-EEF2C028D64E}" sibTransId="{08A5ECE0-182B-43FC-A679-4E96280FEC82}"/>
    <dgm:cxn modelId="{CCF49DD8-EF59-4016-95BF-50109E0B0830}" type="presOf" srcId="{4A31A1A0-223A-4B8B-A399-50C7F07453D5}" destId="{8C7FE61C-971D-4E11-BDC8-11F855D144A4}" srcOrd="1" destOrd="0" presId="urn:microsoft.com/office/officeart/2005/8/layout/orgChart1"/>
    <dgm:cxn modelId="{51944754-11F9-4BF9-B7BF-9C175C16714D}" type="presOf" srcId="{FFE26984-45C3-4558-9092-A0181DB28B75}" destId="{127AE326-5BA4-4796-A939-D4F83C428FE0}" srcOrd="1" destOrd="0" presId="urn:microsoft.com/office/officeart/2005/8/layout/orgChart1"/>
    <dgm:cxn modelId="{5D617EC7-CE00-472A-8027-9962AB1D6A95}" type="presOf" srcId="{E4B27042-5A7C-4840-A3C2-EEF2C028D64E}" destId="{A0D374E3-ECAA-4E6D-891A-B57E7F1D4F3B}" srcOrd="0" destOrd="0" presId="urn:microsoft.com/office/officeart/2005/8/layout/orgChart1"/>
    <dgm:cxn modelId="{0B4EE613-3580-41AD-B4DF-1C09B8B10990}" type="presOf" srcId="{F7F3CF70-CEE8-4AE0-BDC5-4C9EFAA6386C}" destId="{9472C72A-0529-4DB3-AD83-92A43836FBA5}" srcOrd="0" destOrd="0" presId="urn:microsoft.com/office/officeart/2005/8/layout/orgChart1"/>
    <dgm:cxn modelId="{CE16429F-AC25-4FCB-9776-9E0D7DE830C4}" type="presOf" srcId="{D1020E14-3B69-43D4-8C15-30D4A46B9581}" destId="{A0F03855-C11B-45E7-8D8D-23CBD000967D}" srcOrd="1" destOrd="0" presId="urn:microsoft.com/office/officeart/2005/8/layout/orgChart1"/>
    <dgm:cxn modelId="{06DD086D-614C-4E9E-8946-883F8809E2E1}" type="presOf" srcId="{269C9FD4-CCA1-4514-922F-D153C76E4139}" destId="{78D6DA13-5E21-4ACE-AB73-00E7729681F0}" srcOrd="0" destOrd="0" presId="urn:microsoft.com/office/officeart/2005/8/layout/orgChart1"/>
    <dgm:cxn modelId="{3699DFBB-2223-4711-BA6D-6064767DCB3E}" type="presOf" srcId="{8CC5B380-1B0E-45FF-9DCB-AD475BD9BA8E}" destId="{5B930668-DD8A-462B-9094-CF5F44A3A740}" srcOrd="0" destOrd="0" presId="urn:microsoft.com/office/officeart/2005/8/layout/orgChart1"/>
    <dgm:cxn modelId="{A0247BF7-1D4B-4852-AC40-95193C1E5A33}" type="presOf" srcId="{FA090981-9B5D-468F-A1F4-0D67D0281EFF}" destId="{2C0E3E2D-92E9-43DA-9168-F863AB595F75}" srcOrd="0" destOrd="0" presId="urn:microsoft.com/office/officeart/2005/8/layout/orgChart1"/>
    <dgm:cxn modelId="{ECBCBF08-3E04-4340-920D-9E3A6352CF8A}" type="presOf" srcId="{92C38462-60BE-4EA2-9BFD-05E8E5EC0F2D}" destId="{07F4CE73-A57A-47BD-89EC-6E6C6B840333}" srcOrd="0" destOrd="0" presId="urn:microsoft.com/office/officeart/2005/8/layout/orgChart1"/>
    <dgm:cxn modelId="{BF860681-0897-4F26-8C33-4311A538E81A}" srcId="{3362A2EA-9148-43EA-BF6B-ECD92FB3C856}" destId="{4A31A1A0-223A-4B8B-A399-50C7F07453D5}" srcOrd="1" destOrd="0" parTransId="{5AD21480-C169-40CF-A08E-9430D12D2B2B}" sibTransId="{08C79273-BDD4-4371-ABFC-AFB52584C0EB}"/>
    <dgm:cxn modelId="{D4355CD7-768B-4B91-AC0C-C1FCB3B046AD}" type="presOf" srcId="{F7F3CF70-CEE8-4AE0-BDC5-4C9EFAA6386C}" destId="{E3EF5E50-7304-45C4-AEA0-233CBC636DB0}" srcOrd="1" destOrd="0" presId="urn:microsoft.com/office/officeart/2005/8/layout/orgChart1"/>
    <dgm:cxn modelId="{BADF9CE4-D7E6-4F45-98F0-AE3012C28EF2}" srcId="{3362A2EA-9148-43EA-BF6B-ECD92FB3C856}" destId="{F7F3CF70-CEE8-4AE0-BDC5-4C9EFAA6386C}" srcOrd="2" destOrd="0" parTransId="{6418EC0D-F913-4923-85DB-8F3A584E75A4}" sibTransId="{67229DB5-CC84-4FE9-A9A6-9AFED99DA3F6}"/>
    <dgm:cxn modelId="{40283C58-A37D-4026-8C24-2B6952144725}" type="presOf" srcId="{976A9FD7-F63E-4EBC-A4D7-33EEC7015D30}" destId="{89B85750-E0B0-41FD-A1A2-9F6D4940BDA6}" srcOrd="0" destOrd="0" presId="urn:microsoft.com/office/officeart/2005/8/layout/orgChart1"/>
    <dgm:cxn modelId="{1FC06DED-1433-4F85-A089-7D934137EAFA}" type="presOf" srcId="{FA090981-9B5D-468F-A1F4-0D67D0281EFF}" destId="{2DFB0066-60AF-475A-BA5B-B40E4E74ED30}" srcOrd="1" destOrd="0" presId="urn:microsoft.com/office/officeart/2005/8/layout/orgChart1"/>
    <dgm:cxn modelId="{14D1BB26-8FAC-4418-8848-63CB70C97D07}" type="presOf" srcId="{2A8DC899-1E2E-4751-9B1E-40AC285EBD9A}" destId="{DDB4B41C-9F60-4D4D-BD75-06F85469FF76}" srcOrd="0" destOrd="0" presId="urn:microsoft.com/office/officeart/2005/8/layout/orgChart1"/>
    <dgm:cxn modelId="{A053CD65-47FF-4148-BE72-E966C02D9952}" type="presOf" srcId="{D0B13CCB-73F7-4499-B38C-31D7D8FA8407}" destId="{6D6DD079-0FA3-4B7C-9EF9-6A90E089E2E6}" srcOrd="0" destOrd="0" presId="urn:microsoft.com/office/officeart/2005/8/layout/orgChart1"/>
    <dgm:cxn modelId="{530D9758-D7C5-4622-9575-A8084E3D0C6C}" type="presOf" srcId="{489C2627-45EF-48CB-89F8-1D5124F2ED79}" destId="{2DE290DB-6213-41F8-8CDC-C611576A590C}" srcOrd="0" destOrd="0" presId="urn:microsoft.com/office/officeart/2005/8/layout/orgChart1"/>
    <dgm:cxn modelId="{B49AA787-F4B7-4A3F-88AC-A9316EDB9351}" type="presOf" srcId="{A4F03DD7-A409-40F5-B416-6F83AD611E6D}" destId="{DE2A0140-F8E3-4ADD-9153-121452855FEB}" srcOrd="0" destOrd="0" presId="urn:microsoft.com/office/officeart/2005/8/layout/orgChart1"/>
    <dgm:cxn modelId="{AC850B9D-7F52-4A2D-A17E-D05D808718C7}" type="presOf" srcId="{76F97543-4A97-4525-ACDF-E7093D97E49C}" destId="{1CD4E811-AB9D-4031-86F0-742FF1FB145F}" srcOrd="1" destOrd="0" presId="urn:microsoft.com/office/officeart/2005/8/layout/orgChart1"/>
    <dgm:cxn modelId="{23E000E9-CF67-4FC3-B279-CCB6D6532D4F}" type="presOf" srcId="{489C2627-45EF-48CB-89F8-1D5124F2ED79}" destId="{346DD257-20C7-492F-9590-B6C668AFAA65}" srcOrd="1" destOrd="0" presId="urn:microsoft.com/office/officeart/2005/8/layout/orgChart1"/>
    <dgm:cxn modelId="{B1A29F57-E24B-4663-9210-3350A08E1BBE}" type="presOf" srcId="{747E182E-F03C-4A7E-A9DD-92A8965FEDA2}" destId="{9ACDA9A4-C064-4700-BE24-56A54BA8E01D}" srcOrd="0" destOrd="0" presId="urn:microsoft.com/office/officeart/2005/8/layout/orgChart1"/>
    <dgm:cxn modelId="{FE9F9F07-B5B3-4A7D-96EA-CC86D439857B}" srcId="{3362A2EA-9148-43EA-BF6B-ECD92FB3C856}" destId="{9878A83D-5870-4293-9ABD-93D15FC8713E}" srcOrd="6" destOrd="0" parTransId="{2A8DC899-1E2E-4751-9B1E-40AC285EBD9A}" sibTransId="{C509F886-3D64-4D3C-96BE-57A249B9F04A}"/>
    <dgm:cxn modelId="{09FD6756-24D0-4549-917C-01B28A5B7135}" type="presOf" srcId="{6418EC0D-F913-4923-85DB-8F3A584E75A4}" destId="{0E1AB617-E616-4AEB-B9FC-F05F696B898D}" srcOrd="0" destOrd="0" presId="urn:microsoft.com/office/officeart/2005/8/layout/orgChart1"/>
    <dgm:cxn modelId="{DCD13978-83BB-4A8A-87F0-948FEA8157CC}" type="presOf" srcId="{3362A2EA-9148-43EA-BF6B-ECD92FB3C856}" destId="{D767961D-72D0-4005-AD24-B670786FDC9B}" srcOrd="0" destOrd="0" presId="urn:microsoft.com/office/officeart/2005/8/layout/orgChart1"/>
    <dgm:cxn modelId="{CF91A488-2682-4F9E-9178-18E2BFC0AA72}" srcId="{3362A2EA-9148-43EA-BF6B-ECD92FB3C856}" destId="{D1020E14-3B69-43D4-8C15-30D4A46B9581}" srcOrd="7" destOrd="0" parTransId="{747E182E-F03C-4A7E-A9DD-92A8965FEDA2}" sibTransId="{1D5210E4-9D9C-4DE8-BF00-C7C8285AF92E}"/>
    <dgm:cxn modelId="{0B7437E3-72A8-4F2A-9411-D8839E42D82C}" type="presOf" srcId="{D1020E14-3B69-43D4-8C15-30D4A46B9581}" destId="{33E76425-DD13-43BA-BBC5-05E282E001D8}" srcOrd="0" destOrd="0" presId="urn:microsoft.com/office/officeart/2005/8/layout/orgChart1"/>
    <dgm:cxn modelId="{991C43C9-314E-47C3-B670-61560B619854}" type="presParOf" srcId="{78D6DA13-5E21-4ACE-AB73-00E7729681F0}" destId="{4CB0B6B7-A543-48C7-82D0-4B8BA78DF6B8}" srcOrd="0" destOrd="0" presId="urn:microsoft.com/office/officeart/2005/8/layout/orgChart1"/>
    <dgm:cxn modelId="{0659ECD0-B07F-485C-985C-426F65DF9CCF}" type="presParOf" srcId="{4CB0B6B7-A543-48C7-82D0-4B8BA78DF6B8}" destId="{030E6D17-C282-4A52-9AAE-8F91286E43EB}" srcOrd="0" destOrd="0" presId="urn:microsoft.com/office/officeart/2005/8/layout/orgChart1"/>
    <dgm:cxn modelId="{0C142CB8-B27B-489A-ABD0-A4EF1C6B0731}" type="presParOf" srcId="{030E6D17-C282-4A52-9AAE-8F91286E43EB}" destId="{D767961D-72D0-4005-AD24-B670786FDC9B}" srcOrd="0" destOrd="0" presId="urn:microsoft.com/office/officeart/2005/8/layout/orgChart1"/>
    <dgm:cxn modelId="{13F97AA9-91EE-48EE-BB34-33A35630CF38}" type="presParOf" srcId="{030E6D17-C282-4A52-9AAE-8F91286E43EB}" destId="{D33AF3AB-A1C0-4380-8C0D-3B47F154302A}" srcOrd="1" destOrd="0" presId="urn:microsoft.com/office/officeart/2005/8/layout/orgChart1"/>
    <dgm:cxn modelId="{D0761037-00A5-4826-AF65-22AC7A34D5D6}" type="presParOf" srcId="{4CB0B6B7-A543-48C7-82D0-4B8BA78DF6B8}" destId="{4F47F3A9-66AF-4307-8551-55895B7D6D5D}" srcOrd="1" destOrd="0" presId="urn:microsoft.com/office/officeart/2005/8/layout/orgChart1"/>
    <dgm:cxn modelId="{C1CA25F3-3CE8-4403-8AC9-120DFA59E371}" type="presParOf" srcId="{4F47F3A9-66AF-4307-8551-55895B7D6D5D}" destId="{5B930668-DD8A-462B-9094-CF5F44A3A740}" srcOrd="0" destOrd="0" presId="urn:microsoft.com/office/officeart/2005/8/layout/orgChart1"/>
    <dgm:cxn modelId="{74482E0C-CD0E-4547-ADA7-E9271FEBED61}" type="presParOf" srcId="{4F47F3A9-66AF-4307-8551-55895B7D6D5D}" destId="{6A3A2004-B4ED-4C08-B5D4-76DA444C1329}" srcOrd="1" destOrd="0" presId="urn:microsoft.com/office/officeart/2005/8/layout/orgChart1"/>
    <dgm:cxn modelId="{4087EA6F-C548-4376-B5F5-F2084016052D}" type="presParOf" srcId="{6A3A2004-B4ED-4C08-B5D4-76DA444C1329}" destId="{78A863DE-BB8E-46E8-9492-693A7710A867}" srcOrd="0" destOrd="0" presId="urn:microsoft.com/office/officeart/2005/8/layout/orgChart1"/>
    <dgm:cxn modelId="{AE11A43C-5D97-44AE-853B-481DF43FC00E}" type="presParOf" srcId="{78A863DE-BB8E-46E8-9492-693A7710A867}" destId="{2DE290DB-6213-41F8-8CDC-C611576A590C}" srcOrd="0" destOrd="0" presId="urn:microsoft.com/office/officeart/2005/8/layout/orgChart1"/>
    <dgm:cxn modelId="{DC2D840C-1205-459E-933C-A678467F7966}" type="presParOf" srcId="{78A863DE-BB8E-46E8-9492-693A7710A867}" destId="{346DD257-20C7-492F-9590-B6C668AFAA65}" srcOrd="1" destOrd="0" presId="urn:microsoft.com/office/officeart/2005/8/layout/orgChart1"/>
    <dgm:cxn modelId="{F1562C00-4B2D-4F13-92F0-5E611A015DF9}" type="presParOf" srcId="{6A3A2004-B4ED-4C08-B5D4-76DA444C1329}" destId="{36E751E7-2C33-4FC5-B021-F205B15B6218}" srcOrd="1" destOrd="0" presId="urn:microsoft.com/office/officeart/2005/8/layout/orgChart1"/>
    <dgm:cxn modelId="{63A206D0-052F-47D0-9AFE-10C2C6F45ECF}" type="presParOf" srcId="{6A3A2004-B4ED-4C08-B5D4-76DA444C1329}" destId="{C764850C-C789-43D2-9ED6-45B367847645}" srcOrd="2" destOrd="0" presId="urn:microsoft.com/office/officeart/2005/8/layout/orgChart1"/>
    <dgm:cxn modelId="{78FF2C17-85B5-4B12-A22E-C4349373609E}" type="presParOf" srcId="{4F47F3A9-66AF-4307-8551-55895B7D6D5D}" destId="{8327921E-3D29-4C39-9B2E-7F560AA758ED}" srcOrd="2" destOrd="0" presId="urn:microsoft.com/office/officeart/2005/8/layout/orgChart1"/>
    <dgm:cxn modelId="{6D08B5C4-289A-45D4-9F2C-0223286205E3}" type="presParOf" srcId="{4F47F3A9-66AF-4307-8551-55895B7D6D5D}" destId="{A7E62E4D-DBE0-4E04-BE96-65542FCDC5E0}" srcOrd="3" destOrd="0" presId="urn:microsoft.com/office/officeart/2005/8/layout/orgChart1"/>
    <dgm:cxn modelId="{41F0AAF4-A3C0-40F0-983E-B7590EFBC645}" type="presParOf" srcId="{A7E62E4D-DBE0-4E04-BE96-65542FCDC5E0}" destId="{BF7A252E-C810-4363-AED4-A24007034E28}" srcOrd="0" destOrd="0" presId="urn:microsoft.com/office/officeart/2005/8/layout/orgChart1"/>
    <dgm:cxn modelId="{5489B05C-07A5-4115-96A7-7AE6C55FBD9B}" type="presParOf" srcId="{BF7A252E-C810-4363-AED4-A24007034E28}" destId="{14D3AB6F-EB1E-47CC-A178-3E94F49C9D8C}" srcOrd="0" destOrd="0" presId="urn:microsoft.com/office/officeart/2005/8/layout/orgChart1"/>
    <dgm:cxn modelId="{89171948-8982-438B-8691-4C2F3DE62B2D}" type="presParOf" srcId="{BF7A252E-C810-4363-AED4-A24007034E28}" destId="{8C7FE61C-971D-4E11-BDC8-11F855D144A4}" srcOrd="1" destOrd="0" presId="urn:microsoft.com/office/officeart/2005/8/layout/orgChart1"/>
    <dgm:cxn modelId="{4C3E244E-3F7C-4864-89B6-6B2925369E97}" type="presParOf" srcId="{A7E62E4D-DBE0-4E04-BE96-65542FCDC5E0}" destId="{9F1A18DD-97C5-4A7E-A070-3707A109387F}" srcOrd="1" destOrd="0" presId="urn:microsoft.com/office/officeart/2005/8/layout/orgChart1"/>
    <dgm:cxn modelId="{4A00C619-C686-4AE3-9D2F-D9ED9C9A3657}" type="presParOf" srcId="{A7E62E4D-DBE0-4E04-BE96-65542FCDC5E0}" destId="{6B7E451D-7B3A-4C49-AC3F-E7E10A000487}" srcOrd="2" destOrd="0" presId="urn:microsoft.com/office/officeart/2005/8/layout/orgChart1"/>
    <dgm:cxn modelId="{4E65B8DF-AC0C-4829-9D2A-90417AD75804}" type="presParOf" srcId="{4F47F3A9-66AF-4307-8551-55895B7D6D5D}" destId="{0E1AB617-E616-4AEB-B9FC-F05F696B898D}" srcOrd="4" destOrd="0" presId="urn:microsoft.com/office/officeart/2005/8/layout/orgChart1"/>
    <dgm:cxn modelId="{BF0B8BEA-9CA6-4ED5-BAB2-C928EB9C228D}" type="presParOf" srcId="{4F47F3A9-66AF-4307-8551-55895B7D6D5D}" destId="{181D857A-60C5-4CD9-BECC-0B8372857A67}" srcOrd="5" destOrd="0" presId="urn:microsoft.com/office/officeart/2005/8/layout/orgChart1"/>
    <dgm:cxn modelId="{ACFD41FA-70EA-4BE4-8794-910BB91B45CA}" type="presParOf" srcId="{181D857A-60C5-4CD9-BECC-0B8372857A67}" destId="{C2B49706-8817-4CA2-9A59-27DFB243FE9D}" srcOrd="0" destOrd="0" presId="urn:microsoft.com/office/officeart/2005/8/layout/orgChart1"/>
    <dgm:cxn modelId="{E6D3C30C-F84D-411F-9C54-32A11FA03EAC}" type="presParOf" srcId="{C2B49706-8817-4CA2-9A59-27DFB243FE9D}" destId="{9472C72A-0529-4DB3-AD83-92A43836FBA5}" srcOrd="0" destOrd="0" presId="urn:microsoft.com/office/officeart/2005/8/layout/orgChart1"/>
    <dgm:cxn modelId="{1B4B57B3-D870-4F83-B1D1-F3E318524809}" type="presParOf" srcId="{C2B49706-8817-4CA2-9A59-27DFB243FE9D}" destId="{E3EF5E50-7304-45C4-AEA0-233CBC636DB0}" srcOrd="1" destOrd="0" presId="urn:microsoft.com/office/officeart/2005/8/layout/orgChart1"/>
    <dgm:cxn modelId="{1222E7DD-8569-497B-81CD-9048A21232D9}" type="presParOf" srcId="{181D857A-60C5-4CD9-BECC-0B8372857A67}" destId="{68463FB1-20A7-471F-808E-2616E28B4244}" srcOrd="1" destOrd="0" presId="urn:microsoft.com/office/officeart/2005/8/layout/orgChart1"/>
    <dgm:cxn modelId="{C2D72F26-06DC-4B02-8A33-6284267C154A}" type="presParOf" srcId="{181D857A-60C5-4CD9-BECC-0B8372857A67}" destId="{A32E8AC0-4B9E-4A99-92E0-92F707D967D8}" srcOrd="2" destOrd="0" presId="urn:microsoft.com/office/officeart/2005/8/layout/orgChart1"/>
    <dgm:cxn modelId="{8DDF180A-A50F-4306-8953-6BD305360A91}" type="presParOf" srcId="{4F47F3A9-66AF-4307-8551-55895B7D6D5D}" destId="{A0D374E3-ECAA-4E6D-891A-B57E7F1D4F3B}" srcOrd="6" destOrd="0" presId="urn:microsoft.com/office/officeart/2005/8/layout/orgChart1"/>
    <dgm:cxn modelId="{8EA686CF-8CCB-4A42-A4A6-8ECF1D9E0FC3}" type="presParOf" srcId="{4F47F3A9-66AF-4307-8551-55895B7D6D5D}" destId="{B1870820-A9F7-45E9-8D02-F65F4418E530}" srcOrd="7" destOrd="0" presId="urn:microsoft.com/office/officeart/2005/8/layout/orgChart1"/>
    <dgm:cxn modelId="{483611EE-FB03-4839-8CA8-CD4C3A9668B0}" type="presParOf" srcId="{B1870820-A9F7-45E9-8D02-F65F4418E530}" destId="{0CE25BE5-D313-4317-890C-E9D461A5B45F}" srcOrd="0" destOrd="0" presId="urn:microsoft.com/office/officeart/2005/8/layout/orgChart1"/>
    <dgm:cxn modelId="{B242E16E-C2E3-4F0E-95B4-932F208DFF6D}" type="presParOf" srcId="{0CE25BE5-D313-4317-890C-E9D461A5B45F}" destId="{07F4CE73-A57A-47BD-89EC-6E6C6B840333}" srcOrd="0" destOrd="0" presId="urn:microsoft.com/office/officeart/2005/8/layout/orgChart1"/>
    <dgm:cxn modelId="{DCD8D8EB-4E06-4D76-8F42-B87C8B50BFFF}" type="presParOf" srcId="{0CE25BE5-D313-4317-890C-E9D461A5B45F}" destId="{EA6E23A0-A994-4E5A-92B4-E9B1B434228C}" srcOrd="1" destOrd="0" presId="urn:microsoft.com/office/officeart/2005/8/layout/orgChart1"/>
    <dgm:cxn modelId="{ACA294A8-CF94-407D-99F8-45850CF41971}" type="presParOf" srcId="{B1870820-A9F7-45E9-8D02-F65F4418E530}" destId="{78FEFFB4-6A53-46B0-8144-1076AC182B8F}" srcOrd="1" destOrd="0" presId="urn:microsoft.com/office/officeart/2005/8/layout/orgChart1"/>
    <dgm:cxn modelId="{974139A9-FAE0-4ADB-AF8A-0096AA1309F9}" type="presParOf" srcId="{B1870820-A9F7-45E9-8D02-F65F4418E530}" destId="{A0FCE681-63B8-4D8E-86C1-1C7F13D5FDE2}" srcOrd="2" destOrd="0" presId="urn:microsoft.com/office/officeart/2005/8/layout/orgChart1"/>
    <dgm:cxn modelId="{F7090C6C-1E48-4C6C-A657-6EB309D087A3}" type="presParOf" srcId="{4F47F3A9-66AF-4307-8551-55895B7D6D5D}" destId="{89B85750-E0B0-41FD-A1A2-9F6D4940BDA6}" srcOrd="8" destOrd="0" presId="urn:microsoft.com/office/officeart/2005/8/layout/orgChart1"/>
    <dgm:cxn modelId="{518BE2FB-D94F-4533-B92F-58E1127E980F}" type="presParOf" srcId="{4F47F3A9-66AF-4307-8551-55895B7D6D5D}" destId="{79FB62C7-53DD-47F8-A9EB-B7757CBA5473}" srcOrd="9" destOrd="0" presId="urn:microsoft.com/office/officeart/2005/8/layout/orgChart1"/>
    <dgm:cxn modelId="{A0E66B66-439A-4D07-A401-3424CBEE4F66}" type="presParOf" srcId="{79FB62C7-53DD-47F8-A9EB-B7757CBA5473}" destId="{54914126-1829-4BAB-BF59-D879BD2FBFF5}" srcOrd="0" destOrd="0" presId="urn:microsoft.com/office/officeart/2005/8/layout/orgChart1"/>
    <dgm:cxn modelId="{F08DE417-83B1-4AC2-86BB-4226607E7875}" type="presParOf" srcId="{54914126-1829-4BAB-BF59-D879BD2FBFF5}" destId="{6688D74D-75D3-4D9E-9FB9-9D2298785C42}" srcOrd="0" destOrd="0" presId="urn:microsoft.com/office/officeart/2005/8/layout/orgChart1"/>
    <dgm:cxn modelId="{4006EE25-2344-42BB-8656-D91C3F85E14A}" type="presParOf" srcId="{54914126-1829-4BAB-BF59-D879BD2FBFF5}" destId="{1CD4E811-AB9D-4031-86F0-742FF1FB145F}" srcOrd="1" destOrd="0" presId="urn:microsoft.com/office/officeart/2005/8/layout/orgChart1"/>
    <dgm:cxn modelId="{4FA2B5AF-E353-431D-94CD-6218D8CD8834}" type="presParOf" srcId="{79FB62C7-53DD-47F8-A9EB-B7757CBA5473}" destId="{F3D4BD50-EA26-4BA5-A17F-82E6F0740017}" srcOrd="1" destOrd="0" presId="urn:microsoft.com/office/officeart/2005/8/layout/orgChart1"/>
    <dgm:cxn modelId="{03B06261-D92E-4534-BAB8-3884A373806B}" type="presParOf" srcId="{F3D4BD50-EA26-4BA5-A17F-82E6F0740017}" destId="{6D6DD079-0FA3-4B7C-9EF9-6A90E089E2E6}" srcOrd="0" destOrd="0" presId="urn:microsoft.com/office/officeart/2005/8/layout/orgChart1"/>
    <dgm:cxn modelId="{DC8C8EB5-9C46-4508-B804-C9F21049F38A}" type="presParOf" srcId="{F3D4BD50-EA26-4BA5-A17F-82E6F0740017}" destId="{E1ADBFAE-8AD8-4FE2-8444-3DD93D581293}" srcOrd="1" destOrd="0" presId="urn:microsoft.com/office/officeart/2005/8/layout/orgChart1"/>
    <dgm:cxn modelId="{D9A19A16-C4EE-4163-8811-6F9913BFB315}" type="presParOf" srcId="{E1ADBFAE-8AD8-4FE2-8444-3DD93D581293}" destId="{20184FFB-24E7-4273-B9C3-46929A519D71}" srcOrd="0" destOrd="0" presId="urn:microsoft.com/office/officeart/2005/8/layout/orgChart1"/>
    <dgm:cxn modelId="{9DE2ABE2-D422-47F0-A881-139075FB35A8}" type="presParOf" srcId="{20184FFB-24E7-4273-B9C3-46929A519D71}" destId="{2C0E3E2D-92E9-43DA-9168-F863AB595F75}" srcOrd="0" destOrd="0" presId="urn:microsoft.com/office/officeart/2005/8/layout/orgChart1"/>
    <dgm:cxn modelId="{D9E88853-B20D-4860-BB71-F3273E8F453E}" type="presParOf" srcId="{20184FFB-24E7-4273-B9C3-46929A519D71}" destId="{2DFB0066-60AF-475A-BA5B-B40E4E74ED30}" srcOrd="1" destOrd="0" presId="urn:microsoft.com/office/officeart/2005/8/layout/orgChart1"/>
    <dgm:cxn modelId="{1020CE80-508D-4E59-BE01-77DB4B6C055E}" type="presParOf" srcId="{E1ADBFAE-8AD8-4FE2-8444-3DD93D581293}" destId="{E6C3D1EC-982B-4C95-85B0-0E7764BEDA41}" srcOrd="1" destOrd="0" presId="urn:microsoft.com/office/officeart/2005/8/layout/orgChart1"/>
    <dgm:cxn modelId="{88116D7C-40DD-4DAA-B09F-478DA1121678}" type="presParOf" srcId="{E1ADBFAE-8AD8-4FE2-8444-3DD93D581293}" destId="{9D6F975D-3FE7-40A4-9A57-1A8C75C8EC3E}" srcOrd="2" destOrd="0" presId="urn:microsoft.com/office/officeart/2005/8/layout/orgChart1"/>
    <dgm:cxn modelId="{045D82D5-5888-40F7-8BB2-3566D1AE5074}" type="presParOf" srcId="{79FB62C7-53DD-47F8-A9EB-B7757CBA5473}" destId="{C7E1A0A1-359A-45BA-8F67-BFE38D288391}" srcOrd="2" destOrd="0" presId="urn:microsoft.com/office/officeart/2005/8/layout/orgChart1"/>
    <dgm:cxn modelId="{4FBAB9C7-E93A-4EBE-92FB-AE912F2907E7}" type="presParOf" srcId="{4F47F3A9-66AF-4307-8551-55895B7D6D5D}" destId="{DE2A0140-F8E3-4ADD-9153-121452855FEB}" srcOrd="10" destOrd="0" presId="urn:microsoft.com/office/officeart/2005/8/layout/orgChart1"/>
    <dgm:cxn modelId="{4BD39E8E-0EB2-48DD-A6B6-9F63427954B4}" type="presParOf" srcId="{4F47F3A9-66AF-4307-8551-55895B7D6D5D}" destId="{6E576E21-5E7A-4E55-A7CC-2211FC892388}" srcOrd="11" destOrd="0" presId="urn:microsoft.com/office/officeart/2005/8/layout/orgChart1"/>
    <dgm:cxn modelId="{78B5B7BC-37B4-47B0-9C69-14F1FD4E3E40}" type="presParOf" srcId="{6E576E21-5E7A-4E55-A7CC-2211FC892388}" destId="{6A54C6C5-86D8-400D-B69F-ABCEFE142E9E}" srcOrd="0" destOrd="0" presId="urn:microsoft.com/office/officeart/2005/8/layout/orgChart1"/>
    <dgm:cxn modelId="{176346C3-374F-4F87-9017-66359CF72B3C}" type="presParOf" srcId="{6A54C6C5-86D8-400D-B69F-ABCEFE142E9E}" destId="{00CC0C7B-8E42-4A9E-BB8E-E9166A7C6DBB}" srcOrd="0" destOrd="0" presId="urn:microsoft.com/office/officeart/2005/8/layout/orgChart1"/>
    <dgm:cxn modelId="{6F53B46D-7945-416E-905A-348A59536A07}" type="presParOf" srcId="{6A54C6C5-86D8-400D-B69F-ABCEFE142E9E}" destId="{127AE326-5BA4-4796-A939-D4F83C428FE0}" srcOrd="1" destOrd="0" presId="urn:microsoft.com/office/officeart/2005/8/layout/orgChart1"/>
    <dgm:cxn modelId="{F518C3CF-E290-4D67-9A39-DCB52935B1DA}" type="presParOf" srcId="{6E576E21-5E7A-4E55-A7CC-2211FC892388}" destId="{76CC72EF-EDE8-46B8-9987-46FC6185C1EC}" srcOrd="1" destOrd="0" presId="urn:microsoft.com/office/officeart/2005/8/layout/orgChart1"/>
    <dgm:cxn modelId="{83EBA965-BCF8-4583-B06E-4AB772AF637A}" type="presParOf" srcId="{6E576E21-5E7A-4E55-A7CC-2211FC892388}" destId="{46208529-E2B9-43C8-A41C-CF691738105C}" srcOrd="2" destOrd="0" presId="urn:microsoft.com/office/officeart/2005/8/layout/orgChart1"/>
    <dgm:cxn modelId="{14F46768-09B2-4DB8-9C6C-2F9F082D3BFB}" type="presParOf" srcId="{4F47F3A9-66AF-4307-8551-55895B7D6D5D}" destId="{DDB4B41C-9F60-4D4D-BD75-06F85469FF76}" srcOrd="12" destOrd="0" presId="urn:microsoft.com/office/officeart/2005/8/layout/orgChart1"/>
    <dgm:cxn modelId="{102FCED3-0AAB-409D-90A9-E0DB829E0B74}" type="presParOf" srcId="{4F47F3A9-66AF-4307-8551-55895B7D6D5D}" destId="{18AC0E5C-EE39-4B9E-82BB-09A2C0B91754}" srcOrd="13" destOrd="0" presId="urn:microsoft.com/office/officeart/2005/8/layout/orgChart1"/>
    <dgm:cxn modelId="{EF00B9FC-75F0-411B-9AD9-E31E2DF525DB}" type="presParOf" srcId="{18AC0E5C-EE39-4B9E-82BB-09A2C0B91754}" destId="{82861F0D-742A-41BC-BC74-E73138586BB4}" srcOrd="0" destOrd="0" presId="urn:microsoft.com/office/officeart/2005/8/layout/orgChart1"/>
    <dgm:cxn modelId="{782329B5-0F43-4541-8B1A-AA6C89411A3F}" type="presParOf" srcId="{82861F0D-742A-41BC-BC74-E73138586BB4}" destId="{9CF2B2A5-E066-4FD7-A15C-283B30E9DFCB}" srcOrd="0" destOrd="0" presId="urn:microsoft.com/office/officeart/2005/8/layout/orgChart1"/>
    <dgm:cxn modelId="{18FF9AB1-B004-4FD7-93F1-4AD5976858ED}" type="presParOf" srcId="{82861F0D-742A-41BC-BC74-E73138586BB4}" destId="{6E0FA059-1CBC-4CAF-943E-8530EF629970}" srcOrd="1" destOrd="0" presId="urn:microsoft.com/office/officeart/2005/8/layout/orgChart1"/>
    <dgm:cxn modelId="{7DC8D0FC-F4ED-47CB-9B3F-4580F306817D}" type="presParOf" srcId="{18AC0E5C-EE39-4B9E-82BB-09A2C0B91754}" destId="{7750A539-C4C2-4C48-83D6-72234E402545}" srcOrd="1" destOrd="0" presId="urn:microsoft.com/office/officeart/2005/8/layout/orgChart1"/>
    <dgm:cxn modelId="{278169CB-B8D4-482D-A446-5776AD64046E}" type="presParOf" srcId="{18AC0E5C-EE39-4B9E-82BB-09A2C0B91754}" destId="{28C04B2C-62BE-4231-9577-23FA63515A0B}" srcOrd="2" destOrd="0" presId="urn:microsoft.com/office/officeart/2005/8/layout/orgChart1"/>
    <dgm:cxn modelId="{26E46B58-0C47-4E10-90ED-ABE011302138}" type="presParOf" srcId="{4CB0B6B7-A543-48C7-82D0-4B8BA78DF6B8}" destId="{509EFCE6-DD3B-4F14-8386-2B31B944317E}" srcOrd="2" destOrd="0" presId="urn:microsoft.com/office/officeart/2005/8/layout/orgChart1"/>
    <dgm:cxn modelId="{C45C8926-16AE-4164-9808-AEC097B5EB58}" type="presParOf" srcId="{509EFCE6-DD3B-4F14-8386-2B31B944317E}" destId="{9ACDA9A4-C064-4700-BE24-56A54BA8E01D}" srcOrd="0" destOrd="0" presId="urn:microsoft.com/office/officeart/2005/8/layout/orgChart1"/>
    <dgm:cxn modelId="{E14B2AC3-604D-4514-B008-04A8C3C7E90B}" type="presParOf" srcId="{509EFCE6-DD3B-4F14-8386-2B31B944317E}" destId="{12B0EFCA-2F7B-43EA-B283-9659C4EB2B4F}" srcOrd="1" destOrd="0" presId="urn:microsoft.com/office/officeart/2005/8/layout/orgChart1"/>
    <dgm:cxn modelId="{2D8EB657-485D-4F67-8A47-E0AA687617ED}" type="presParOf" srcId="{12B0EFCA-2F7B-43EA-B283-9659C4EB2B4F}" destId="{139734C2-7DA3-46A5-88BB-C1142E4BACD6}" srcOrd="0" destOrd="0" presId="urn:microsoft.com/office/officeart/2005/8/layout/orgChart1"/>
    <dgm:cxn modelId="{350E3396-FE8A-49DB-BD11-A1BA4FC76B19}" type="presParOf" srcId="{139734C2-7DA3-46A5-88BB-C1142E4BACD6}" destId="{33E76425-DD13-43BA-BBC5-05E282E001D8}" srcOrd="0" destOrd="0" presId="urn:microsoft.com/office/officeart/2005/8/layout/orgChart1"/>
    <dgm:cxn modelId="{BC778AAF-A53B-4845-A16A-290D3F536A14}" type="presParOf" srcId="{139734C2-7DA3-46A5-88BB-C1142E4BACD6}" destId="{A0F03855-C11B-45E7-8D8D-23CBD000967D}" srcOrd="1" destOrd="0" presId="urn:microsoft.com/office/officeart/2005/8/layout/orgChart1"/>
    <dgm:cxn modelId="{E9B26209-C9B7-47B0-8D25-93D6115D48ED}" type="presParOf" srcId="{12B0EFCA-2F7B-43EA-B283-9659C4EB2B4F}" destId="{2E832156-15F3-49AD-82F8-71359BE769AE}" srcOrd="1" destOrd="0" presId="urn:microsoft.com/office/officeart/2005/8/layout/orgChart1"/>
    <dgm:cxn modelId="{41792FFD-628C-4E2E-90F5-93608DD81AAE}" type="presParOf" srcId="{12B0EFCA-2F7B-43EA-B283-9659C4EB2B4F}" destId="{8220169B-97A0-4C47-9731-411D3AB162F9}" srcOrd="2" destOrd="0" presId="urn:microsoft.com/office/officeart/2005/8/layout/orgChart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9FCB8B6-7174-44EB-AFCF-332FA92D0D62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C9AAA8D1-3BE2-46CE-B5C4-E833896B07DD}">
      <dgm:prSet phldrT="[Texte]" custT="1"/>
      <dgm:spPr/>
      <dgm:t>
        <a:bodyPr/>
        <a:lstStyle/>
        <a:p>
          <a:r>
            <a:rPr lang="fr-FR" sz="700" dirty="0" smtClean="0"/>
            <a:t>Directeur de Centrale</a:t>
          </a:r>
        </a:p>
        <a:p>
          <a:r>
            <a:rPr lang="fr-FR" sz="700" dirty="0" smtClean="0"/>
            <a:t>M.SIMILE</a:t>
          </a:r>
          <a:endParaRPr lang="fr-FR" sz="700" dirty="0"/>
        </a:p>
      </dgm:t>
    </dgm:pt>
    <dgm:pt modelId="{03E5585D-2D5E-409D-AEEB-5B2A3A42E7FD}" type="parTrans" cxnId="{98783DE8-865E-4647-B537-E09E0E3B543E}">
      <dgm:prSet/>
      <dgm:spPr/>
      <dgm:t>
        <a:bodyPr/>
        <a:lstStyle/>
        <a:p>
          <a:endParaRPr lang="fr-FR"/>
        </a:p>
      </dgm:t>
    </dgm:pt>
    <dgm:pt modelId="{CE7565F8-9C07-485F-B4C1-691F10C29AD4}" type="sibTrans" cxnId="{98783DE8-865E-4647-B537-E09E0E3B543E}">
      <dgm:prSet/>
      <dgm:spPr/>
      <dgm:t>
        <a:bodyPr/>
        <a:lstStyle/>
        <a:p>
          <a:endParaRPr lang="fr-FR"/>
        </a:p>
      </dgm:t>
    </dgm:pt>
    <dgm:pt modelId="{76F84BC9-B7D8-4169-8B50-9EBBEBF007BD}" type="asst">
      <dgm:prSet phldrT="[Texte]"/>
      <dgm:spPr/>
      <dgm:t>
        <a:bodyPr/>
        <a:lstStyle/>
        <a:p>
          <a:r>
            <a:rPr lang="fr-FR" dirty="0" smtClean="0"/>
            <a:t>Sécurité</a:t>
          </a:r>
        </a:p>
        <a:p>
          <a:r>
            <a:rPr lang="fr-FR" dirty="0" smtClean="0"/>
            <a:t>A.DURIEUX</a:t>
          </a:r>
          <a:endParaRPr lang="fr-FR" dirty="0"/>
        </a:p>
      </dgm:t>
    </dgm:pt>
    <dgm:pt modelId="{8385A982-A933-4F32-A537-F982A6E24A3D}" type="parTrans" cxnId="{FAD307F5-34C5-41B2-A5FE-E5F98BFD4ACA}">
      <dgm:prSet/>
      <dgm:spPr/>
      <dgm:t>
        <a:bodyPr/>
        <a:lstStyle/>
        <a:p>
          <a:endParaRPr lang="fr-FR"/>
        </a:p>
      </dgm:t>
    </dgm:pt>
    <dgm:pt modelId="{28155B1D-8F5D-4CE2-9CD4-E91DFE6DD2A3}" type="sibTrans" cxnId="{FAD307F5-34C5-41B2-A5FE-E5F98BFD4ACA}">
      <dgm:prSet/>
      <dgm:spPr/>
      <dgm:t>
        <a:bodyPr/>
        <a:lstStyle/>
        <a:p>
          <a:endParaRPr lang="fr-FR"/>
        </a:p>
      </dgm:t>
    </dgm:pt>
    <dgm:pt modelId="{5DAE4614-2FC7-419A-9A03-B6F07AE72194}">
      <dgm:prSet phldrT="[Texte]"/>
      <dgm:spPr/>
      <dgm:t>
        <a:bodyPr/>
        <a:lstStyle/>
        <a:p>
          <a:r>
            <a:rPr lang="fr-FR" dirty="0" smtClean="0"/>
            <a:t>UPMU</a:t>
          </a:r>
        </a:p>
        <a:p>
          <a:r>
            <a:rPr lang="fr-FR" dirty="0" smtClean="0"/>
            <a:t>Chef d’UP</a:t>
          </a:r>
        </a:p>
        <a:p>
          <a:r>
            <a:rPr lang="fr-FR" dirty="0" smtClean="0"/>
            <a:t>D.DEROLEZ</a:t>
          </a:r>
          <a:endParaRPr lang="fr-FR" dirty="0"/>
        </a:p>
      </dgm:t>
    </dgm:pt>
    <dgm:pt modelId="{34207B99-29D7-48E1-A03C-170970F2278B}" type="parTrans" cxnId="{E56828F9-F05D-45C6-80F0-CFD198F9E78B}">
      <dgm:prSet/>
      <dgm:spPr/>
      <dgm:t>
        <a:bodyPr/>
        <a:lstStyle/>
        <a:p>
          <a:endParaRPr lang="fr-FR"/>
        </a:p>
      </dgm:t>
    </dgm:pt>
    <dgm:pt modelId="{ADF9A693-25C0-4FBA-8E6B-06E4F33C84EE}" type="sibTrans" cxnId="{E56828F9-F05D-45C6-80F0-CFD198F9E78B}">
      <dgm:prSet/>
      <dgm:spPr/>
      <dgm:t>
        <a:bodyPr/>
        <a:lstStyle/>
        <a:p>
          <a:endParaRPr lang="fr-FR"/>
        </a:p>
      </dgm:t>
    </dgm:pt>
    <dgm:pt modelId="{98CFC612-6230-43EB-87D3-AB16DE9252BF}">
      <dgm:prSet phldrT="[Texte]" custT="1"/>
      <dgm:spPr/>
      <dgm:t>
        <a:bodyPr/>
        <a:lstStyle/>
        <a:p>
          <a:r>
            <a:rPr lang="fr-FR" sz="600" dirty="0" smtClean="0"/>
            <a:t>Exploitation Tr.4 et Tr.5</a:t>
          </a:r>
          <a:br>
            <a:rPr lang="fr-FR" sz="600" dirty="0" smtClean="0"/>
          </a:br>
          <a:r>
            <a:rPr lang="fr-FR" sz="600" dirty="0" smtClean="0"/>
            <a:t>Chef d’UP</a:t>
          </a:r>
        </a:p>
        <a:p>
          <a:r>
            <a:rPr lang="fr-FR" sz="600" dirty="0" smtClean="0"/>
            <a:t>L.GOURICHON</a:t>
          </a:r>
          <a:endParaRPr lang="fr-FR" sz="600" dirty="0"/>
        </a:p>
      </dgm:t>
    </dgm:pt>
    <dgm:pt modelId="{E18CDDBA-0B60-46B1-9500-0959EADB54B0}" type="parTrans" cxnId="{7AB8494D-A4B6-43D1-8BC0-DF0DE1DBD472}">
      <dgm:prSet/>
      <dgm:spPr/>
      <dgm:t>
        <a:bodyPr/>
        <a:lstStyle/>
        <a:p>
          <a:endParaRPr lang="fr-FR"/>
        </a:p>
      </dgm:t>
    </dgm:pt>
    <dgm:pt modelId="{D31FDF0B-2D22-454D-9CC6-AAAD5C959625}" type="sibTrans" cxnId="{7AB8494D-A4B6-43D1-8BC0-DF0DE1DBD472}">
      <dgm:prSet/>
      <dgm:spPr/>
      <dgm:t>
        <a:bodyPr/>
        <a:lstStyle/>
        <a:p>
          <a:endParaRPr lang="fr-FR"/>
        </a:p>
      </dgm:t>
    </dgm:pt>
    <dgm:pt modelId="{8C6563CB-D985-4378-BF8E-C3736A374F46}">
      <dgm:prSet phldrT="[Texte]" custT="1"/>
      <dgm:spPr/>
      <dgm:t>
        <a:bodyPr/>
        <a:lstStyle/>
        <a:p>
          <a:r>
            <a:rPr lang="fr-FR" sz="600" dirty="0" smtClean="0"/>
            <a:t>Maintenance</a:t>
          </a:r>
        </a:p>
        <a:p>
          <a:r>
            <a:rPr lang="fr-FR" sz="600" dirty="0" smtClean="0"/>
            <a:t>Chef d’US</a:t>
          </a:r>
        </a:p>
        <a:p>
          <a:r>
            <a:rPr lang="fr-FR" sz="600" dirty="0" smtClean="0"/>
            <a:t>G.MICHEL</a:t>
          </a:r>
          <a:endParaRPr lang="fr-FR" sz="600" dirty="0"/>
        </a:p>
      </dgm:t>
    </dgm:pt>
    <dgm:pt modelId="{FB3740DA-C42A-469F-BB23-72C52288D3AC}" type="parTrans" cxnId="{1AFF1508-A5F5-4606-B8CF-1238E8F10F66}">
      <dgm:prSet/>
      <dgm:spPr/>
      <dgm:t>
        <a:bodyPr/>
        <a:lstStyle/>
        <a:p>
          <a:endParaRPr lang="fr-FR"/>
        </a:p>
      </dgm:t>
    </dgm:pt>
    <dgm:pt modelId="{8A91AF27-199A-4A1E-82B3-7458B95E3DF7}" type="sibTrans" cxnId="{1AFF1508-A5F5-4606-B8CF-1238E8F10F66}">
      <dgm:prSet/>
      <dgm:spPr/>
      <dgm:t>
        <a:bodyPr/>
        <a:lstStyle/>
        <a:p>
          <a:endParaRPr lang="fr-FR"/>
        </a:p>
      </dgm:t>
    </dgm:pt>
    <dgm:pt modelId="{F46DC971-CAA3-4ABB-B136-7745A266DEC3}" type="asst">
      <dgm:prSet/>
      <dgm:spPr>
        <a:solidFill>
          <a:schemeClr val="accent2">
            <a:hueOff val="0"/>
            <a:satOff val="0"/>
            <a:lumOff val="0"/>
            <a:alpha val="18000"/>
          </a:schemeClr>
        </a:solidFill>
      </dgm:spPr>
      <dgm:t>
        <a:bodyPr/>
        <a:lstStyle/>
        <a:p>
          <a:r>
            <a:rPr lang="fr-FR" dirty="0" smtClean="0">
              <a:solidFill>
                <a:srgbClr val="FF0000"/>
              </a:solidFill>
            </a:rPr>
            <a:t>Secrétariat</a:t>
          </a:r>
        </a:p>
        <a:p>
          <a:r>
            <a:rPr lang="fr-FR" dirty="0" smtClean="0">
              <a:solidFill>
                <a:srgbClr val="FF0000"/>
              </a:solidFill>
            </a:rPr>
            <a:t>V.DEMIRDJIAN</a:t>
          </a:r>
          <a:endParaRPr lang="fr-FR" dirty="0">
            <a:solidFill>
              <a:srgbClr val="FF0000"/>
            </a:solidFill>
          </a:endParaRPr>
        </a:p>
      </dgm:t>
    </dgm:pt>
    <dgm:pt modelId="{ED8D606C-16F9-4D48-BC11-FA63BEEF0C20}" type="parTrans" cxnId="{449C8BBE-7502-466A-90E2-CAB56B08318F}">
      <dgm:prSet/>
      <dgm:spPr/>
      <dgm:t>
        <a:bodyPr/>
        <a:lstStyle/>
        <a:p>
          <a:endParaRPr lang="fr-FR"/>
        </a:p>
      </dgm:t>
    </dgm:pt>
    <dgm:pt modelId="{27A5D28D-5E55-4299-ACC8-BDE32D68DDFD}" type="sibTrans" cxnId="{449C8BBE-7502-466A-90E2-CAB56B08318F}">
      <dgm:prSet/>
      <dgm:spPr/>
      <dgm:t>
        <a:bodyPr/>
        <a:lstStyle/>
        <a:p>
          <a:endParaRPr lang="fr-FR"/>
        </a:p>
      </dgm:t>
    </dgm:pt>
    <dgm:pt modelId="{2D3DC8FE-EE8C-4A18-8F50-C4DCB77D6EB2}">
      <dgm:prSet custT="1"/>
      <dgm:spPr/>
      <dgm:t>
        <a:bodyPr/>
        <a:lstStyle/>
        <a:p>
          <a:r>
            <a:rPr lang="fr-FR" sz="600" dirty="0" smtClean="0"/>
            <a:t>U.S.T.A.</a:t>
          </a:r>
        </a:p>
        <a:p>
          <a:r>
            <a:rPr lang="fr-FR" sz="600" dirty="0" smtClean="0"/>
            <a:t>Adjoint au Directeur</a:t>
          </a:r>
        </a:p>
        <a:p>
          <a:r>
            <a:rPr lang="fr-FR" sz="600" dirty="0" smtClean="0"/>
            <a:t>D.MAYER</a:t>
          </a:r>
          <a:endParaRPr lang="fr-FR" sz="600" dirty="0"/>
        </a:p>
      </dgm:t>
    </dgm:pt>
    <dgm:pt modelId="{560E73C1-7CCA-4139-8B93-556E1D59B80D}" type="parTrans" cxnId="{3A896556-CC6F-4F7D-8F42-95FF1A533919}">
      <dgm:prSet/>
      <dgm:spPr/>
      <dgm:t>
        <a:bodyPr/>
        <a:lstStyle/>
        <a:p>
          <a:endParaRPr lang="fr-FR"/>
        </a:p>
      </dgm:t>
    </dgm:pt>
    <dgm:pt modelId="{80767441-3BCD-46B6-9234-4558C4320730}" type="sibTrans" cxnId="{3A896556-CC6F-4F7D-8F42-95FF1A533919}">
      <dgm:prSet/>
      <dgm:spPr/>
      <dgm:t>
        <a:bodyPr/>
        <a:lstStyle/>
        <a:p>
          <a:endParaRPr lang="fr-FR"/>
        </a:p>
      </dgm:t>
    </dgm:pt>
    <dgm:pt modelId="{FC5CEA46-3ADF-49EB-A51A-12F9F842C410}">
      <dgm:prSet custT="1"/>
      <dgm:spPr/>
      <dgm:t>
        <a:bodyPr/>
        <a:lstStyle/>
        <a:p>
          <a:r>
            <a:rPr lang="fr-FR" sz="600" dirty="0" smtClean="0"/>
            <a:t>Ingénieur </a:t>
          </a:r>
          <a:br>
            <a:rPr lang="fr-FR" sz="600" dirty="0" smtClean="0"/>
          </a:br>
          <a:r>
            <a:rPr lang="fr-FR" sz="600" dirty="0" smtClean="0"/>
            <a:t>de Direction</a:t>
          </a:r>
        </a:p>
        <a:p>
          <a:r>
            <a:rPr lang="fr-FR" sz="600" dirty="0" smtClean="0"/>
            <a:t>E.RAFFIN</a:t>
          </a:r>
          <a:endParaRPr lang="fr-FR" sz="600" dirty="0"/>
        </a:p>
      </dgm:t>
    </dgm:pt>
    <dgm:pt modelId="{DC977F10-2A42-4835-B1F7-87B4029C804C}" type="parTrans" cxnId="{EAE224ED-2C7C-4C7E-B18E-101CAC341046}">
      <dgm:prSet/>
      <dgm:spPr/>
      <dgm:t>
        <a:bodyPr/>
        <a:lstStyle/>
        <a:p>
          <a:endParaRPr lang="fr-FR"/>
        </a:p>
      </dgm:t>
    </dgm:pt>
    <dgm:pt modelId="{B54AF4AD-8768-4C9A-ABDA-369C42AF1AD7}" type="sibTrans" cxnId="{EAE224ED-2C7C-4C7E-B18E-101CAC341046}">
      <dgm:prSet/>
      <dgm:spPr/>
      <dgm:t>
        <a:bodyPr/>
        <a:lstStyle/>
        <a:p>
          <a:endParaRPr lang="fr-FR"/>
        </a:p>
      </dgm:t>
    </dgm:pt>
    <dgm:pt modelId="{A1A760E9-B3DB-48FB-9E21-9AA0B203C367}">
      <dgm:prSet custT="1"/>
      <dgm:spPr/>
      <dgm:t>
        <a:bodyPr/>
        <a:lstStyle/>
        <a:p>
          <a:r>
            <a:rPr lang="fr-FR" sz="600" dirty="0" smtClean="0"/>
            <a:t>Cadre Technique</a:t>
          </a:r>
          <a:br>
            <a:rPr lang="fr-FR" sz="600" dirty="0" smtClean="0"/>
          </a:br>
          <a:r>
            <a:rPr lang="fr-FR" sz="600" dirty="0" smtClean="0"/>
            <a:t>Exploitation Manutention</a:t>
          </a:r>
        </a:p>
        <a:p>
          <a:r>
            <a:rPr lang="fr-FR" sz="600" dirty="0" smtClean="0"/>
            <a:t>A.TOUAHRI</a:t>
          </a:r>
          <a:endParaRPr lang="fr-FR" sz="600" dirty="0"/>
        </a:p>
      </dgm:t>
    </dgm:pt>
    <dgm:pt modelId="{860E7764-A3D4-4540-9BDB-202988B917AE}" type="parTrans" cxnId="{DA4BB416-0634-4AEC-B586-60EC5D532799}">
      <dgm:prSet/>
      <dgm:spPr/>
      <dgm:t>
        <a:bodyPr/>
        <a:lstStyle/>
        <a:p>
          <a:endParaRPr lang="fr-FR"/>
        </a:p>
      </dgm:t>
    </dgm:pt>
    <dgm:pt modelId="{F9CAF028-5AE7-433A-9B19-78F8CF96ABA4}" type="sibTrans" cxnId="{DA4BB416-0634-4AEC-B586-60EC5D532799}">
      <dgm:prSet/>
      <dgm:spPr/>
      <dgm:t>
        <a:bodyPr/>
        <a:lstStyle/>
        <a:p>
          <a:endParaRPr lang="fr-FR"/>
        </a:p>
      </dgm:t>
    </dgm:pt>
    <dgm:pt modelId="{B5C35506-8C11-4531-8FF8-49EFFEBE1C20}">
      <dgm:prSet custT="1"/>
      <dgm:spPr/>
      <dgm:t>
        <a:bodyPr/>
        <a:lstStyle/>
        <a:p>
          <a:r>
            <a:rPr lang="fr-FR" sz="600" dirty="0" smtClean="0"/>
            <a:t>Cadre Technique</a:t>
          </a:r>
        </a:p>
        <a:p>
          <a:r>
            <a:rPr lang="fr-FR" sz="600" dirty="0" smtClean="0"/>
            <a:t>Laboratoire</a:t>
          </a:r>
        </a:p>
        <a:p>
          <a:r>
            <a:rPr lang="fr-FR" sz="600" dirty="0" smtClean="0"/>
            <a:t>JP.CAVAGNA</a:t>
          </a:r>
          <a:endParaRPr lang="fr-FR" sz="600" dirty="0"/>
        </a:p>
      </dgm:t>
    </dgm:pt>
    <dgm:pt modelId="{8822FEEC-A9B8-40FC-93DF-A44499C49309}" type="parTrans" cxnId="{7A56E61B-263D-4598-9686-6EA5EA5BC5A1}">
      <dgm:prSet/>
      <dgm:spPr/>
      <dgm:t>
        <a:bodyPr/>
        <a:lstStyle/>
        <a:p>
          <a:endParaRPr lang="fr-FR"/>
        </a:p>
      </dgm:t>
    </dgm:pt>
    <dgm:pt modelId="{71E07C4D-33CA-42F3-B177-C9208B55925E}" type="sibTrans" cxnId="{7A56E61B-263D-4598-9686-6EA5EA5BC5A1}">
      <dgm:prSet/>
      <dgm:spPr/>
      <dgm:t>
        <a:bodyPr/>
        <a:lstStyle/>
        <a:p>
          <a:endParaRPr lang="fr-FR"/>
        </a:p>
      </dgm:t>
    </dgm:pt>
    <dgm:pt modelId="{D9298C2E-CD35-48DE-8B24-91D11520CDBB}">
      <dgm:prSet custT="1"/>
      <dgm:spPr/>
      <dgm:t>
        <a:bodyPr/>
        <a:lstStyle/>
        <a:p>
          <a:r>
            <a:rPr lang="fr-FR" sz="600" dirty="0" smtClean="0"/>
            <a:t>Manutention</a:t>
          </a:r>
          <a:endParaRPr lang="fr-FR" sz="600" dirty="0"/>
        </a:p>
      </dgm:t>
    </dgm:pt>
    <dgm:pt modelId="{849AAAA9-D9FA-4E1F-A05F-F96F0C7AA291}" type="parTrans" cxnId="{6C628F50-3A72-4DA7-B32E-AF3E0ECBAA9D}">
      <dgm:prSet/>
      <dgm:spPr/>
      <dgm:t>
        <a:bodyPr/>
        <a:lstStyle/>
        <a:p>
          <a:endParaRPr lang="fr-FR"/>
        </a:p>
      </dgm:t>
    </dgm:pt>
    <dgm:pt modelId="{C8BA18B4-46BF-425A-80FD-2E009BD4C968}" type="sibTrans" cxnId="{6C628F50-3A72-4DA7-B32E-AF3E0ECBAA9D}">
      <dgm:prSet/>
      <dgm:spPr/>
      <dgm:t>
        <a:bodyPr/>
        <a:lstStyle/>
        <a:p>
          <a:endParaRPr lang="fr-FR"/>
        </a:p>
      </dgm:t>
    </dgm:pt>
    <dgm:pt modelId="{AE9809E8-9A07-4204-8BBB-9D03828ADC68}">
      <dgm:prSet custT="1"/>
      <dgm:spPr/>
      <dgm:t>
        <a:bodyPr/>
        <a:lstStyle/>
        <a:p>
          <a:r>
            <a:rPr lang="fr-FR" sz="600" dirty="0" smtClean="0"/>
            <a:t>Laboratoire</a:t>
          </a:r>
          <a:endParaRPr lang="fr-FR" sz="600" dirty="0"/>
        </a:p>
      </dgm:t>
    </dgm:pt>
    <dgm:pt modelId="{E4274C72-5C5D-4986-A0F9-6F6EA9716B66}" type="parTrans" cxnId="{7FB80F54-DDBF-4F69-B7DC-857D5C7FF64D}">
      <dgm:prSet/>
      <dgm:spPr/>
      <dgm:t>
        <a:bodyPr/>
        <a:lstStyle/>
        <a:p>
          <a:endParaRPr lang="fr-FR"/>
        </a:p>
      </dgm:t>
    </dgm:pt>
    <dgm:pt modelId="{CD8163FB-4F28-4A84-B136-4839C6B7C947}" type="sibTrans" cxnId="{7FB80F54-DDBF-4F69-B7DC-857D5C7FF64D}">
      <dgm:prSet/>
      <dgm:spPr/>
      <dgm:t>
        <a:bodyPr/>
        <a:lstStyle/>
        <a:p>
          <a:endParaRPr lang="fr-FR"/>
        </a:p>
      </dgm:t>
    </dgm:pt>
    <dgm:pt modelId="{B5A39563-FA63-4DC2-ACB8-CD460DDC3B82}">
      <dgm:prSet custT="1"/>
      <dgm:spPr/>
      <dgm:t>
        <a:bodyPr/>
        <a:lstStyle/>
        <a:p>
          <a:r>
            <a:rPr lang="fr-FR" sz="600" dirty="0" smtClean="0"/>
            <a:t>Cadre Technique</a:t>
          </a:r>
        </a:p>
        <a:p>
          <a:r>
            <a:rPr lang="fr-FR" sz="600" dirty="0" smtClean="0"/>
            <a:t>Exploitation Tr.5</a:t>
          </a:r>
        </a:p>
        <a:p>
          <a:r>
            <a:rPr lang="fr-FR" sz="600" dirty="0" smtClean="0"/>
            <a:t>G.TOUAHRI</a:t>
          </a:r>
          <a:endParaRPr lang="fr-FR" sz="600" dirty="0"/>
        </a:p>
      </dgm:t>
    </dgm:pt>
    <dgm:pt modelId="{5FD10545-89DA-43F1-A241-2294FCF8091A}" type="parTrans" cxnId="{C621F445-E1E7-48E7-B78E-022C694FAFC7}">
      <dgm:prSet/>
      <dgm:spPr/>
      <dgm:t>
        <a:bodyPr/>
        <a:lstStyle/>
        <a:p>
          <a:endParaRPr lang="fr-FR"/>
        </a:p>
      </dgm:t>
    </dgm:pt>
    <dgm:pt modelId="{FBF19417-42EF-4C79-91BA-56CFE5079732}" type="sibTrans" cxnId="{C621F445-E1E7-48E7-B78E-022C694FAFC7}">
      <dgm:prSet/>
      <dgm:spPr/>
      <dgm:t>
        <a:bodyPr/>
        <a:lstStyle/>
        <a:p>
          <a:endParaRPr lang="fr-FR"/>
        </a:p>
      </dgm:t>
    </dgm:pt>
    <dgm:pt modelId="{B2405A6C-5042-44F2-860A-9E08EE4180AF}">
      <dgm:prSet custT="1"/>
      <dgm:spPr/>
      <dgm:t>
        <a:bodyPr/>
        <a:lstStyle/>
        <a:p>
          <a:r>
            <a:rPr lang="fr-FR" sz="600" dirty="0" smtClean="0"/>
            <a:t>Cadre Technique</a:t>
          </a:r>
        </a:p>
        <a:p>
          <a:r>
            <a:rPr lang="fr-FR" sz="600" dirty="0" smtClean="0"/>
            <a:t>Exploitation Tr.4</a:t>
          </a:r>
        </a:p>
        <a:p>
          <a:r>
            <a:rPr lang="fr-FR" sz="600" dirty="0" smtClean="0"/>
            <a:t>P.LAGIER</a:t>
          </a:r>
          <a:endParaRPr lang="fr-FR" sz="600" dirty="0"/>
        </a:p>
      </dgm:t>
    </dgm:pt>
    <dgm:pt modelId="{3120FC21-A6A6-48CD-BD6C-0C3B6572206E}" type="parTrans" cxnId="{5D653EF5-7BE1-4993-89C4-04B57D76068E}">
      <dgm:prSet/>
      <dgm:spPr/>
      <dgm:t>
        <a:bodyPr/>
        <a:lstStyle/>
        <a:p>
          <a:endParaRPr lang="fr-FR"/>
        </a:p>
      </dgm:t>
    </dgm:pt>
    <dgm:pt modelId="{A38D3B50-20E6-4B00-8E05-2E90CB77674D}" type="sibTrans" cxnId="{5D653EF5-7BE1-4993-89C4-04B57D76068E}">
      <dgm:prSet/>
      <dgm:spPr/>
      <dgm:t>
        <a:bodyPr/>
        <a:lstStyle/>
        <a:p>
          <a:endParaRPr lang="fr-FR"/>
        </a:p>
      </dgm:t>
    </dgm:pt>
    <dgm:pt modelId="{EF301302-ADC4-4457-AA34-B613A4C55AFF}">
      <dgm:prSet custT="1"/>
      <dgm:spPr/>
      <dgm:t>
        <a:bodyPr/>
        <a:lstStyle/>
        <a:p>
          <a:r>
            <a:rPr lang="fr-FR" sz="600" dirty="0" smtClean="0"/>
            <a:t>Groupe 5</a:t>
          </a:r>
          <a:endParaRPr lang="fr-FR" sz="600" dirty="0"/>
        </a:p>
      </dgm:t>
    </dgm:pt>
    <dgm:pt modelId="{B47A63D1-8A9D-4A4A-B072-CBFA9BF13E32}" type="parTrans" cxnId="{58133E1A-CF34-48D3-A8CA-222A82545BB9}">
      <dgm:prSet/>
      <dgm:spPr/>
      <dgm:t>
        <a:bodyPr/>
        <a:lstStyle/>
        <a:p>
          <a:endParaRPr lang="fr-FR"/>
        </a:p>
      </dgm:t>
    </dgm:pt>
    <dgm:pt modelId="{49EE6DC5-DAFF-4B1D-87CD-AF3419CE883A}" type="sibTrans" cxnId="{58133E1A-CF34-48D3-A8CA-222A82545BB9}">
      <dgm:prSet/>
      <dgm:spPr/>
      <dgm:t>
        <a:bodyPr/>
        <a:lstStyle/>
        <a:p>
          <a:endParaRPr lang="fr-FR"/>
        </a:p>
      </dgm:t>
    </dgm:pt>
    <dgm:pt modelId="{24D45960-6AB4-4B0A-89EE-05803812D375}">
      <dgm:prSet custT="1"/>
      <dgm:spPr/>
      <dgm:t>
        <a:bodyPr/>
        <a:lstStyle/>
        <a:p>
          <a:r>
            <a:rPr lang="fr-FR" sz="600" dirty="0" smtClean="0"/>
            <a:t>Groupe 4</a:t>
          </a:r>
          <a:endParaRPr lang="fr-FR" sz="600" dirty="0"/>
        </a:p>
      </dgm:t>
    </dgm:pt>
    <dgm:pt modelId="{4071E860-115A-42B5-9519-11B6092A96CE}" type="parTrans" cxnId="{DA396A74-1C34-4558-8357-D1541720E8F0}">
      <dgm:prSet/>
      <dgm:spPr/>
      <dgm:t>
        <a:bodyPr/>
        <a:lstStyle/>
        <a:p>
          <a:endParaRPr lang="fr-FR"/>
        </a:p>
      </dgm:t>
    </dgm:pt>
    <dgm:pt modelId="{8D2AF1F3-7E04-4E62-AF56-7E07469BF174}" type="sibTrans" cxnId="{DA396A74-1C34-4558-8357-D1541720E8F0}">
      <dgm:prSet/>
      <dgm:spPr/>
      <dgm:t>
        <a:bodyPr/>
        <a:lstStyle/>
        <a:p>
          <a:endParaRPr lang="fr-FR"/>
        </a:p>
      </dgm:t>
    </dgm:pt>
    <dgm:pt modelId="{AE259A3B-4309-4D84-9F42-3DEECA21DD9C}">
      <dgm:prSet custT="1"/>
      <dgm:spPr/>
      <dgm:t>
        <a:bodyPr/>
        <a:lstStyle/>
        <a:p>
          <a:r>
            <a:rPr lang="fr-FR" sz="500" dirty="0" smtClean="0"/>
            <a:t>Ingénieur Electricien</a:t>
          </a:r>
        </a:p>
        <a:p>
          <a:r>
            <a:rPr lang="fr-FR" sz="500" dirty="0" smtClean="0"/>
            <a:t>X.JACQUEMONT</a:t>
          </a:r>
          <a:endParaRPr lang="fr-FR" sz="500" dirty="0"/>
        </a:p>
      </dgm:t>
    </dgm:pt>
    <dgm:pt modelId="{648C5E2B-E0BB-4CB7-8269-FC91A5B66D23}" type="parTrans" cxnId="{6A1EA729-AE12-4203-B415-68CB317096A5}">
      <dgm:prSet/>
      <dgm:spPr/>
      <dgm:t>
        <a:bodyPr/>
        <a:lstStyle/>
        <a:p>
          <a:endParaRPr lang="fr-FR"/>
        </a:p>
      </dgm:t>
    </dgm:pt>
    <dgm:pt modelId="{40F6170D-7370-488D-82FF-16CD13DB2DBB}" type="sibTrans" cxnId="{6A1EA729-AE12-4203-B415-68CB317096A5}">
      <dgm:prSet/>
      <dgm:spPr/>
      <dgm:t>
        <a:bodyPr/>
        <a:lstStyle/>
        <a:p>
          <a:endParaRPr lang="fr-FR"/>
        </a:p>
      </dgm:t>
    </dgm:pt>
    <dgm:pt modelId="{5F147C37-796B-4BEE-8EC9-AF042E04EBD2}">
      <dgm:prSet custT="1"/>
      <dgm:spPr/>
      <dgm:t>
        <a:bodyPr/>
        <a:lstStyle/>
        <a:p>
          <a:r>
            <a:rPr lang="fr-FR" sz="600" dirty="0" smtClean="0"/>
            <a:t>Chef Maintenance</a:t>
          </a:r>
        </a:p>
        <a:p>
          <a:r>
            <a:rPr lang="fr-FR" sz="600" dirty="0" smtClean="0"/>
            <a:t>Electrique et Contrôle</a:t>
          </a:r>
        </a:p>
        <a:p>
          <a:r>
            <a:rPr lang="fr-FR" sz="600" dirty="0" smtClean="0"/>
            <a:t>C. RABAH</a:t>
          </a:r>
          <a:endParaRPr lang="fr-FR" sz="600" dirty="0"/>
        </a:p>
      </dgm:t>
    </dgm:pt>
    <dgm:pt modelId="{ED4E2948-BD2E-4888-9911-49FDD09513A5}" type="parTrans" cxnId="{6F4895A5-60B0-43F3-BD1E-B6AACF25F994}">
      <dgm:prSet/>
      <dgm:spPr/>
      <dgm:t>
        <a:bodyPr/>
        <a:lstStyle/>
        <a:p>
          <a:endParaRPr lang="fr-FR"/>
        </a:p>
      </dgm:t>
    </dgm:pt>
    <dgm:pt modelId="{5FE1925F-2624-4258-8B27-9B3C7FF30896}" type="sibTrans" cxnId="{6F4895A5-60B0-43F3-BD1E-B6AACF25F994}">
      <dgm:prSet/>
      <dgm:spPr/>
      <dgm:t>
        <a:bodyPr/>
        <a:lstStyle/>
        <a:p>
          <a:endParaRPr lang="fr-FR"/>
        </a:p>
      </dgm:t>
    </dgm:pt>
    <dgm:pt modelId="{FC8E8EF7-0B15-4F69-AAAA-588219136515}">
      <dgm:prSet custT="1"/>
      <dgm:spPr/>
      <dgm:t>
        <a:bodyPr/>
        <a:lstStyle/>
        <a:p>
          <a:r>
            <a:rPr lang="fr-FR" sz="600" dirty="0" smtClean="0"/>
            <a:t>Chef Maintenance</a:t>
          </a:r>
        </a:p>
        <a:p>
          <a:r>
            <a:rPr lang="fr-FR" sz="600" dirty="0" smtClean="0"/>
            <a:t>Mécanique</a:t>
          </a:r>
        </a:p>
        <a:p>
          <a:r>
            <a:rPr lang="fr-FR" sz="600" dirty="0" smtClean="0"/>
            <a:t>R.DUMAS</a:t>
          </a:r>
          <a:endParaRPr lang="fr-FR" sz="600" dirty="0"/>
        </a:p>
      </dgm:t>
    </dgm:pt>
    <dgm:pt modelId="{8DF8FD5E-0931-4514-9794-37E10DC85A91}" type="parTrans" cxnId="{EB5E640B-703B-49B9-BFE9-7A6E1755272C}">
      <dgm:prSet/>
      <dgm:spPr/>
      <dgm:t>
        <a:bodyPr/>
        <a:lstStyle/>
        <a:p>
          <a:endParaRPr lang="fr-FR"/>
        </a:p>
      </dgm:t>
    </dgm:pt>
    <dgm:pt modelId="{0F11838F-65CD-4D37-8C79-4D6362088919}" type="sibTrans" cxnId="{EB5E640B-703B-49B9-BFE9-7A6E1755272C}">
      <dgm:prSet/>
      <dgm:spPr/>
      <dgm:t>
        <a:bodyPr/>
        <a:lstStyle/>
        <a:p>
          <a:endParaRPr lang="fr-FR"/>
        </a:p>
      </dgm:t>
    </dgm:pt>
    <dgm:pt modelId="{F3E9BF7E-2D1C-4FA6-BA0C-E07720964732}">
      <dgm:prSet custT="1"/>
      <dgm:spPr/>
      <dgm:t>
        <a:bodyPr/>
        <a:lstStyle/>
        <a:p>
          <a:r>
            <a:rPr lang="fr-FR" sz="600" dirty="0" smtClean="0"/>
            <a:t>Préparation</a:t>
          </a:r>
          <a:br>
            <a:rPr lang="fr-FR" sz="600" dirty="0" smtClean="0"/>
          </a:br>
          <a:r>
            <a:rPr lang="fr-FR" sz="600" dirty="0" smtClean="0"/>
            <a:t>Electrique</a:t>
          </a:r>
          <a:endParaRPr lang="fr-FR" sz="600" dirty="0"/>
        </a:p>
      </dgm:t>
    </dgm:pt>
    <dgm:pt modelId="{F7114E17-CD69-4ACB-BEEB-D49B12CCD389}" type="parTrans" cxnId="{C60FE348-3BAE-4B7F-AD53-48AF8520EAB8}">
      <dgm:prSet/>
      <dgm:spPr/>
      <dgm:t>
        <a:bodyPr/>
        <a:lstStyle/>
        <a:p>
          <a:endParaRPr lang="fr-FR"/>
        </a:p>
      </dgm:t>
    </dgm:pt>
    <dgm:pt modelId="{D50A8747-EB04-48AF-8ABE-2444D5F355F1}" type="sibTrans" cxnId="{C60FE348-3BAE-4B7F-AD53-48AF8520EAB8}">
      <dgm:prSet/>
      <dgm:spPr/>
      <dgm:t>
        <a:bodyPr/>
        <a:lstStyle/>
        <a:p>
          <a:endParaRPr lang="fr-FR"/>
        </a:p>
      </dgm:t>
    </dgm:pt>
    <dgm:pt modelId="{73CAFB1D-0C77-4E23-8753-8FFBA8027B37}">
      <dgm:prSet custT="1"/>
      <dgm:spPr/>
      <dgm:t>
        <a:bodyPr/>
        <a:lstStyle/>
        <a:p>
          <a:r>
            <a:rPr lang="fr-FR" sz="600" dirty="0" smtClean="0"/>
            <a:t>Atelier Electrique</a:t>
          </a:r>
          <a:endParaRPr lang="fr-FR" sz="600" dirty="0"/>
        </a:p>
      </dgm:t>
    </dgm:pt>
    <dgm:pt modelId="{9006DE83-4EEA-4338-81B5-8F92719B567E}" type="parTrans" cxnId="{70913A09-0DA7-4622-BD2E-9030172D82CF}">
      <dgm:prSet/>
      <dgm:spPr/>
      <dgm:t>
        <a:bodyPr/>
        <a:lstStyle/>
        <a:p>
          <a:endParaRPr lang="fr-FR"/>
        </a:p>
      </dgm:t>
    </dgm:pt>
    <dgm:pt modelId="{BCC0CC72-A647-4746-B518-7A7F0F27531B}" type="sibTrans" cxnId="{70913A09-0DA7-4622-BD2E-9030172D82CF}">
      <dgm:prSet/>
      <dgm:spPr/>
      <dgm:t>
        <a:bodyPr/>
        <a:lstStyle/>
        <a:p>
          <a:endParaRPr lang="fr-FR"/>
        </a:p>
      </dgm:t>
    </dgm:pt>
    <dgm:pt modelId="{06E296EF-7E3F-4958-A260-4F41916F84A0}">
      <dgm:prSet custT="1"/>
      <dgm:spPr/>
      <dgm:t>
        <a:bodyPr/>
        <a:lstStyle/>
        <a:p>
          <a:r>
            <a:rPr lang="fr-FR" sz="600" dirty="0" smtClean="0"/>
            <a:t>Service Contrôle</a:t>
          </a:r>
        </a:p>
        <a:p>
          <a:r>
            <a:rPr lang="fr-FR" sz="600" dirty="0" smtClean="0"/>
            <a:t>Régulation</a:t>
          </a:r>
          <a:endParaRPr lang="fr-FR" sz="600" dirty="0"/>
        </a:p>
      </dgm:t>
    </dgm:pt>
    <dgm:pt modelId="{39A2DFF0-6A16-4C84-AF44-59D14FA6A80E}" type="parTrans" cxnId="{EFFFB329-D73C-466C-BD66-557F3BDC7DB0}">
      <dgm:prSet/>
      <dgm:spPr/>
      <dgm:t>
        <a:bodyPr/>
        <a:lstStyle/>
        <a:p>
          <a:endParaRPr lang="fr-FR"/>
        </a:p>
      </dgm:t>
    </dgm:pt>
    <dgm:pt modelId="{DBCE2B6A-8B36-41EC-9137-F498D0944608}" type="sibTrans" cxnId="{EFFFB329-D73C-466C-BD66-557F3BDC7DB0}">
      <dgm:prSet/>
      <dgm:spPr/>
      <dgm:t>
        <a:bodyPr/>
        <a:lstStyle/>
        <a:p>
          <a:endParaRPr lang="fr-FR"/>
        </a:p>
      </dgm:t>
    </dgm:pt>
    <dgm:pt modelId="{6540A83A-2228-464F-ACD4-399D7190F2EA}">
      <dgm:prSet custT="1"/>
      <dgm:spPr/>
      <dgm:t>
        <a:bodyPr/>
        <a:lstStyle/>
        <a:p>
          <a:r>
            <a:rPr lang="fr-FR" sz="600" dirty="0" smtClean="0"/>
            <a:t>Bureau </a:t>
          </a:r>
          <a:br>
            <a:rPr lang="fr-FR" sz="600" dirty="0" smtClean="0"/>
          </a:br>
          <a:r>
            <a:rPr lang="fr-FR" sz="600" dirty="0" smtClean="0"/>
            <a:t>des Méthodes</a:t>
          </a:r>
          <a:endParaRPr lang="fr-FR" sz="600" dirty="0"/>
        </a:p>
      </dgm:t>
    </dgm:pt>
    <dgm:pt modelId="{98AE89C1-CD94-4B07-9785-03730B4AFFC6}" type="parTrans" cxnId="{89AEC138-9A4D-4B92-899F-AF193FF0B972}">
      <dgm:prSet/>
      <dgm:spPr/>
      <dgm:t>
        <a:bodyPr/>
        <a:lstStyle/>
        <a:p>
          <a:endParaRPr lang="fr-FR"/>
        </a:p>
      </dgm:t>
    </dgm:pt>
    <dgm:pt modelId="{0F57A95E-AB29-45D0-B6D3-F6BBF3046DD9}" type="sibTrans" cxnId="{89AEC138-9A4D-4B92-899F-AF193FF0B972}">
      <dgm:prSet/>
      <dgm:spPr/>
      <dgm:t>
        <a:bodyPr/>
        <a:lstStyle/>
        <a:p>
          <a:endParaRPr lang="fr-FR"/>
        </a:p>
      </dgm:t>
    </dgm:pt>
    <dgm:pt modelId="{5FCABBFB-9027-42FE-8333-D3571B4EC444}">
      <dgm:prSet custT="1"/>
      <dgm:spPr/>
      <dgm:t>
        <a:bodyPr/>
        <a:lstStyle/>
        <a:p>
          <a:r>
            <a:rPr lang="fr-FR" sz="600" dirty="0" smtClean="0"/>
            <a:t>Atelier Mécanique</a:t>
          </a:r>
          <a:endParaRPr lang="fr-FR" sz="600" dirty="0"/>
        </a:p>
      </dgm:t>
    </dgm:pt>
    <dgm:pt modelId="{7CF5B4F8-A70C-4352-8202-711889367AB0}" type="parTrans" cxnId="{49B5F00C-84AA-49E9-BE0B-D3707AD2A930}">
      <dgm:prSet/>
      <dgm:spPr/>
      <dgm:t>
        <a:bodyPr/>
        <a:lstStyle/>
        <a:p>
          <a:endParaRPr lang="fr-FR"/>
        </a:p>
      </dgm:t>
    </dgm:pt>
    <dgm:pt modelId="{19D13AEA-47FB-4FD2-9338-861AE59A4275}" type="sibTrans" cxnId="{49B5F00C-84AA-49E9-BE0B-D3707AD2A930}">
      <dgm:prSet/>
      <dgm:spPr/>
      <dgm:t>
        <a:bodyPr/>
        <a:lstStyle/>
        <a:p>
          <a:endParaRPr lang="fr-FR"/>
        </a:p>
      </dgm:t>
    </dgm:pt>
    <dgm:pt modelId="{97B2ADE9-B9C6-4F98-AEF8-EF2C208E2C64}">
      <dgm:prSet custT="1"/>
      <dgm:spPr/>
      <dgm:t>
        <a:bodyPr/>
        <a:lstStyle/>
        <a:p>
          <a:r>
            <a:rPr lang="fr-FR" sz="600" dirty="0" smtClean="0"/>
            <a:t>Environnement</a:t>
          </a:r>
        </a:p>
        <a:p>
          <a:r>
            <a:rPr lang="fr-FR" sz="600" dirty="0" smtClean="0"/>
            <a:t>S.SEROPIAN</a:t>
          </a:r>
          <a:endParaRPr lang="fr-FR" sz="600" dirty="0"/>
        </a:p>
      </dgm:t>
    </dgm:pt>
    <dgm:pt modelId="{51975080-3D09-4F56-9C68-1C437DBD9765}" type="parTrans" cxnId="{C3182AEE-1F37-4960-8A61-8D66D675E3AA}">
      <dgm:prSet/>
      <dgm:spPr/>
      <dgm:t>
        <a:bodyPr/>
        <a:lstStyle/>
        <a:p>
          <a:endParaRPr lang="fr-FR"/>
        </a:p>
      </dgm:t>
    </dgm:pt>
    <dgm:pt modelId="{50FA072A-1839-42BE-B2A2-F8B51CF00934}" type="sibTrans" cxnId="{C3182AEE-1F37-4960-8A61-8D66D675E3AA}">
      <dgm:prSet/>
      <dgm:spPr/>
      <dgm:t>
        <a:bodyPr/>
        <a:lstStyle/>
        <a:p>
          <a:endParaRPr lang="fr-FR"/>
        </a:p>
      </dgm:t>
    </dgm:pt>
    <dgm:pt modelId="{EE5D7052-6E98-4C33-9EA4-4688C82DF507}">
      <dgm:prSet custT="1"/>
      <dgm:spPr/>
      <dgm:t>
        <a:bodyPr/>
        <a:lstStyle/>
        <a:p>
          <a:r>
            <a:rPr lang="fr-FR" sz="600" dirty="0" smtClean="0"/>
            <a:t>Infirmière</a:t>
          </a:r>
          <a:br>
            <a:rPr lang="fr-FR" sz="600" dirty="0" smtClean="0"/>
          </a:br>
          <a:r>
            <a:rPr lang="fr-FR" sz="600" dirty="0" smtClean="0"/>
            <a:t>Communication</a:t>
          </a:r>
        </a:p>
        <a:p>
          <a:r>
            <a:rPr lang="fr-FR" sz="600" dirty="0" smtClean="0"/>
            <a:t>F.OUZILLOU</a:t>
          </a:r>
          <a:endParaRPr lang="fr-FR" sz="600" dirty="0"/>
        </a:p>
      </dgm:t>
    </dgm:pt>
    <dgm:pt modelId="{066D6265-32C7-4808-98B8-FA8F5835848D}" type="parTrans" cxnId="{5CC8D91A-16DC-4803-8750-FE226D679B8F}">
      <dgm:prSet/>
      <dgm:spPr/>
      <dgm:t>
        <a:bodyPr/>
        <a:lstStyle/>
        <a:p>
          <a:endParaRPr lang="fr-FR"/>
        </a:p>
      </dgm:t>
    </dgm:pt>
    <dgm:pt modelId="{CF0A7B0A-0F6A-49C7-937F-7E69DF924763}" type="sibTrans" cxnId="{5CC8D91A-16DC-4803-8750-FE226D679B8F}">
      <dgm:prSet/>
      <dgm:spPr/>
      <dgm:t>
        <a:bodyPr/>
        <a:lstStyle/>
        <a:p>
          <a:endParaRPr lang="fr-FR"/>
        </a:p>
      </dgm:t>
    </dgm:pt>
    <dgm:pt modelId="{E1EC276B-B3CC-44DC-9AB1-9FFBD5E389B2}">
      <dgm:prSet/>
      <dgm:spPr/>
      <dgm:t>
        <a:bodyPr/>
        <a:lstStyle/>
        <a:p>
          <a:r>
            <a:rPr lang="fr-FR" dirty="0" smtClean="0"/>
            <a:t>Ingénieur Mécanicien</a:t>
          </a:r>
        </a:p>
        <a:p>
          <a:r>
            <a:rPr lang="fr-FR" dirty="0" smtClean="0"/>
            <a:t>Th. HUIN</a:t>
          </a:r>
          <a:endParaRPr lang="fr-FR" dirty="0"/>
        </a:p>
      </dgm:t>
    </dgm:pt>
    <dgm:pt modelId="{66CAB32A-A7F2-492D-B8F0-2DEDE9B4FD2B}" type="parTrans" cxnId="{81A6B9C6-D158-4827-A71D-B5CCDCDD9CA9}">
      <dgm:prSet/>
      <dgm:spPr/>
      <dgm:t>
        <a:bodyPr/>
        <a:lstStyle/>
        <a:p>
          <a:endParaRPr lang="fr-FR"/>
        </a:p>
      </dgm:t>
    </dgm:pt>
    <dgm:pt modelId="{2D84498C-F4A6-4AC6-8241-1B1CE7BC882B}" type="sibTrans" cxnId="{81A6B9C6-D158-4827-A71D-B5CCDCDD9CA9}">
      <dgm:prSet/>
      <dgm:spPr/>
      <dgm:t>
        <a:bodyPr/>
        <a:lstStyle/>
        <a:p>
          <a:endParaRPr lang="fr-FR"/>
        </a:p>
      </dgm:t>
    </dgm:pt>
    <dgm:pt modelId="{717E6B2E-F3A2-4F2C-B264-9F73846D6760}">
      <dgm:prSet custT="1"/>
      <dgm:spPr/>
      <dgm:t>
        <a:bodyPr/>
        <a:lstStyle/>
        <a:p>
          <a:r>
            <a:rPr lang="fr-FR" sz="600" dirty="0" smtClean="0"/>
            <a:t>Etudes et Travaux Neufs</a:t>
          </a:r>
          <a:br>
            <a:rPr lang="fr-FR" sz="600" dirty="0" smtClean="0"/>
          </a:br>
          <a:r>
            <a:rPr lang="fr-FR" sz="600" dirty="0" smtClean="0"/>
            <a:t>Chef  de Service</a:t>
          </a:r>
          <a:br>
            <a:rPr lang="fr-FR" sz="600" dirty="0" smtClean="0"/>
          </a:br>
          <a:r>
            <a:rPr lang="fr-FR" sz="600" dirty="0" smtClean="0"/>
            <a:t>B.CECCHY</a:t>
          </a:r>
          <a:endParaRPr lang="fr-FR" sz="600" dirty="0"/>
        </a:p>
      </dgm:t>
    </dgm:pt>
    <dgm:pt modelId="{03C16CA1-FD08-420E-A8F0-5463A4B2E332}" type="parTrans" cxnId="{186CE595-3E0F-461A-AE31-53F50FFFF6F6}">
      <dgm:prSet/>
      <dgm:spPr/>
      <dgm:t>
        <a:bodyPr/>
        <a:lstStyle/>
        <a:p>
          <a:endParaRPr lang="fr-FR"/>
        </a:p>
      </dgm:t>
    </dgm:pt>
    <dgm:pt modelId="{5A1215C9-8E84-40E8-A1EE-618ABBCDA71A}" type="sibTrans" cxnId="{186CE595-3E0F-461A-AE31-53F50FFFF6F6}">
      <dgm:prSet/>
      <dgm:spPr/>
      <dgm:t>
        <a:bodyPr/>
        <a:lstStyle/>
        <a:p>
          <a:endParaRPr lang="fr-FR"/>
        </a:p>
      </dgm:t>
    </dgm:pt>
    <dgm:pt modelId="{03F5D448-2E8F-4101-9758-3736668716C8}">
      <dgm:prSet custT="1"/>
      <dgm:spPr/>
      <dgm:t>
        <a:bodyPr/>
        <a:lstStyle/>
        <a:p>
          <a:r>
            <a:rPr lang="fr-FR" sz="600" dirty="0" smtClean="0"/>
            <a:t>Services Etudes</a:t>
          </a:r>
          <a:endParaRPr lang="fr-FR" sz="600" dirty="0"/>
        </a:p>
      </dgm:t>
    </dgm:pt>
    <dgm:pt modelId="{1FD36810-A5CB-4DFC-B530-6A85A8FCFA10}" type="parTrans" cxnId="{7DDB2678-7B23-46AF-A779-BCDED0F604F2}">
      <dgm:prSet/>
      <dgm:spPr/>
      <dgm:t>
        <a:bodyPr/>
        <a:lstStyle/>
        <a:p>
          <a:endParaRPr lang="fr-FR"/>
        </a:p>
      </dgm:t>
    </dgm:pt>
    <dgm:pt modelId="{3B75AA4C-4477-4167-ACB2-662BC1E0A05A}" type="sibTrans" cxnId="{7DDB2678-7B23-46AF-A779-BCDED0F604F2}">
      <dgm:prSet/>
      <dgm:spPr/>
      <dgm:t>
        <a:bodyPr/>
        <a:lstStyle/>
        <a:p>
          <a:endParaRPr lang="fr-FR"/>
        </a:p>
      </dgm:t>
    </dgm:pt>
    <dgm:pt modelId="{430792A2-3884-4FC4-9521-6FADF05021B5}">
      <dgm:prSet custT="1"/>
      <dgm:spPr/>
      <dgm:t>
        <a:bodyPr/>
        <a:lstStyle/>
        <a:p>
          <a:r>
            <a:rPr lang="fr-FR" sz="600" dirty="0" smtClean="0"/>
            <a:t>Magasin</a:t>
          </a:r>
          <a:endParaRPr lang="fr-FR" sz="500" dirty="0" smtClean="0"/>
        </a:p>
      </dgm:t>
    </dgm:pt>
    <dgm:pt modelId="{0A097B62-A8B6-45FA-B1C8-D8B0B5D2AD8B}" type="parTrans" cxnId="{8A75AC5B-037B-46A7-B441-EC68976DC564}">
      <dgm:prSet/>
      <dgm:spPr/>
      <dgm:t>
        <a:bodyPr/>
        <a:lstStyle/>
        <a:p>
          <a:endParaRPr lang="fr-FR"/>
        </a:p>
      </dgm:t>
    </dgm:pt>
    <dgm:pt modelId="{D3D0AFBF-9722-4CB2-B23B-F344D2206BD2}" type="sibTrans" cxnId="{8A75AC5B-037B-46A7-B441-EC68976DC564}">
      <dgm:prSet/>
      <dgm:spPr/>
      <dgm:t>
        <a:bodyPr/>
        <a:lstStyle/>
        <a:p>
          <a:endParaRPr lang="fr-FR"/>
        </a:p>
      </dgm:t>
    </dgm:pt>
    <dgm:pt modelId="{854211F8-86D0-4A5A-B7BB-3994101F9B4F}">
      <dgm:prSet custT="1"/>
      <dgm:spPr/>
      <dgm:t>
        <a:bodyPr/>
        <a:lstStyle/>
        <a:p>
          <a:r>
            <a:rPr lang="fr-FR" sz="600" dirty="0" smtClean="0"/>
            <a:t>Gestion </a:t>
          </a:r>
          <a:br>
            <a:rPr lang="fr-FR" sz="600" dirty="0" smtClean="0"/>
          </a:br>
          <a:r>
            <a:rPr lang="fr-FR" sz="600" dirty="0" smtClean="0"/>
            <a:t>Technique</a:t>
          </a:r>
          <a:endParaRPr lang="fr-FR" sz="600" dirty="0"/>
        </a:p>
      </dgm:t>
    </dgm:pt>
    <dgm:pt modelId="{018FF606-FF86-4E61-9325-42DC666EB1C3}" type="parTrans" cxnId="{E6C5BDCF-AD82-43F0-ADED-58DE9E83E75D}">
      <dgm:prSet/>
      <dgm:spPr/>
      <dgm:t>
        <a:bodyPr/>
        <a:lstStyle/>
        <a:p>
          <a:endParaRPr lang="fr-FR"/>
        </a:p>
      </dgm:t>
    </dgm:pt>
    <dgm:pt modelId="{3BD124B9-24C8-4387-806E-5A33C72CFECA}" type="sibTrans" cxnId="{E6C5BDCF-AD82-43F0-ADED-58DE9E83E75D}">
      <dgm:prSet/>
      <dgm:spPr/>
      <dgm:t>
        <a:bodyPr/>
        <a:lstStyle/>
        <a:p>
          <a:endParaRPr lang="fr-FR"/>
        </a:p>
      </dgm:t>
    </dgm:pt>
    <dgm:pt modelId="{EF61B43A-781B-48D6-ABB3-23019AF8D0D0}" type="pres">
      <dgm:prSet presAssocID="{99FCB8B6-7174-44EB-AFCF-332FA92D0D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A2AA40D1-0A26-4C10-8C8C-E06017C15B77}" type="pres">
      <dgm:prSet presAssocID="{C9AAA8D1-3BE2-46CE-B5C4-E833896B07DD}" presName="hierRoot1" presStyleCnt="0">
        <dgm:presLayoutVars>
          <dgm:hierBranch val="init"/>
        </dgm:presLayoutVars>
      </dgm:prSet>
      <dgm:spPr/>
    </dgm:pt>
    <dgm:pt modelId="{72E174A6-BE7F-4448-A6D6-126F6F287E4D}" type="pres">
      <dgm:prSet presAssocID="{C9AAA8D1-3BE2-46CE-B5C4-E833896B07DD}" presName="rootComposite1" presStyleCnt="0"/>
      <dgm:spPr/>
    </dgm:pt>
    <dgm:pt modelId="{C1D2E7CB-FC16-4C4C-8686-2742784050A2}" type="pres">
      <dgm:prSet presAssocID="{C9AAA8D1-3BE2-46CE-B5C4-E833896B07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263154-85CD-4A64-8B4D-DCE8525CBBBD}" type="pres">
      <dgm:prSet presAssocID="{C9AAA8D1-3BE2-46CE-B5C4-E833896B07DD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626F79E-7766-4939-BC01-29C98E97B241}" type="pres">
      <dgm:prSet presAssocID="{C9AAA8D1-3BE2-46CE-B5C4-E833896B07DD}" presName="hierChild2" presStyleCnt="0"/>
      <dgm:spPr/>
    </dgm:pt>
    <dgm:pt modelId="{C9DD21D0-56BE-4C28-8C94-36BEE6E2701F}" type="pres">
      <dgm:prSet presAssocID="{34207B99-29D7-48E1-A03C-170970F2278B}" presName="Name37" presStyleLbl="parChTrans1D2" presStyleIdx="0" presStyleCnt="8"/>
      <dgm:spPr/>
      <dgm:t>
        <a:bodyPr/>
        <a:lstStyle/>
        <a:p>
          <a:endParaRPr lang="fr-FR"/>
        </a:p>
      </dgm:t>
    </dgm:pt>
    <dgm:pt modelId="{F8066A71-F646-40C6-BC67-5E36113A40BD}" type="pres">
      <dgm:prSet presAssocID="{5DAE4614-2FC7-419A-9A03-B6F07AE72194}" presName="hierRoot2" presStyleCnt="0">
        <dgm:presLayoutVars>
          <dgm:hierBranch val="init"/>
        </dgm:presLayoutVars>
      </dgm:prSet>
      <dgm:spPr/>
    </dgm:pt>
    <dgm:pt modelId="{E6FAF00A-CB48-4B9C-9AFD-CF3D6010AFD1}" type="pres">
      <dgm:prSet presAssocID="{5DAE4614-2FC7-419A-9A03-B6F07AE72194}" presName="rootComposite" presStyleCnt="0"/>
      <dgm:spPr/>
    </dgm:pt>
    <dgm:pt modelId="{2323D4DF-DCC1-42C2-B7C0-24A6DAA3A17C}" type="pres">
      <dgm:prSet presAssocID="{5DAE4614-2FC7-419A-9A03-B6F07AE72194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93251C7-272D-48A6-823A-64D4C8EFA234}" type="pres">
      <dgm:prSet presAssocID="{5DAE4614-2FC7-419A-9A03-B6F07AE72194}" presName="rootConnector" presStyleLbl="node2" presStyleIdx="0" presStyleCnt="6"/>
      <dgm:spPr/>
      <dgm:t>
        <a:bodyPr/>
        <a:lstStyle/>
        <a:p>
          <a:endParaRPr lang="fr-FR"/>
        </a:p>
      </dgm:t>
    </dgm:pt>
    <dgm:pt modelId="{3FF87688-6CB0-434F-A8E0-517753C3E944}" type="pres">
      <dgm:prSet presAssocID="{5DAE4614-2FC7-419A-9A03-B6F07AE72194}" presName="hierChild4" presStyleCnt="0"/>
      <dgm:spPr/>
    </dgm:pt>
    <dgm:pt modelId="{B2FF60C0-0E55-4141-9EB9-0BBA8E1E0268}" type="pres">
      <dgm:prSet presAssocID="{860E7764-A3D4-4540-9BDB-202988B917AE}" presName="Name37" presStyleLbl="parChTrans1D3" presStyleIdx="0" presStyleCnt="13"/>
      <dgm:spPr/>
      <dgm:t>
        <a:bodyPr/>
        <a:lstStyle/>
        <a:p>
          <a:endParaRPr lang="fr-FR"/>
        </a:p>
      </dgm:t>
    </dgm:pt>
    <dgm:pt modelId="{D3224C06-958D-49FA-95E1-5F2D646FA43F}" type="pres">
      <dgm:prSet presAssocID="{A1A760E9-B3DB-48FB-9E21-9AA0B203C367}" presName="hierRoot2" presStyleCnt="0">
        <dgm:presLayoutVars>
          <dgm:hierBranch val="init"/>
        </dgm:presLayoutVars>
      </dgm:prSet>
      <dgm:spPr/>
    </dgm:pt>
    <dgm:pt modelId="{2FEBA13D-E5A6-44D0-BFD4-911327C2D931}" type="pres">
      <dgm:prSet presAssocID="{A1A760E9-B3DB-48FB-9E21-9AA0B203C367}" presName="rootComposite" presStyleCnt="0"/>
      <dgm:spPr/>
    </dgm:pt>
    <dgm:pt modelId="{000F4B93-12F8-42D2-84FE-0968E2A25E64}" type="pres">
      <dgm:prSet presAssocID="{A1A760E9-B3DB-48FB-9E21-9AA0B203C367}" presName="rootText" presStyleLbl="node3" presStyleIdx="0" presStyleCnt="13" custScaleX="106475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F8C599C-D65D-4306-B8D5-0D6F3E4757FF}" type="pres">
      <dgm:prSet presAssocID="{A1A760E9-B3DB-48FB-9E21-9AA0B203C367}" presName="rootConnector" presStyleLbl="node3" presStyleIdx="0" presStyleCnt="13"/>
      <dgm:spPr/>
      <dgm:t>
        <a:bodyPr/>
        <a:lstStyle/>
        <a:p>
          <a:endParaRPr lang="fr-FR"/>
        </a:p>
      </dgm:t>
    </dgm:pt>
    <dgm:pt modelId="{A21E29E5-FAEB-41D6-B3DC-DB6724BA949F}" type="pres">
      <dgm:prSet presAssocID="{A1A760E9-B3DB-48FB-9E21-9AA0B203C367}" presName="hierChild4" presStyleCnt="0"/>
      <dgm:spPr/>
    </dgm:pt>
    <dgm:pt modelId="{5176976C-AB54-49BA-A60F-8E725F2807C9}" type="pres">
      <dgm:prSet presAssocID="{849AAAA9-D9FA-4E1F-A05F-F96F0C7AA291}" presName="Name37" presStyleLbl="parChTrans1D4" presStyleIdx="0" presStyleCnt="9"/>
      <dgm:spPr/>
      <dgm:t>
        <a:bodyPr/>
        <a:lstStyle/>
        <a:p>
          <a:endParaRPr lang="fr-FR"/>
        </a:p>
      </dgm:t>
    </dgm:pt>
    <dgm:pt modelId="{F913C704-C7ED-4E4C-B356-163FFC40D6EF}" type="pres">
      <dgm:prSet presAssocID="{D9298C2E-CD35-48DE-8B24-91D11520CDBB}" presName="hierRoot2" presStyleCnt="0">
        <dgm:presLayoutVars>
          <dgm:hierBranch val="init"/>
        </dgm:presLayoutVars>
      </dgm:prSet>
      <dgm:spPr/>
    </dgm:pt>
    <dgm:pt modelId="{47A2876D-A21C-4A80-9D20-D2E92388D913}" type="pres">
      <dgm:prSet presAssocID="{D9298C2E-CD35-48DE-8B24-91D11520CDBB}" presName="rootComposite" presStyleCnt="0"/>
      <dgm:spPr/>
    </dgm:pt>
    <dgm:pt modelId="{C4DCBAD2-D11C-4AA7-A8E6-55E44A0F85F5}" type="pres">
      <dgm:prSet presAssocID="{D9298C2E-CD35-48DE-8B24-91D11520CDBB}" presName="rootText" presStyleLbl="node4" presStyleIdx="0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3030003-A3CD-41DD-B9B3-1D9E297C60BD}" type="pres">
      <dgm:prSet presAssocID="{D9298C2E-CD35-48DE-8B24-91D11520CDBB}" presName="rootConnector" presStyleLbl="node4" presStyleIdx="0" presStyleCnt="9"/>
      <dgm:spPr/>
      <dgm:t>
        <a:bodyPr/>
        <a:lstStyle/>
        <a:p>
          <a:endParaRPr lang="fr-FR"/>
        </a:p>
      </dgm:t>
    </dgm:pt>
    <dgm:pt modelId="{2E499CAC-F81B-45F7-9952-D0EAA9911014}" type="pres">
      <dgm:prSet presAssocID="{D9298C2E-CD35-48DE-8B24-91D11520CDBB}" presName="hierChild4" presStyleCnt="0"/>
      <dgm:spPr/>
    </dgm:pt>
    <dgm:pt modelId="{88C12717-7302-4A7F-828E-2D6ED7A0E0E5}" type="pres">
      <dgm:prSet presAssocID="{D9298C2E-CD35-48DE-8B24-91D11520CDBB}" presName="hierChild5" presStyleCnt="0"/>
      <dgm:spPr/>
    </dgm:pt>
    <dgm:pt modelId="{145599B2-0936-4716-87A1-ABF514460692}" type="pres">
      <dgm:prSet presAssocID="{A1A760E9-B3DB-48FB-9E21-9AA0B203C367}" presName="hierChild5" presStyleCnt="0"/>
      <dgm:spPr/>
    </dgm:pt>
    <dgm:pt modelId="{67F9F114-DE7D-4F62-9FA0-F2DC1CFE448A}" type="pres">
      <dgm:prSet presAssocID="{8822FEEC-A9B8-40FC-93DF-A44499C49309}" presName="Name37" presStyleLbl="parChTrans1D3" presStyleIdx="1" presStyleCnt="13"/>
      <dgm:spPr/>
      <dgm:t>
        <a:bodyPr/>
        <a:lstStyle/>
        <a:p>
          <a:endParaRPr lang="fr-FR"/>
        </a:p>
      </dgm:t>
    </dgm:pt>
    <dgm:pt modelId="{8EB66D44-3DDF-4FA1-B4D6-91ECE8598B84}" type="pres">
      <dgm:prSet presAssocID="{B5C35506-8C11-4531-8FF8-49EFFEBE1C20}" presName="hierRoot2" presStyleCnt="0">
        <dgm:presLayoutVars>
          <dgm:hierBranch val="init"/>
        </dgm:presLayoutVars>
      </dgm:prSet>
      <dgm:spPr/>
    </dgm:pt>
    <dgm:pt modelId="{B1E2CAD2-7B38-49C9-9466-3DDB1F7CAB82}" type="pres">
      <dgm:prSet presAssocID="{B5C35506-8C11-4531-8FF8-49EFFEBE1C20}" presName="rootComposite" presStyleCnt="0"/>
      <dgm:spPr/>
    </dgm:pt>
    <dgm:pt modelId="{0E8DB153-90F3-42B3-B2F4-0A28FA39311F}" type="pres">
      <dgm:prSet presAssocID="{B5C35506-8C11-4531-8FF8-49EFFEBE1C20}" presName="rootText" presStyleLbl="node3" presStyleIdx="1" presStyleCnt="13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DFC3983-3898-4ABD-93B3-0C4DD63A34F6}" type="pres">
      <dgm:prSet presAssocID="{B5C35506-8C11-4531-8FF8-49EFFEBE1C20}" presName="rootConnector" presStyleLbl="node3" presStyleIdx="1" presStyleCnt="13"/>
      <dgm:spPr/>
      <dgm:t>
        <a:bodyPr/>
        <a:lstStyle/>
        <a:p>
          <a:endParaRPr lang="fr-FR"/>
        </a:p>
      </dgm:t>
    </dgm:pt>
    <dgm:pt modelId="{B902A2C6-DC09-4D19-8B27-CB6A031A36C0}" type="pres">
      <dgm:prSet presAssocID="{B5C35506-8C11-4531-8FF8-49EFFEBE1C20}" presName="hierChild4" presStyleCnt="0"/>
      <dgm:spPr/>
    </dgm:pt>
    <dgm:pt modelId="{C3C7912A-E3B7-40D3-A866-3E28163EE86F}" type="pres">
      <dgm:prSet presAssocID="{E4274C72-5C5D-4986-A0F9-6F6EA9716B66}" presName="Name37" presStyleLbl="parChTrans1D4" presStyleIdx="1" presStyleCnt="9"/>
      <dgm:spPr/>
      <dgm:t>
        <a:bodyPr/>
        <a:lstStyle/>
        <a:p>
          <a:endParaRPr lang="fr-FR"/>
        </a:p>
      </dgm:t>
    </dgm:pt>
    <dgm:pt modelId="{9A460D97-4879-40A0-91B4-43853A084919}" type="pres">
      <dgm:prSet presAssocID="{AE9809E8-9A07-4204-8BBB-9D03828ADC68}" presName="hierRoot2" presStyleCnt="0">
        <dgm:presLayoutVars>
          <dgm:hierBranch val="init"/>
        </dgm:presLayoutVars>
      </dgm:prSet>
      <dgm:spPr/>
    </dgm:pt>
    <dgm:pt modelId="{7DA2D007-4F94-4233-88A2-6C7F64FAFAAD}" type="pres">
      <dgm:prSet presAssocID="{AE9809E8-9A07-4204-8BBB-9D03828ADC68}" presName="rootComposite" presStyleCnt="0"/>
      <dgm:spPr/>
    </dgm:pt>
    <dgm:pt modelId="{4ABCD1E6-8AD6-4926-987E-ADE02ED4F4CE}" type="pres">
      <dgm:prSet presAssocID="{AE9809E8-9A07-4204-8BBB-9D03828ADC68}" presName="rootText" presStyleLbl="node4" presStyleIdx="1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89B62E-762D-44F3-A0E3-EF6E0F24B329}" type="pres">
      <dgm:prSet presAssocID="{AE9809E8-9A07-4204-8BBB-9D03828ADC68}" presName="rootConnector" presStyleLbl="node4" presStyleIdx="1" presStyleCnt="9"/>
      <dgm:spPr/>
      <dgm:t>
        <a:bodyPr/>
        <a:lstStyle/>
        <a:p>
          <a:endParaRPr lang="fr-FR"/>
        </a:p>
      </dgm:t>
    </dgm:pt>
    <dgm:pt modelId="{5914051A-A32E-43F1-A01B-BACCFE106F91}" type="pres">
      <dgm:prSet presAssocID="{AE9809E8-9A07-4204-8BBB-9D03828ADC68}" presName="hierChild4" presStyleCnt="0"/>
      <dgm:spPr/>
    </dgm:pt>
    <dgm:pt modelId="{8974102F-47D4-48F8-8FDE-071FE81B9744}" type="pres">
      <dgm:prSet presAssocID="{AE9809E8-9A07-4204-8BBB-9D03828ADC68}" presName="hierChild5" presStyleCnt="0"/>
      <dgm:spPr/>
    </dgm:pt>
    <dgm:pt modelId="{39AA78C5-F4C9-4F3C-8D3F-6A2217E6E849}" type="pres">
      <dgm:prSet presAssocID="{B5C35506-8C11-4531-8FF8-49EFFEBE1C20}" presName="hierChild5" presStyleCnt="0"/>
      <dgm:spPr/>
    </dgm:pt>
    <dgm:pt modelId="{13E9FD88-EAC5-4BA3-9764-287E90792825}" type="pres">
      <dgm:prSet presAssocID="{5DAE4614-2FC7-419A-9A03-B6F07AE72194}" presName="hierChild5" presStyleCnt="0"/>
      <dgm:spPr/>
    </dgm:pt>
    <dgm:pt modelId="{C5D5622C-F7C4-44ED-9140-DE0F3742D01F}" type="pres">
      <dgm:prSet presAssocID="{E18CDDBA-0B60-46B1-9500-0959EADB54B0}" presName="Name37" presStyleLbl="parChTrans1D2" presStyleIdx="1" presStyleCnt="8"/>
      <dgm:spPr/>
      <dgm:t>
        <a:bodyPr/>
        <a:lstStyle/>
        <a:p>
          <a:endParaRPr lang="fr-FR"/>
        </a:p>
      </dgm:t>
    </dgm:pt>
    <dgm:pt modelId="{E384126A-241E-4D85-BEB3-332B8B9F12A0}" type="pres">
      <dgm:prSet presAssocID="{98CFC612-6230-43EB-87D3-AB16DE9252BF}" presName="hierRoot2" presStyleCnt="0">
        <dgm:presLayoutVars>
          <dgm:hierBranch val="init"/>
        </dgm:presLayoutVars>
      </dgm:prSet>
      <dgm:spPr/>
    </dgm:pt>
    <dgm:pt modelId="{4315BD71-612B-455B-8176-D989B2FF13F9}" type="pres">
      <dgm:prSet presAssocID="{98CFC612-6230-43EB-87D3-AB16DE9252BF}" presName="rootComposite" presStyleCnt="0"/>
      <dgm:spPr/>
    </dgm:pt>
    <dgm:pt modelId="{CC4EBB82-EA05-4019-ADA4-3407809E5846}" type="pres">
      <dgm:prSet presAssocID="{98CFC612-6230-43EB-87D3-AB16DE9252BF}" presName="rootText" presStyleLbl="node2" presStyleIdx="1" presStyleCnt="6" custScaleX="12137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2AFF126-197C-4049-B48A-30257DDBB02E}" type="pres">
      <dgm:prSet presAssocID="{98CFC612-6230-43EB-87D3-AB16DE9252BF}" presName="rootConnector" presStyleLbl="node2" presStyleIdx="1" presStyleCnt="6"/>
      <dgm:spPr/>
      <dgm:t>
        <a:bodyPr/>
        <a:lstStyle/>
        <a:p>
          <a:endParaRPr lang="fr-FR"/>
        </a:p>
      </dgm:t>
    </dgm:pt>
    <dgm:pt modelId="{E6A11395-21C2-44CB-A14A-7A0BEDE829A6}" type="pres">
      <dgm:prSet presAssocID="{98CFC612-6230-43EB-87D3-AB16DE9252BF}" presName="hierChild4" presStyleCnt="0"/>
      <dgm:spPr/>
    </dgm:pt>
    <dgm:pt modelId="{246A1DB7-EF08-4B6A-9847-B476840A849C}" type="pres">
      <dgm:prSet presAssocID="{5FD10545-89DA-43F1-A241-2294FCF8091A}" presName="Name37" presStyleLbl="parChTrans1D3" presStyleIdx="2" presStyleCnt="13"/>
      <dgm:spPr/>
      <dgm:t>
        <a:bodyPr/>
        <a:lstStyle/>
        <a:p>
          <a:endParaRPr lang="fr-FR"/>
        </a:p>
      </dgm:t>
    </dgm:pt>
    <dgm:pt modelId="{1FC3CCF9-329E-43B9-95E4-65C4D669E849}" type="pres">
      <dgm:prSet presAssocID="{B5A39563-FA63-4DC2-ACB8-CD460DDC3B82}" presName="hierRoot2" presStyleCnt="0">
        <dgm:presLayoutVars>
          <dgm:hierBranch val="init"/>
        </dgm:presLayoutVars>
      </dgm:prSet>
      <dgm:spPr/>
    </dgm:pt>
    <dgm:pt modelId="{9D8F0F78-4D6C-4542-961D-00ABBAC4AE86}" type="pres">
      <dgm:prSet presAssocID="{B5A39563-FA63-4DC2-ACB8-CD460DDC3B82}" presName="rootComposite" presStyleCnt="0"/>
      <dgm:spPr/>
    </dgm:pt>
    <dgm:pt modelId="{C67D158A-8A67-41F2-BB85-B42613768C6F}" type="pres">
      <dgm:prSet presAssocID="{B5A39563-FA63-4DC2-ACB8-CD460DDC3B82}" presName="rootText" presStyleLbl="node3" presStyleIdx="2" presStyleCnt="13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3293436-6EBB-4305-AD49-10CE6F410A27}" type="pres">
      <dgm:prSet presAssocID="{B5A39563-FA63-4DC2-ACB8-CD460DDC3B82}" presName="rootConnector" presStyleLbl="node3" presStyleIdx="2" presStyleCnt="13"/>
      <dgm:spPr/>
      <dgm:t>
        <a:bodyPr/>
        <a:lstStyle/>
        <a:p>
          <a:endParaRPr lang="fr-FR"/>
        </a:p>
      </dgm:t>
    </dgm:pt>
    <dgm:pt modelId="{625498F1-5B1A-4137-A60A-C72EFC38F0EF}" type="pres">
      <dgm:prSet presAssocID="{B5A39563-FA63-4DC2-ACB8-CD460DDC3B82}" presName="hierChild4" presStyleCnt="0"/>
      <dgm:spPr/>
    </dgm:pt>
    <dgm:pt modelId="{ED709FA7-3ECA-441E-8951-6868F2806C8D}" type="pres">
      <dgm:prSet presAssocID="{B47A63D1-8A9D-4A4A-B072-CBFA9BF13E32}" presName="Name37" presStyleLbl="parChTrans1D4" presStyleIdx="2" presStyleCnt="9"/>
      <dgm:spPr/>
      <dgm:t>
        <a:bodyPr/>
        <a:lstStyle/>
        <a:p>
          <a:endParaRPr lang="fr-FR"/>
        </a:p>
      </dgm:t>
    </dgm:pt>
    <dgm:pt modelId="{B83AA2AE-9AAB-4512-81D7-AE46CCD7A3CE}" type="pres">
      <dgm:prSet presAssocID="{EF301302-ADC4-4457-AA34-B613A4C55AFF}" presName="hierRoot2" presStyleCnt="0">
        <dgm:presLayoutVars>
          <dgm:hierBranch val="init"/>
        </dgm:presLayoutVars>
      </dgm:prSet>
      <dgm:spPr/>
    </dgm:pt>
    <dgm:pt modelId="{7C90354D-6BF4-4EBD-81C2-569C34809914}" type="pres">
      <dgm:prSet presAssocID="{EF301302-ADC4-4457-AA34-B613A4C55AFF}" presName="rootComposite" presStyleCnt="0"/>
      <dgm:spPr/>
    </dgm:pt>
    <dgm:pt modelId="{AA2110B9-1953-4EA9-969C-4F1325ADF52B}" type="pres">
      <dgm:prSet presAssocID="{EF301302-ADC4-4457-AA34-B613A4C55AFF}" presName="rootText" presStyleLbl="node4" presStyleIdx="2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14E0177-41B9-4D93-8E41-7D7F02D8D8C4}" type="pres">
      <dgm:prSet presAssocID="{EF301302-ADC4-4457-AA34-B613A4C55AFF}" presName="rootConnector" presStyleLbl="node4" presStyleIdx="2" presStyleCnt="9"/>
      <dgm:spPr/>
      <dgm:t>
        <a:bodyPr/>
        <a:lstStyle/>
        <a:p>
          <a:endParaRPr lang="fr-FR"/>
        </a:p>
      </dgm:t>
    </dgm:pt>
    <dgm:pt modelId="{0548BE09-C915-4D52-9B3D-58534B03F367}" type="pres">
      <dgm:prSet presAssocID="{EF301302-ADC4-4457-AA34-B613A4C55AFF}" presName="hierChild4" presStyleCnt="0"/>
      <dgm:spPr/>
    </dgm:pt>
    <dgm:pt modelId="{3B7B5850-9B01-4318-A839-D77EBF35341F}" type="pres">
      <dgm:prSet presAssocID="{EF301302-ADC4-4457-AA34-B613A4C55AFF}" presName="hierChild5" presStyleCnt="0"/>
      <dgm:spPr/>
    </dgm:pt>
    <dgm:pt modelId="{9E5F9EE3-5433-4642-AE8B-5C09238CBB2E}" type="pres">
      <dgm:prSet presAssocID="{B5A39563-FA63-4DC2-ACB8-CD460DDC3B82}" presName="hierChild5" presStyleCnt="0"/>
      <dgm:spPr/>
    </dgm:pt>
    <dgm:pt modelId="{6B822FCB-575A-40C2-8AA4-66C49741DAB8}" type="pres">
      <dgm:prSet presAssocID="{3120FC21-A6A6-48CD-BD6C-0C3B6572206E}" presName="Name37" presStyleLbl="parChTrans1D3" presStyleIdx="3" presStyleCnt="13"/>
      <dgm:spPr/>
      <dgm:t>
        <a:bodyPr/>
        <a:lstStyle/>
        <a:p>
          <a:endParaRPr lang="fr-FR"/>
        </a:p>
      </dgm:t>
    </dgm:pt>
    <dgm:pt modelId="{D6BBA756-9E6D-4FCC-BED9-97A0E70C2E48}" type="pres">
      <dgm:prSet presAssocID="{B2405A6C-5042-44F2-860A-9E08EE4180AF}" presName="hierRoot2" presStyleCnt="0">
        <dgm:presLayoutVars>
          <dgm:hierBranch val="init"/>
        </dgm:presLayoutVars>
      </dgm:prSet>
      <dgm:spPr/>
    </dgm:pt>
    <dgm:pt modelId="{66F5F048-0FE8-459D-8B57-E07E17E030AC}" type="pres">
      <dgm:prSet presAssocID="{B2405A6C-5042-44F2-860A-9E08EE4180AF}" presName="rootComposite" presStyleCnt="0"/>
      <dgm:spPr/>
    </dgm:pt>
    <dgm:pt modelId="{6056B468-9339-4798-B417-15E00996DF57}" type="pres">
      <dgm:prSet presAssocID="{B2405A6C-5042-44F2-860A-9E08EE4180AF}" presName="rootText" presStyleLbl="node3" presStyleIdx="3" presStyleCnt="13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5EF1DB5-2CBB-4283-95B2-3AF8359F0A2E}" type="pres">
      <dgm:prSet presAssocID="{B2405A6C-5042-44F2-860A-9E08EE4180AF}" presName="rootConnector" presStyleLbl="node3" presStyleIdx="3" presStyleCnt="13"/>
      <dgm:spPr/>
      <dgm:t>
        <a:bodyPr/>
        <a:lstStyle/>
        <a:p>
          <a:endParaRPr lang="fr-FR"/>
        </a:p>
      </dgm:t>
    </dgm:pt>
    <dgm:pt modelId="{C3FD9A15-774D-4ED7-880F-90946709077D}" type="pres">
      <dgm:prSet presAssocID="{B2405A6C-5042-44F2-860A-9E08EE4180AF}" presName="hierChild4" presStyleCnt="0"/>
      <dgm:spPr/>
    </dgm:pt>
    <dgm:pt modelId="{BCBE7C28-40F6-4854-A125-00D1598CE5CB}" type="pres">
      <dgm:prSet presAssocID="{4071E860-115A-42B5-9519-11B6092A96CE}" presName="Name37" presStyleLbl="parChTrans1D4" presStyleIdx="3" presStyleCnt="9"/>
      <dgm:spPr/>
      <dgm:t>
        <a:bodyPr/>
        <a:lstStyle/>
        <a:p>
          <a:endParaRPr lang="fr-FR"/>
        </a:p>
      </dgm:t>
    </dgm:pt>
    <dgm:pt modelId="{0CE18B04-CE01-462C-9035-7BCFD7B70BEF}" type="pres">
      <dgm:prSet presAssocID="{24D45960-6AB4-4B0A-89EE-05803812D375}" presName="hierRoot2" presStyleCnt="0">
        <dgm:presLayoutVars>
          <dgm:hierBranch val="init"/>
        </dgm:presLayoutVars>
      </dgm:prSet>
      <dgm:spPr/>
    </dgm:pt>
    <dgm:pt modelId="{DFB77C46-E380-40CD-9D1F-468BC7B89164}" type="pres">
      <dgm:prSet presAssocID="{24D45960-6AB4-4B0A-89EE-05803812D375}" presName="rootComposite" presStyleCnt="0"/>
      <dgm:spPr/>
    </dgm:pt>
    <dgm:pt modelId="{8F4DC49C-78A5-44C1-8756-5302F7E948CA}" type="pres">
      <dgm:prSet presAssocID="{24D45960-6AB4-4B0A-89EE-05803812D375}" presName="rootText" presStyleLbl="node4" presStyleIdx="3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9EB055C-5616-47CE-A9BA-C3C33FC36DC3}" type="pres">
      <dgm:prSet presAssocID="{24D45960-6AB4-4B0A-89EE-05803812D375}" presName="rootConnector" presStyleLbl="node4" presStyleIdx="3" presStyleCnt="9"/>
      <dgm:spPr/>
      <dgm:t>
        <a:bodyPr/>
        <a:lstStyle/>
        <a:p>
          <a:endParaRPr lang="fr-FR"/>
        </a:p>
      </dgm:t>
    </dgm:pt>
    <dgm:pt modelId="{6CC8BA7C-B055-4C63-ABCF-86AEC041A598}" type="pres">
      <dgm:prSet presAssocID="{24D45960-6AB4-4B0A-89EE-05803812D375}" presName="hierChild4" presStyleCnt="0"/>
      <dgm:spPr/>
    </dgm:pt>
    <dgm:pt modelId="{50971E3E-EB8C-4A5F-8623-6627C8A441AE}" type="pres">
      <dgm:prSet presAssocID="{24D45960-6AB4-4B0A-89EE-05803812D375}" presName="hierChild5" presStyleCnt="0"/>
      <dgm:spPr/>
    </dgm:pt>
    <dgm:pt modelId="{AA635232-9AD7-4C3F-BA35-627DDC9E4049}" type="pres">
      <dgm:prSet presAssocID="{B2405A6C-5042-44F2-860A-9E08EE4180AF}" presName="hierChild5" presStyleCnt="0"/>
      <dgm:spPr/>
    </dgm:pt>
    <dgm:pt modelId="{F55AA314-E74F-4FF6-B044-805E6B13A384}" type="pres">
      <dgm:prSet presAssocID="{98CFC612-6230-43EB-87D3-AB16DE9252BF}" presName="hierChild5" presStyleCnt="0"/>
      <dgm:spPr/>
    </dgm:pt>
    <dgm:pt modelId="{7810ADDB-ECD2-4570-A277-09062C7F7324}" type="pres">
      <dgm:prSet presAssocID="{FB3740DA-C42A-469F-BB23-72C52288D3AC}" presName="Name37" presStyleLbl="parChTrans1D2" presStyleIdx="2" presStyleCnt="8"/>
      <dgm:spPr/>
      <dgm:t>
        <a:bodyPr/>
        <a:lstStyle/>
        <a:p>
          <a:endParaRPr lang="fr-FR"/>
        </a:p>
      </dgm:t>
    </dgm:pt>
    <dgm:pt modelId="{9AF8BCCF-357F-4EB2-922A-ED92FC99760F}" type="pres">
      <dgm:prSet presAssocID="{8C6563CB-D985-4378-BF8E-C3736A374F46}" presName="hierRoot2" presStyleCnt="0">
        <dgm:presLayoutVars>
          <dgm:hierBranch val="init"/>
        </dgm:presLayoutVars>
      </dgm:prSet>
      <dgm:spPr/>
    </dgm:pt>
    <dgm:pt modelId="{198C8661-9454-45DB-9BC2-870B7655D30E}" type="pres">
      <dgm:prSet presAssocID="{8C6563CB-D985-4378-BF8E-C3736A374F46}" presName="rootComposite" presStyleCnt="0"/>
      <dgm:spPr/>
    </dgm:pt>
    <dgm:pt modelId="{CEA8B10A-14A6-4349-9EBC-8EAC4E430FD7}" type="pres">
      <dgm:prSet presAssocID="{8C6563CB-D985-4378-BF8E-C3736A374F46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205EF7-6642-44D5-97BF-D72B187599CB}" type="pres">
      <dgm:prSet presAssocID="{8C6563CB-D985-4378-BF8E-C3736A374F46}" presName="rootConnector" presStyleLbl="node2" presStyleIdx="2" presStyleCnt="6"/>
      <dgm:spPr/>
      <dgm:t>
        <a:bodyPr/>
        <a:lstStyle/>
        <a:p>
          <a:endParaRPr lang="fr-FR"/>
        </a:p>
      </dgm:t>
    </dgm:pt>
    <dgm:pt modelId="{D5F30E45-F3F0-4E9B-A9B5-BA6C004BEDCF}" type="pres">
      <dgm:prSet presAssocID="{8C6563CB-D985-4378-BF8E-C3736A374F46}" presName="hierChild4" presStyleCnt="0"/>
      <dgm:spPr/>
    </dgm:pt>
    <dgm:pt modelId="{C0E8EA04-4BB7-46EC-BDF2-AD597DE9E021}" type="pres">
      <dgm:prSet presAssocID="{ED4E2948-BD2E-4888-9911-49FDD09513A5}" presName="Name37" presStyleLbl="parChTrans1D3" presStyleIdx="4" presStyleCnt="13"/>
      <dgm:spPr/>
      <dgm:t>
        <a:bodyPr/>
        <a:lstStyle/>
        <a:p>
          <a:endParaRPr lang="fr-FR"/>
        </a:p>
      </dgm:t>
    </dgm:pt>
    <dgm:pt modelId="{92C1C3A7-D0AF-4F6F-A0C5-1F95E6AC9994}" type="pres">
      <dgm:prSet presAssocID="{5F147C37-796B-4BEE-8EC9-AF042E04EBD2}" presName="hierRoot2" presStyleCnt="0">
        <dgm:presLayoutVars>
          <dgm:hierBranch val="init"/>
        </dgm:presLayoutVars>
      </dgm:prSet>
      <dgm:spPr/>
    </dgm:pt>
    <dgm:pt modelId="{A2DC955C-D8AC-4AE0-93BD-C73D253C496F}" type="pres">
      <dgm:prSet presAssocID="{5F147C37-796B-4BEE-8EC9-AF042E04EBD2}" presName="rootComposite" presStyleCnt="0"/>
      <dgm:spPr/>
    </dgm:pt>
    <dgm:pt modelId="{F1CE7977-28EA-4885-B7B6-0BF77C0DD40B}" type="pres">
      <dgm:prSet presAssocID="{5F147C37-796B-4BEE-8EC9-AF042E04EBD2}" presName="rootText" presStyleLbl="node3" presStyleIdx="4" presStyleCnt="13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B9D13B1-C141-4698-932D-1E0F8EFD8423}" type="pres">
      <dgm:prSet presAssocID="{5F147C37-796B-4BEE-8EC9-AF042E04EBD2}" presName="rootConnector" presStyleLbl="node3" presStyleIdx="4" presStyleCnt="13"/>
      <dgm:spPr/>
      <dgm:t>
        <a:bodyPr/>
        <a:lstStyle/>
        <a:p>
          <a:endParaRPr lang="fr-FR"/>
        </a:p>
      </dgm:t>
    </dgm:pt>
    <dgm:pt modelId="{C87244BC-6FA6-4256-8E4C-F91588BB1354}" type="pres">
      <dgm:prSet presAssocID="{5F147C37-796B-4BEE-8EC9-AF042E04EBD2}" presName="hierChild4" presStyleCnt="0"/>
      <dgm:spPr/>
    </dgm:pt>
    <dgm:pt modelId="{1FE19A9C-B60D-44EB-A9AE-C015A2577C7A}" type="pres">
      <dgm:prSet presAssocID="{F7114E17-CD69-4ACB-BEEB-D49B12CCD389}" presName="Name37" presStyleLbl="parChTrans1D4" presStyleIdx="4" presStyleCnt="9"/>
      <dgm:spPr/>
      <dgm:t>
        <a:bodyPr/>
        <a:lstStyle/>
        <a:p>
          <a:endParaRPr lang="fr-FR"/>
        </a:p>
      </dgm:t>
    </dgm:pt>
    <dgm:pt modelId="{BBA25B3D-95BC-49A5-A3C0-7CCCBC278548}" type="pres">
      <dgm:prSet presAssocID="{F3E9BF7E-2D1C-4FA6-BA0C-E07720964732}" presName="hierRoot2" presStyleCnt="0">
        <dgm:presLayoutVars>
          <dgm:hierBranch val="init"/>
        </dgm:presLayoutVars>
      </dgm:prSet>
      <dgm:spPr/>
    </dgm:pt>
    <dgm:pt modelId="{B67AD84A-BD3F-41BF-AAE4-358A9839E1EA}" type="pres">
      <dgm:prSet presAssocID="{F3E9BF7E-2D1C-4FA6-BA0C-E07720964732}" presName="rootComposite" presStyleCnt="0"/>
      <dgm:spPr/>
    </dgm:pt>
    <dgm:pt modelId="{693582EA-B822-4D98-929D-B666D0E51B60}" type="pres">
      <dgm:prSet presAssocID="{F3E9BF7E-2D1C-4FA6-BA0C-E07720964732}" presName="rootText" presStyleLbl="node4" presStyleIdx="4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9C1386F-A52F-435D-8AD1-1AB2D186C07D}" type="pres">
      <dgm:prSet presAssocID="{F3E9BF7E-2D1C-4FA6-BA0C-E07720964732}" presName="rootConnector" presStyleLbl="node4" presStyleIdx="4" presStyleCnt="9"/>
      <dgm:spPr/>
      <dgm:t>
        <a:bodyPr/>
        <a:lstStyle/>
        <a:p>
          <a:endParaRPr lang="fr-FR"/>
        </a:p>
      </dgm:t>
    </dgm:pt>
    <dgm:pt modelId="{FAA76802-1B12-484E-B47A-4BEE57B14AED}" type="pres">
      <dgm:prSet presAssocID="{F3E9BF7E-2D1C-4FA6-BA0C-E07720964732}" presName="hierChild4" presStyleCnt="0"/>
      <dgm:spPr/>
    </dgm:pt>
    <dgm:pt modelId="{DBACC4B2-2A7C-4A5C-9CA8-E24A100458DC}" type="pres">
      <dgm:prSet presAssocID="{F3E9BF7E-2D1C-4FA6-BA0C-E07720964732}" presName="hierChild5" presStyleCnt="0"/>
      <dgm:spPr/>
    </dgm:pt>
    <dgm:pt modelId="{E837ECB4-CCE3-4391-98CF-BE46F0280060}" type="pres">
      <dgm:prSet presAssocID="{9006DE83-4EEA-4338-81B5-8F92719B567E}" presName="Name37" presStyleLbl="parChTrans1D4" presStyleIdx="5" presStyleCnt="9"/>
      <dgm:spPr/>
      <dgm:t>
        <a:bodyPr/>
        <a:lstStyle/>
        <a:p>
          <a:endParaRPr lang="fr-FR"/>
        </a:p>
      </dgm:t>
    </dgm:pt>
    <dgm:pt modelId="{2B943293-6590-4D42-93BA-48FD9CD82BD7}" type="pres">
      <dgm:prSet presAssocID="{73CAFB1D-0C77-4E23-8753-8FFBA8027B37}" presName="hierRoot2" presStyleCnt="0">
        <dgm:presLayoutVars>
          <dgm:hierBranch val="init"/>
        </dgm:presLayoutVars>
      </dgm:prSet>
      <dgm:spPr/>
    </dgm:pt>
    <dgm:pt modelId="{B84B4E0A-7F4B-4606-8BB7-35187B30D0C0}" type="pres">
      <dgm:prSet presAssocID="{73CAFB1D-0C77-4E23-8753-8FFBA8027B37}" presName="rootComposite" presStyleCnt="0"/>
      <dgm:spPr/>
    </dgm:pt>
    <dgm:pt modelId="{60AB40F7-69FC-4FC4-BE16-A9114EF6CD9D}" type="pres">
      <dgm:prSet presAssocID="{73CAFB1D-0C77-4E23-8753-8FFBA8027B37}" presName="rootText" presStyleLbl="node4" presStyleIdx="5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092AAA3-0B3F-4B6F-9B2C-80929EA0E630}" type="pres">
      <dgm:prSet presAssocID="{73CAFB1D-0C77-4E23-8753-8FFBA8027B37}" presName="rootConnector" presStyleLbl="node4" presStyleIdx="5" presStyleCnt="9"/>
      <dgm:spPr/>
      <dgm:t>
        <a:bodyPr/>
        <a:lstStyle/>
        <a:p>
          <a:endParaRPr lang="fr-FR"/>
        </a:p>
      </dgm:t>
    </dgm:pt>
    <dgm:pt modelId="{58C3693A-81F2-4535-8D7D-22CB1DA7913E}" type="pres">
      <dgm:prSet presAssocID="{73CAFB1D-0C77-4E23-8753-8FFBA8027B37}" presName="hierChild4" presStyleCnt="0"/>
      <dgm:spPr/>
    </dgm:pt>
    <dgm:pt modelId="{1EB5F6E6-4D80-415B-9A9E-E1904FD4F6E6}" type="pres">
      <dgm:prSet presAssocID="{73CAFB1D-0C77-4E23-8753-8FFBA8027B37}" presName="hierChild5" presStyleCnt="0"/>
      <dgm:spPr/>
    </dgm:pt>
    <dgm:pt modelId="{01E2B930-0A4F-4315-8145-FC1B030CDA5C}" type="pres">
      <dgm:prSet presAssocID="{39A2DFF0-6A16-4C84-AF44-59D14FA6A80E}" presName="Name37" presStyleLbl="parChTrans1D4" presStyleIdx="6" presStyleCnt="9"/>
      <dgm:spPr/>
      <dgm:t>
        <a:bodyPr/>
        <a:lstStyle/>
        <a:p>
          <a:endParaRPr lang="fr-FR"/>
        </a:p>
      </dgm:t>
    </dgm:pt>
    <dgm:pt modelId="{B9D6C171-FF8C-4FBA-9B82-4589155B7104}" type="pres">
      <dgm:prSet presAssocID="{06E296EF-7E3F-4958-A260-4F41916F84A0}" presName="hierRoot2" presStyleCnt="0">
        <dgm:presLayoutVars>
          <dgm:hierBranch val="init"/>
        </dgm:presLayoutVars>
      </dgm:prSet>
      <dgm:spPr/>
    </dgm:pt>
    <dgm:pt modelId="{6D637843-CA85-4DBD-87A2-209C15CA0BDD}" type="pres">
      <dgm:prSet presAssocID="{06E296EF-7E3F-4958-A260-4F41916F84A0}" presName="rootComposite" presStyleCnt="0"/>
      <dgm:spPr/>
    </dgm:pt>
    <dgm:pt modelId="{CD3A29B1-3747-4D2A-95EE-9C2BB35477BE}" type="pres">
      <dgm:prSet presAssocID="{06E296EF-7E3F-4958-A260-4F41916F84A0}" presName="rootText" presStyleLbl="node4" presStyleIdx="6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A00D4D-A108-480B-9335-0DE5FDFDEB3D}" type="pres">
      <dgm:prSet presAssocID="{06E296EF-7E3F-4958-A260-4F41916F84A0}" presName="rootConnector" presStyleLbl="node4" presStyleIdx="6" presStyleCnt="9"/>
      <dgm:spPr/>
      <dgm:t>
        <a:bodyPr/>
        <a:lstStyle/>
        <a:p>
          <a:endParaRPr lang="fr-FR"/>
        </a:p>
      </dgm:t>
    </dgm:pt>
    <dgm:pt modelId="{83091BC4-5FAC-4D23-89A0-6BD7CEFDE831}" type="pres">
      <dgm:prSet presAssocID="{06E296EF-7E3F-4958-A260-4F41916F84A0}" presName="hierChild4" presStyleCnt="0"/>
      <dgm:spPr/>
    </dgm:pt>
    <dgm:pt modelId="{04ABB55E-125E-43A8-9778-16D4AB41BBF4}" type="pres">
      <dgm:prSet presAssocID="{06E296EF-7E3F-4958-A260-4F41916F84A0}" presName="hierChild5" presStyleCnt="0"/>
      <dgm:spPr/>
    </dgm:pt>
    <dgm:pt modelId="{BF5FFE2F-F7D1-40FC-9F7C-03443BCB6E56}" type="pres">
      <dgm:prSet presAssocID="{5F147C37-796B-4BEE-8EC9-AF042E04EBD2}" presName="hierChild5" presStyleCnt="0"/>
      <dgm:spPr/>
    </dgm:pt>
    <dgm:pt modelId="{EEAF7890-4649-4AFC-8D4F-5803CA07EF0C}" type="pres">
      <dgm:prSet presAssocID="{8DF8FD5E-0931-4514-9794-37E10DC85A91}" presName="Name37" presStyleLbl="parChTrans1D3" presStyleIdx="5" presStyleCnt="13"/>
      <dgm:spPr/>
      <dgm:t>
        <a:bodyPr/>
        <a:lstStyle/>
        <a:p>
          <a:endParaRPr lang="fr-FR"/>
        </a:p>
      </dgm:t>
    </dgm:pt>
    <dgm:pt modelId="{CFA72DDA-6B0D-4724-861C-7E3D3741665A}" type="pres">
      <dgm:prSet presAssocID="{FC8E8EF7-0B15-4F69-AAAA-588219136515}" presName="hierRoot2" presStyleCnt="0">
        <dgm:presLayoutVars>
          <dgm:hierBranch val="init"/>
        </dgm:presLayoutVars>
      </dgm:prSet>
      <dgm:spPr/>
    </dgm:pt>
    <dgm:pt modelId="{6E614EDD-A3F0-4EE4-A61B-3EC192CC9A41}" type="pres">
      <dgm:prSet presAssocID="{FC8E8EF7-0B15-4F69-AAAA-588219136515}" presName="rootComposite" presStyleCnt="0"/>
      <dgm:spPr/>
    </dgm:pt>
    <dgm:pt modelId="{97778580-965E-402D-96B5-05BD04C1AC66}" type="pres">
      <dgm:prSet presAssocID="{FC8E8EF7-0B15-4F69-AAAA-588219136515}" presName="rootText" presStyleLbl="node3" presStyleIdx="5" presStyleCnt="13" custScale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BA8BED2-8FF5-4041-A020-51D4E7076A65}" type="pres">
      <dgm:prSet presAssocID="{FC8E8EF7-0B15-4F69-AAAA-588219136515}" presName="rootConnector" presStyleLbl="node3" presStyleIdx="5" presStyleCnt="13"/>
      <dgm:spPr/>
      <dgm:t>
        <a:bodyPr/>
        <a:lstStyle/>
        <a:p>
          <a:endParaRPr lang="fr-FR"/>
        </a:p>
      </dgm:t>
    </dgm:pt>
    <dgm:pt modelId="{D93A15AA-4AB8-4831-85F9-02D4664324E6}" type="pres">
      <dgm:prSet presAssocID="{FC8E8EF7-0B15-4F69-AAAA-588219136515}" presName="hierChild4" presStyleCnt="0"/>
      <dgm:spPr/>
    </dgm:pt>
    <dgm:pt modelId="{56675D0D-E2ED-46C5-9DFC-0C9379041893}" type="pres">
      <dgm:prSet presAssocID="{98AE89C1-CD94-4B07-9785-03730B4AFFC6}" presName="Name37" presStyleLbl="parChTrans1D4" presStyleIdx="7" presStyleCnt="9"/>
      <dgm:spPr/>
      <dgm:t>
        <a:bodyPr/>
        <a:lstStyle/>
        <a:p>
          <a:endParaRPr lang="fr-FR"/>
        </a:p>
      </dgm:t>
    </dgm:pt>
    <dgm:pt modelId="{E5661F56-5CC6-4846-9CBE-CD3F3394E0B9}" type="pres">
      <dgm:prSet presAssocID="{6540A83A-2228-464F-ACD4-399D7190F2EA}" presName="hierRoot2" presStyleCnt="0">
        <dgm:presLayoutVars>
          <dgm:hierBranch val="init"/>
        </dgm:presLayoutVars>
      </dgm:prSet>
      <dgm:spPr/>
    </dgm:pt>
    <dgm:pt modelId="{F4AF781B-AB72-46B2-A85C-19642B662FFB}" type="pres">
      <dgm:prSet presAssocID="{6540A83A-2228-464F-ACD4-399D7190F2EA}" presName="rootComposite" presStyleCnt="0"/>
      <dgm:spPr/>
    </dgm:pt>
    <dgm:pt modelId="{C1DFFA8D-92CC-4FF1-93EE-10CEBAA35B4D}" type="pres">
      <dgm:prSet presAssocID="{6540A83A-2228-464F-ACD4-399D7190F2EA}" presName="rootText" presStyleLbl="node4" presStyleIdx="7" presStyleCnt="9" custLinFactNeighborY="1623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16F0C38-AFFE-44FE-819C-D7E6F0925269}" type="pres">
      <dgm:prSet presAssocID="{6540A83A-2228-464F-ACD4-399D7190F2EA}" presName="rootConnector" presStyleLbl="node4" presStyleIdx="7" presStyleCnt="9"/>
      <dgm:spPr/>
      <dgm:t>
        <a:bodyPr/>
        <a:lstStyle/>
        <a:p>
          <a:endParaRPr lang="fr-FR"/>
        </a:p>
      </dgm:t>
    </dgm:pt>
    <dgm:pt modelId="{C782EAEC-99DF-407A-A921-52E919607617}" type="pres">
      <dgm:prSet presAssocID="{6540A83A-2228-464F-ACD4-399D7190F2EA}" presName="hierChild4" presStyleCnt="0"/>
      <dgm:spPr/>
    </dgm:pt>
    <dgm:pt modelId="{0737BAF2-83CD-4581-AB2F-0CC21331F4D9}" type="pres">
      <dgm:prSet presAssocID="{6540A83A-2228-464F-ACD4-399D7190F2EA}" presName="hierChild5" presStyleCnt="0"/>
      <dgm:spPr/>
    </dgm:pt>
    <dgm:pt modelId="{E643A7B0-6844-4763-89E1-2F9B860DB407}" type="pres">
      <dgm:prSet presAssocID="{7CF5B4F8-A70C-4352-8202-711889367AB0}" presName="Name37" presStyleLbl="parChTrans1D4" presStyleIdx="8" presStyleCnt="9"/>
      <dgm:spPr/>
      <dgm:t>
        <a:bodyPr/>
        <a:lstStyle/>
        <a:p>
          <a:endParaRPr lang="fr-FR"/>
        </a:p>
      </dgm:t>
    </dgm:pt>
    <dgm:pt modelId="{F10F196E-51FE-4880-9DBE-B65729336AED}" type="pres">
      <dgm:prSet presAssocID="{5FCABBFB-9027-42FE-8333-D3571B4EC444}" presName="hierRoot2" presStyleCnt="0">
        <dgm:presLayoutVars>
          <dgm:hierBranch val="init"/>
        </dgm:presLayoutVars>
      </dgm:prSet>
      <dgm:spPr/>
    </dgm:pt>
    <dgm:pt modelId="{D2E5B643-0EEA-4BC2-999A-651D3F9A47EE}" type="pres">
      <dgm:prSet presAssocID="{5FCABBFB-9027-42FE-8333-D3571B4EC444}" presName="rootComposite" presStyleCnt="0"/>
      <dgm:spPr/>
    </dgm:pt>
    <dgm:pt modelId="{4E0769E4-E63C-4E1D-9249-3E184EFD5EB7}" type="pres">
      <dgm:prSet presAssocID="{5FCABBFB-9027-42FE-8333-D3571B4EC444}" presName="rootText" presStyleLbl="node4" presStyleIdx="8" presStyleCnt="9" custLinFactNeighborY="1138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9715D58-0457-4FB1-A65E-6F3B211AC467}" type="pres">
      <dgm:prSet presAssocID="{5FCABBFB-9027-42FE-8333-D3571B4EC444}" presName="rootConnector" presStyleLbl="node4" presStyleIdx="8" presStyleCnt="9"/>
      <dgm:spPr/>
      <dgm:t>
        <a:bodyPr/>
        <a:lstStyle/>
        <a:p>
          <a:endParaRPr lang="fr-FR"/>
        </a:p>
      </dgm:t>
    </dgm:pt>
    <dgm:pt modelId="{3F9B77EE-291F-4C82-A905-B81C1DD1A3E4}" type="pres">
      <dgm:prSet presAssocID="{5FCABBFB-9027-42FE-8333-D3571B4EC444}" presName="hierChild4" presStyleCnt="0"/>
      <dgm:spPr/>
    </dgm:pt>
    <dgm:pt modelId="{94AFDF38-B52D-471E-B2F4-DF0F3E06275C}" type="pres">
      <dgm:prSet presAssocID="{5FCABBFB-9027-42FE-8333-D3571B4EC444}" presName="hierChild5" presStyleCnt="0"/>
      <dgm:spPr/>
    </dgm:pt>
    <dgm:pt modelId="{87401AD3-18A2-4DCD-BBB5-2735740104D8}" type="pres">
      <dgm:prSet presAssocID="{FC8E8EF7-0B15-4F69-AAAA-588219136515}" presName="hierChild5" presStyleCnt="0"/>
      <dgm:spPr/>
    </dgm:pt>
    <dgm:pt modelId="{0B8C1351-4C88-4A38-B9EB-55C831F63B45}" type="pres">
      <dgm:prSet presAssocID="{648C5E2B-E0BB-4CB7-8269-FC91A5B66D23}" presName="Name37" presStyleLbl="parChTrans1D3" presStyleIdx="6" presStyleCnt="13"/>
      <dgm:spPr/>
      <dgm:t>
        <a:bodyPr/>
        <a:lstStyle/>
        <a:p>
          <a:endParaRPr lang="fr-FR"/>
        </a:p>
      </dgm:t>
    </dgm:pt>
    <dgm:pt modelId="{08CBE951-A7AF-4831-951D-26A828A76FCC}" type="pres">
      <dgm:prSet presAssocID="{AE259A3B-4309-4D84-9F42-3DEECA21DD9C}" presName="hierRoot2" presStyleCnt="0">
        <dgm:presLayoutVars>
          <dgm:hierBranch val="init"/>
        </dgm:presLayoutVars>
      </dgm:prSet>
      <dgm:spPr/>
    </dgm:pt>
    <dgm:pt modelId="{DF43E4C0-199F-4D7E-93DB-79DFF5A88F6F}" type="pres">
      <dgm:prSet presAssocID="{AE259A3B-4309-4D84-9F42-3DEECA21DD9C}" presName="rootComposite" presStyleCnt="0"/>
      <dgm:spPr/>
    </dgm:pt>
    <dgm:pt modelId="{C5F9E809-69FE-435A-BCBC-9DEC315554CA}" type="pres">
      <dgm:prSet presAssocID="{AE259A3B-4309-4D84-9F42-3DEECA21DD9C}" presName="rootText" presStyleLbl="node3" presStyleIdx="6" presStyleCnt="13" custLinFactNeighborX="-712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59C2A6-DAF6-44EC-AF37-41C0740E7949}" type="pres">
      <dgm:prSet presAssocID="{AE259A3B-4309-4D84-9F42-3DEECA21DD9C}" presName="rootConnector" presStyleLbl="node3" presStyleIdx="6" presStyleCnt="13"/>
      <dgm:spPr/>
      <dgm:t>
        <a:bodyPr/>
        <a:lstStyle/>
        <a:p>
          <a:endParaRPr lang="fr-FR"/>
        </a:p>
      </dgm:t>
    </dgm:pt>
    <dgm:pt modelId="{027A1985-6E63-45BF-8512-D926769EDAB8}" type="pres">
      <dgm:prSet presAssocID="{AE259A3B-4309-4D84-9F42-3DEECA21DD9C}" presName="hierChild4" presStyleCnt="0"/>
      <dgm:spPr/>
    </dgm:pt>
    <dgm:pt modelId="{D223F337-3C79-4881-9FD7-970655FBEDE7}" type="pres">
      <dgm:prSet presAssocID="{AE259A3B-4309-4D84-9F42-3DEECA21DD9C}" presName="hierChild5" presStyleCnt="0"/>
      <dgm:spPr/>
    </dgm:pt>
    <dgm:pt modelId="{5A242854-6D29-449B-B158-3E623BC95027}" type="pres">
      <dgm:prSet presAssocID="{66CAB32A-A7F2-492D-B8F0-2DEDE9B4FD2B}" presName="Name37" presStyleLbl="parChTrans1D3" presStyleIdx="7" presStyleCnt="13"/>
      <dgm:spPr/>
      <dgm:t>
        <a:bodyPr/>
        <a:lstStyle/>
        <a:p>
          <a:endParaRPr lang="fr-FR"/>
        </a:p>
      </dgm:t>
    </dgm:pt>
    <dgm:pt modelId="{21D39527-095F-4CAF-98B1-5DE140D7DFA9}" type="pres">
      <dgm:prSet presAssocID="{E1EC276B-B3CC-44DC-9AB1-9FFBD5E389B2}" presName="hierRoot2" presStyleCnt="0">
        <dgm:presLayoutVars>
          <dgm:hierBranch val="init"/>
        </dgm:presLayoutVars>
      </dgm:prSet>
      <dgm:spPr/>
    </dgm:pt>
    <dgm:pt modelId="{CE50C9C4-3030-45BE-820A-1F4072DF92FD}" type="pres">
      <dgm:prSet presAssocID="{E1EC276B-B3CC-44DC-9AB1-9FFBD5E389B2}" presName="rootComposite" presStyleCnt="0"/>
      <dgm:spPr/>
    </dgm:pt>
    <dgm:pt modelId="{A6A2763B-DB08-4214-9E8D-F8DDC61B2EE7}" type="pres">
      <dgm:prSet presAssocID="{E1EC276B-B3CC-44DC-9AB1-9FFBD5E389B2}" presName="rootText" presStyleLbl="node3" presStyleIdx="7" presStyleCnt="13" custLinFactNeighborX="-138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84BA3B-A94C-43D4-A26B-840B3EDD8AF6}" type="pres">
      <dgm:prSet presAssocID="{E1EC276B-B3CC-44DC-9AB1-9FFBD5E389B2}" presName="rootConnector" presStyleLbl="node3" presStyleIdx="7" presStyleCnt="13"/>
      <dgm:spPr/>
      <dgm:t>
        <a:bodyPr/>
        <a:lstStyle/>
        <a:p>
          <a:endParaRPr lang="fr-FR"/>
        </a:p>
      </dgm:t>
    </dgm:pt>
    <dgm:pt modelId="{D13C2094-398E-4898-9F02-A70A95F30A6B}" type="pres">
      <dgm:prSet presAssocID="{E1EC276B-B3CC-44DC-9AB1-9FFBD5E389B2}" presName="hierChild4" presStyleCnt="0"/>
      <dgm:spPr/>
    </dgm:pt>
    <dgm:pt modelId="{D3F8AEF3-6DC2-4F63-BA80-DF7F27F02CF6}" type="pres">
      <dgm:prSet presAssocID="{E1EC276B-B3CC-44DC-9AB1-9FFBD5E389B2}" presName="hierChild5" presStyleCnt="0"/>
      <dgm:spPr/>
    </dgm:pt>
    <dgm:pt modelId="{E8A75875-2521-43A4-A2D4-065B29BC1576}" type="pres">
      <dgm:prSet presAssocID="{8C6563CB-D985-4378-BF8E-C3736A374F46}" presName="hierChild5" presStyleCnt="0"/>
      <dgm:spPr/>
    </dgm:pt>
    <dgm:pt modelId="{91DEBF43-3116-4A0D-8582-1E9E4A467992}" type="pres">
      <dgm:prSet presAssocID="{560E73C1-7CCA-4139-8B93-556E1D59B80D}" presName="Name37" presStyleLbl="parChTrans1D2" presStyleIdx="3" presStyleCnt="8"/>
      <dgm:spPr/>
      <dgm:t>
        <a:bodyPr/>
        <a:lstStyle/>
        <a:p>
          <a:endParaRPr lang="fr-FR"/>
        </a:p>
      </dgm:t>
    </dgm:pt>
    <dgm:pt modelId="{7056ED63-8F7E-47A5-BE0C-BDADC24B746F}" type="pres">
      <dgm:prSet presAssocID="{2D3DC8FE-EE8C-4A18-8F50-C4DCB77D6EB2}" presName="hierRoot2" presStyleCnt="0">
        <dgm:presLayoutVars>
          <dgm:hierBranch val="init"/>
        </dgm:presLayoutVars>
      </dgm:prSet>
      <dgm:spPr/>
    </dgm:pt>
    <dgm:pt modelId="{B27FEC4B-1782-4B9D-A4CC-CDE8D482DDD8}" type="pres">
      <dgm:prSet presAssocID="{2D3DC8FE-EE8C-4A18-8F50-C4DCB77D6EB2}" presName="rootComposite" presStyleCnt="0"/>
      <dgm:spPr/>
    </dgm:pt>
    <dgm:pt modelId="{4456A13A-CDAC-47D9-AE47-7DE420615FDA}" type="pres">
      <dgm:prSet presAssocID="{2D3DC8FE-EE8C-4A18-8F50-C4DCB77D6EB2}" presName="rootText" presStyleLbl="node2" presStyleIdx="3" presStyleCnt="6" custScaleX="12882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7AB8949-C2AB-47AA-A720-793665F11226}" type="pres">
      <dgm:prSet presAssocID="{2D3DC8FE-EE8C-4A18-8F50-C4DCB77D6EB2}" presName="rootConnector" presStyleLbl="node2" presStyleIdx="3" presStyleCnt="6"/>
      <dgm:spPr/>
      <dgm:t>
        <a:bodyPr/>
        <a:lstStyle/>
        <a:p>
          <a:endParaRPr lang="fr-FR"/>
        </a:p>
      </dgm:t>
    </dgm:pt>
    <dgm:pt modelId="{79EED946-CC33-4066-ADDF-ECB6679D8C39}" type="pres">
      <dgm:prSet presAssocID="{2D3DC8FE-EE8C-4A18-8F50-C4DCB77D6EB2}" presName="hierChild4" presStyleCnt="0"/>
      <dgm:spPr/>
    </dgm:pt>
    <dgm:pt modelId="{BCD8B6B9-1BAA-4535-AF80-6AACE3B1DAC8}" type="pres">
      <dgm:prSet presAssocID="{51975080-3D09-4F56-9C68-1C437DBD9765}" presName="Name37" presStyleLbl="parChTrans1D3" presStyleIdx="8" presStyleCnt="13"/>
      <dgm:spPr/>
      <dgm:t>
        <a:bodyPr/>
        <a:lstStyle/>
        <a:p>
          <a:endParaRPr lang="fr-FR"/>
        </a:p>
      </dgm:t>
    </dgm:pt>
    <dgm:pt modelId="{9224982D-D84B-4718-B28F-48B53D90D16F}" type="pres">
      <dgm:prSet presAssocID="{97B2ADE9-B9C6-4F98-AEF8-EF2C208E2C64}" presName="hierRoot2" presStyleCnt="0">
        <dgm:presLayoutVars>
          <dgm:hierBranch val="init"/>
        </dgm:presLayoutVars>
      </dgm:prSet>
      <dgm:spPr/>
    </dgm:pt>
    <dgm:pt modelId="{963138F7-246D-47CE-B5A3-AE803ACF72F2}" type="pres">
      <dgm:prSet presAssocID="{97B2ADE9-B9C6-4F98-AEF8-EF2C208E2C64}" presName="rootComposite" presStyleCnt="0"/>
      <dgm:spPr/>
    </dgm:pt>
    <dgm:pt modelId="{9D83345B-D37A-47D8-AD65-B6ABE59BD057}" type="pres">
      <dgm:prSet presAssocID="{97B2ADE9-B9C6-4F98-AEF8-EF2C208E2C64}" presName="rootText" presStyleLbl="node3" presStyleIdx="8" presStyleCnt="13" custLinFactNeighborX="-4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4FA8B51-BA0F-44D6-B83E-AE8822D992A1}" type="pres">
      <dgm:prSet presAssocID="{97B2ADE9-B9C6-4F98-AEF8-EF2C208E2C64}" presName="rootConnector" presStyleLbl="node3" presStyleIdx="8" presStyleCnt="13"/>
      <dgm:spPr/>
      <dgm:t>
        <a:bodyPr/>
        <a:lstStyle/>
        <a:p>
          <a:endParaRPr lang="fr-FR"/>
        </a:p>
      </dgm:t>
    </dgm:pt>
    <dgm:pt modelId="{C617C572-3FEC-40EF-9991-3DB6727094F8}" type="pres">
      <dgm:prSet presAssocID="{97B2ADE9-B9C6-4F98-AEF8-EF2C208E2C64}" presName="hierChild4" presStyleCnt="0"/>
      <dgm:spPr/>
    </dgm:pt>
    <dgm:pt modelId="{8B1E0DAB-3A30-4D92-8582-F1781851D1BF}" type="pres">
      <dgm:prSet presAssocID="{97B2ADE9-B9C6-4F98-AEF8-EF2C208E2C64}" presName="hierChild5" presStyleCnt="0"/>
      <dgm:spPr/>
    </dgm:pt>
    <dgm:pt modelId="{7A69C961-74DE-4E24-A1BB-1E6719A213C1}" type="pres">
      <dgm:prSet presAssocID="{066D6265-32C7-4808-98B8-FA8F5835848D}" presName="Name37" presStyleLbl="parChTrans1D3" presStyleIdx="9" presStyleCnt="13"/>
      <dgm:spPr/>
      <dgm:t>
        <a:bodyPr/>
        <a:lstStyle/>
        <a:p>
          <a:endParaRPr lang="fr-FR"/>
        </a:p>
      </dgm:t>
    </dgm:pt>
    <dgm:pt modelId="{4E26F25B-79E0-43C9-94A8-12E83B931D98}" type="pres">
      <dgm:prSet presAssocID="{EE5D7052-6E98-4C33-9EA4-4688C82DF507}" presName="hierRoot2" presStyleCnt="0">
        <dgm:presLayoutVars>
          <dgm:hierBranch val="init"/>
        </dgm:presLayoutVars>
      </dgm:prSet>
      <dgm:spPr/>
    </dgm:pt>
    <dgm:pt modelId="{AC6F96C8-0589-4CCC-836C-0FE6CA8C371C}" type="pres">
      <dgm:prSet presAssocID="{EE5D7052-6E98-4C33-9EA4-4688C82DF507}" presName="rootComposite" presStyleCnt="0"/>
      <dgm:spPr/>
    </dgm:pt>
    <dgm:pt modelId="{B1F7D702-CE9A-4163-81E4-46098571A9BE}" type="pres">
      <dgm:prSet presAssocID="{EE5D7052-6E98-4C33-9EA4-4688C82DF507}" presName="rootText" presStyleLbl="node3" presStyleIdx="9" presStyleCnt="13" custLinFactNeighborX="-4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429F333-A284-4EB6-BC2E-E2DDC5B89F86}" type="pres">
      <dgm:prSet presAssocID="{EE5D7052-6E98-4C33-9EA4-4688C82DF507}" presName="rootConnector" presStyleLbl="node3" presStyleIdx="9" presStyleCnt="13"/>
      <dgm:spPr/>
      <dgm:t>
        <a:bodyPr/>
        <a:lstStyle/>
        <a:p>
          <a:endParaRPr lang="fr-FR"/>
        </a:p>
      </dgm:t>
    </dgm:pt>
    <dgm:pt modelId="{2E7A13EE-BE5D-4D8D-85E0-CB6D4BE3926C}" type="pres">
      <dgm:prSet presAssocID="{EE5D7052-6E98-4C33-9EA4-4688C82DF507}" presName="hierChild4" presStyleCnt="0"/>
      <dgm:spPr/>
    </dgm:pt>
    <dgm:pt modelId="{68DB48B1-34B1-4D7F-B629-AB083B0EE300}" type="pres">
      <dgm:prSet presAssocID="{EE5D7052-6E98-4C33-9EA4-4688C82DF507}" presName="hierChild5" presStyleCnt="0"/>
      <dgm:spPr/>
    </dgm:pt>
    <dgm:pt modelId="{9AF7F18F-713F-4447-A174-A5275E65C968}" type="pres">
      <dgm:prSet presAssocID="{018FF606-FF86-4E61-9325-42DC666EB1C3}" presName="Name37" presStyleLbl="parChTrans1D3" presStyleIdx="10" presStyleCnt="13"/>
      <dgm:spPr/>
      <dgm:t>
        <a:bodyPr/>
        <a:lstStyle/>
        <a:p>
          <a:endParaRPr lang="fr-FR"/>
        </a:p>
      </dgm:t>
    </dgm:pt>
    <dgm:pt modelId="{87752C4A-6331-48CD-ABB4-21D35956BA81}" type="pres">
      <dgm:prSet presAssocID="{854211F8-86D0-4A5A-B7BB-3994101F9B4F}" presName="hierRoot2" presStyleCnt="0">
        <dgm:presLayoutVars>
          <dgm:hierBranch val="init"/>
        </dgm:presLayoutVars>
      </dgm:prSet>
      <dgm:spPr/>
    </dgm:pt>
    <dgm:pt modelId="{B306BC5E-F449-40B8-8106-0402FD8B265F}" type="pres">
      <dgm:prSet presAssocID="{854211F8-86D0-4A5A-B7BB-3994101F9B4F}" presName="rootComposite" presStyleCnt="0"/>
      <dgm:spPr/>
    </dgm:pt>
    <dgm:pt modelId="{A20B4CAC-E6BD-4D28-87F8-04847183E013}" type="pres">
      <dgm:prSet presAssocID="{854211F8-86D0-4A5A-B7BB-3994101F9B4F}" presName="rootText" presStyleLbl="node3" presStyleIdx="10" presStyleCnt="13" custLinFactNeighborX="-4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18BEDF6-E6C1-440E-8FA5-31FCB1B4AF4F}" type="pres">
      <dgm:prSet presAssocID="{854211F8-86D0-4A5A-B7BB-3994101F9B4F}" presName="rootConnector" presStyleLbl="node3" presStyleIdx="10" presStyleCnt="13"/>
      <dgm:spPr/>
      <dgm:t>
        <a:bodyPr/>
        <a:lstStyle/>
        <a:p>
          <a:endParaRPr lang="fr-FR"/>
        </a:p>
      </dgm:t>
    </dgm:pt>
    <dgm:pt modelId="{9A305384-FDE8-4DFF-88A6-2EA928868896}" type="pres">
      <dgm:prSet presAssocID="{854211F8-86D0-4A5A-B7BB-3994101F9B4F}" presName="hierChild4" presStyleCnt="0"/>
      <dgm:spPr/>
    </dgm:pt>
    <dgm:pt modelId="{843C10F5-E6D7-4C9A-B5AB-6F7D29024AB9}" type="pres">
      <dgm:prSet presAssocID="{854211F8-86D0-4A5A-B7BB-3994101F9B4F}" presName="hierChild5" presStyleCnt="0"/>
      <dgm:spPr/>
    </dgm:pt>
    <dgm:pt modelId="{43B8EC22-CAA4-4513-B93E-793A4E1CFE61}" type="pres">
      <dgm:prSet presAssocID="{0A097B62-A8B6-45FA-B1C8-D8B0B5D2AD8B}" presName="Name37" presStyleLbl="parChTrans1D3" presStyleIdx="11" presStyleCnt="13"/>
      <dgm:spPr/>
      <dgm:t>
        <a:bodyPr/>
        <a:lstStyle/>
        <a:p>
          <a:endParaRPr lang="fr-FR"/>
        </a:p>
      </dgm:t>
    </dgm:pt>
    <dgm:pt modelId="{472D21FB-721C-486E-AA04-4EDB035FBA76}" type="pres">
      <dgm:prSet presAssocID="{430792A2-3884-4FC4-9521-6FADF05021B5}" presName="hierRoot2" presStyleCnt="0">
        <dgm:presLayoutVars>
          <dgm:hierBranch val="init"/>
        </dgm:presLayoutVars>
      </dgm:prSet>
      <dgm:spPr/>
    </dgm:pt>
    <dgm:pt modelId="{9BD4B73F-E1E5-4FEC-B445-90AAD3A76BC1}" type="pres">
      <dgm:prSet presAssocID="{430792A2-3884-4FC4-9521-6FADF05021B5}" presName="rootComposite" presStyleCnt="0"/>
      <dgm:spPr/>
    </dgm:pt>
    <dgm:pt modelId="{C7FCC9EF-8A1A-40B5-92CB-F6B0D2D69D54}" type="pres">
      <dgm:prSet presAssocID="{430792A2-3884-4FC4-9521-6FADF05021B5}" presName="rootText" presStyleLbl="node3" presStyleIdx="11" presStyleCnt="13" custLinFactNeighborX="-4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BEF243-741C-43E7-BEA3-D32C72B01C81}" type="pres">
      <dgm:prSet presAssocID="{430792A2-3884-4FC4-9521-6FADF05021B5}" presName="rootConnector" presStyleLbl="node3" presStyleIdx="11" presStyleCnt="13"/>
      <dgm:spPr/>
      <dgm:t>
        <a:bodyPr/>
        <a:lstStyle/>
        <a:p>
          <a:endParaRPr lang="fr-FR"/>
        </a:p>
      </dgm:t>
    </dgm:pt>
    <dgm:pt modelId="{593502D5-B2C7-40BD-AAB4-21A426F785F1}" type="pres">
      <dgm:prSet presAssocID="{430792A2-3884-4FC4-9521-6FADF05021B5}" presName="hierChild4" presStyleCnt="0"/>
      <dgm:spPr/>
    </dgm:pt>
    <dgm:pt modelId="{1440ED25-361E-4686-97D3-AE02F5249308}" type="pres">
      <dgm:prSet presAssocID="{430792A2-3884-4FC4-9521-6FADF05021B5}" presName="hierChild5" presStyleCnt="0"/>
      <dgm:spPr/>
    </dgm:pt>
    <dgm:pt modelId="{B7F69C6A-A3E9-4437-AC5F-5DBB3DF23B64}" type="pres">
      <dgm:prSet presAssocID="{2D3DC8FE-EE8C-4A18-8F50-C4DCB77D6EB2}" presName="hierChild5" presStyleCnt="0"/>
      <dgm:spPr/>
    </dgm:pt>
    <dgm:pt modelId="{1A2EB0D0-CC76-49A9-8CFD-29B5FAE5A523}" type="pres">
      <dgm:prSet presAssocID="{03C16CA1-FD08-420E-A8F0-5463A4B2E332}" presName="Name37" presStyleLbl="parChTrans1D2" presStyleIdx="4" presStyleCnt="8"/>
      <dgm:spPr/>
      <dgm:t>
        <a:bodyPr/>
        <a:lstStyle/>
        <a:p>
          <a:endParaRPr lang="fr-FR"/>
        </a:p>
      </dgm:t>
    </dgm:pt>
    <dgm:pt modelId="{AAAF6B61-6D08-45D8-9209-C780C2EEC68F}" type="pres">
      <dgm:prSet presAssocID="{717E6B2E-F3A2-4F2C-B264-9F73846D6760}" presName="hierRoot2" presStyleCnt="0">
        <dgm:presLayoutVars>
          <dgm:hierBranch val="init"/>
        </dgm:presLayoutVars>
      </dgm:prSet>
      <dgm:spPr/>
    </dgm:pt>
    <dgm:pt modelId="{DD51FFCD-5350-46B4-B1B2-9F6F8F6F9E5E}" type="pres">
      <dgm:prSet presAssocID="{717E6B2E-F3A2-4F2C-B264-9F73846D6760}" presName="rootComposite" presStyleCnt="0"/>
      <dgm:spPr/>
    </dgm:pt>
    <dgm:pt modelId="{32BF0932-C1A5-4515-873F-8A127D355137}" type="pres">
      <dgm:prSet presAssocID="{717E6B2E-F3A2-4F2C-B264-9F73846D6760}" presName="rootText" presStyleLbl="node2" presStyleIdx="4" presStyleCnt="6" custScaleY="1155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82B22A5-54C6-483E-8779-45BC9609E41B}" type="pres">
      <dgm:prSet presAssocID="{717E6B2E-F3A2-4F2C-B264-9F73846D6760}" presName="rootConnector" presStyleLbl="node2" presStyleIdx="4" presStyleCnt="6"/>
      <dgm:spPr/>
      <dgm:t>
        <a:bodyPr/>
        <a:lstStyle/>
        <a:p>
          <a:endParaRPr lang="fr-FR"/>
        </a:p>
      </dgm:t>
    </dgm:pt>
    <dgm:pt modelId="{6EDEDE31-096F-470F-98E0-EDB25D282104}" type="pres">
      <dgm:prSet presAssocID="{717E6B2E-F3A2-4F2C-B264-9F73846D6760}" presName="hierChild4" presStyleCnt="0"/>
      <dgm:spPr/>
    </dgm:pt>
    <dgm:pt modelId="{07DCD574-DEA5-4B24-BA07-EB0554459881}" type="pres">
      <dgm:prSet presAssocID="{1FD36810-A5CB-4DFC-B530-6A85A8FCFA10}" presName="Name37" presStyleLbl="parChTrans1D3" presStyleIdx="12" presStyleCnt="13"/>
      <dgm:spPr/>
      <dgm:t>
        <a:bodyPr/>
        <a:lstStyle/>
        <a:p>
          <a:endParaRPr lang="fr-FR"/>
        </a:p>
      </dgm:t>
    </dgm:pt>
    <dgm:pt modelId="{B9228A0A-1DC8-4CDA-8A0D-9E4416DA3EE4}" type="pres">
      <dgm:prSet presAssocID="{03F5D448-2E8F-4101-9758-3736668716C8}" presName="hierRoot2" presStyleCnt="0">
        <dgm:presLayoutVars>
          <dgm:hierBranch val="init"/>
        </dgm:presLayoutVars>
      </dgm:prSet>
      <dgm:spPr/>
    </dgm:pt>
    <dgm:pt modelId="{07CEBB83-29C6-4AD1-AC08-1D92EEFF5B3F}" type="pres">
      <dgm:prSet presAssocID="{03F5D448-2E8F-4101-9758-3736668716C8}" presName="rootComposite" presStyleCnt="0"/>
      <dgm:spPr/>
    </dgm:pt>
    <dgm:pt modelId="{96088FB2-3E27-4624-8CC8-2085029FBEFA}" type="pres">
      <dgm:prSet presAssocID="{03F5D448-2E8F-4101-9758-3736668716C8}" presName="rootText" presStyleLbl="node3" presStyleIdx="12" presStyleCnt="1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D952647-7540-4960-89EB-2B7BA58038FC}" type="pres">
      <dgm:prSet presAssocID="{03F5D448-2E8F-4101-9758-3736668716C8}" presName="rootConnector" presStyleLbl="node3" presStyleIdx="12" presStyleCnt="13"/>
      <dgm:spPr/>
      <dgm:t>
        <a:bodyPr/>
        <a:lstStyle/>
        <a:p>
          <a:endParaRPr lang="fr-FR"/>
        </a:p>
      </dgm:t>
    </dgm:pt>
    <dgm:pt modelId="{64A424B8-0689-478B-8D94-81C5A8FAE1CF}" type="pres">
      <dgm:prSet presAssocID="{03F5D448-2E8F-4101-9758-3736668716C8}" presName="hierChild4" presStyleCnt="0"/>
      <dgm:spPr/>
    </dgm:pt>
    <dgm:pt modelId="{85C7FF44-F410-476D-B2AF-CF23F37CCBCA}" type="pres">
      <dgm:prSet presAssocID="{03F5D448-2E8F-4101-9758-3736668716C8}" presName="hierChild5" presStyleCnt="0"/>
      <dgm:spPr/>
    </dgm:pt>
    <dgm:pt modelId="{7593D418-F43A-4142-B08B-6112D7D78B9A}" type="pres">
      <dgm:prSet presAssocID="{717E6B2E-F3A2-4F2C-B264-9F73846D6760}" presName="hierChild5" presStyleCnt="0"/>
      <dgm:spPr/>
    </dgm:pt>
    <dgm:pt modelId="{6BB60046-33DA-4C12-B453-4505719B703B}" type="pres">
      <dgm:prSet presAssocID="{DC977F10-2A42-4835-B1F7-87B4029C804C}" presName="Name37" presStyleLbl="parChTrans1D2" presStyleIdx="5" presStyleCnt="8"/>
      <dgm:spPr/>
      <dgm:t>
        <a:bodyPr/>
        <a:lstStyle/>
        <a:p>
          <a:endParaRPr lang="fr-FR"/>
        </a:p>
      </dgm:t>
    </dgm:pt>
    <dgm:pt modelId="{D606AD8F-9A88-4868-98A7-852DAB112BFA}" type="pres">
      <dgm:prSet presAssocID="{FC5CEA46-3ADF-49EB-A51A-12F9F842C410}" presName="hierRoot2" presStyleCnt="0">
        <dgm:presLayoutVars>
          <dgm:hierBranch val="init"/>
        </dgm:presLayoutVars>
      </dgm:prSet>
      <dgm:spPr/>
    </dgm:pt>
    <dgm:pt modelId="{CCDA0C6E-39F3-4E67-89E8-B60E2F06C064}" type="pres">
      <dgm:prSet presAssocID="{FC5CEA46-3ADF-49EB-A51A-12F9F842C410}" presName="rootComposite" presStyleCnt="0"/>
      <dgm:spPr/>
    </dgm:pt>
    <dgm:pt modelId="{AB9EFC85-1C30-4A74-B01D-5DBDFD2A670D}" type="pres">
      <dgm:prSet presAssocID="{FC5CEA46-3ADF-49EB-A51A-12F9F842C410}" presName="rootText" presStyleLbl="node2" presStyleIdx="5" presStyleCnt="6" custScaleX="9375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381C2E9-8F5A-4946-A37C-368513BA6A91}" type="pres">
      <dgm:prSet presAssocID="{FC5CEA46-3ADF-49EB-A51A-12F9F842C410}" presName="rootConnector" presStyleLbl="node2" presStyleIdx="5" presStyleCnt="6"/>
      <dgm:spPr/>
      <dgm:t>
        <a:bodyPr/>
        <a:lstStyle/>
        <a:p>
          <a:endParaRPr lang="fr-FR"/>
        </a:p>
      </dgm:t>
    </dgm:pt>
    <dgm:pt modelId="{706BFC48-C1F7-4040-A1A5-EF6466A93E01}" type="pres">
      <dgm:prSet presAssocID="{FC5CEA46-3ADF-49EB-A51A-12F9F842C410}" presName="hierChild4" presStyleCnt="0"/>
      <dgm:spPr/>
    </dgm:pt>
    <dgm:pt modelId="{202A083E-E6C5-40AD-98AC-7F00F68CDCE2}" type="pres">
      <dgm:prSet presAssocID="{FC5CEA46-3ADF-49EB-A51A-12F9F842C410}" presName="hierChild5" presStyleCnt="0"/>
      <dgm:spPr/>
    </dgm:pt>
    <dgm:pt modelId="{47FA118C-474D-4A30-851D-F5D2C239B73F}" type="pres">
      <dgm:prSet presAssocID="{C9AAA8D1-3BE2-46CE-B5C4-E833896B07DD}" presName="hierChild3" presStyleCnt="0"/>
      <dgm:spPr/>
    </dgm:pt>
    <dgm:pt modelId="{AB793EA1-68D2-4408-9BD7-15EF92392FB0}" type="pres">
      <dgm:prSet presAssocID="{8385A982-A933-4F32-A537-F982A6E24A3D}" presName="Name111" presStyleLbl="parChTrans1D2" presStyleIdx="6" presStyleCnt="8"/>
      <dgm:spPr/>
      <dgm:t>
        <a:bodyPr/>
        <a:lstStyle/>
        <a:p>
          <a:endParaRPr lang="fr-FR"/>
        </a:p>
      </dgm:t>
    </dgm:pt>
    <dgm:pt modelId="{9A1D3336-4A90-4ED9-8E42-6DE765117445}" type="pres">
      <dgm:prSet presAssocID="{76F84BC9-B7D8-4169-8B50-9EBBEBF007BD}" presName="hierRoot3" presStyleCnt="0">
        <dgm:presLayoutVars>
          <dgm:hierBranch val="init"/>
        </dgm:presLayoutVars>
      </dgm:prSet>
      <dgm:spPr/>
    </dgm:pt>
    <dgm:pt modelId="{96B37CE3-CD83-4996-94F6-E27B8AB4B984}" type="pres">
      <dgm:prSet presAssocID="{76F84BC9-B7D8-4169-8B50-9EBBEBF007BD}" presName="rootComposite3" presStyleCnt="0"/>
      <dgm:spPr/>
    </dgm:pt>
    <dgm:pt modelId="{08F48D71-FF9E-46B0-A8FC-F3803935DB48}" type="pres">
      <dgm:prSet presAssocID="{76F84BC9-B7D8-4169-8B50-9EBBEBF007BD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FF812E0-FED0-4358-A140-750054EAFA87}" type="pres">
      <dgm:prSet presAssocID="{76F84BC9-B7D8-4169-8B50-9EBBEBF007BD}" presName="rootConnector3" presStyleLbl="asst1" presStyleIdx="0" presStyleCnt="2"/>
      <dgm:spPr/>
      <dgm:t>
        <a:bodyPr/>
        <a:lstStyle/>
        <a:p>
          <a:endParaRPr lang="fr-FR"/>
        </a:p>
      </dgm:t>
    </dgm:pt>
    <dgm:pt modelId="{D8365035-31A8-48FD-89A1-63992DDAFB92}" type="pres">
      <dgm:prSet presAssocID="{76F84BC9-B7D8-4169-8B50-9EBBEBF007BD}" presName="hierChild6" presStyleCnt="0"/>
      <dgm:spPr/>
    </dgm:pt>
    <dgm:pt modelId="{23EF684C-0D1C-467D-9E73-CB41EF944749}" type="pres">
      <dgm:prSet presAssocID="{76F84BC9-B7D8-4169-8B50-9EBBEBF007BD}" presName="hierChild7" presStyleCnt="0"/>
      <dgm:spPr/>
    </dgm:pt>
    <dgm:pt modelId="{2346ABE3-8DD2-4849-A198-2F454AA00D37}" type="pres">
      <dgm:prSet presAssocID="{ED8D606C-16F9-4D48-BC11-FA63BEEF0C20}" presName="Name111" presStyleLbl="parChTrans1D2" presStyleIdx="7" presStyleCnt="8"/>
      <dgm:spPr/>
      <dgm:t>
        <a:bodyPr/>
        <a:lstStyle/>
        <a:p>
          <a:endParaRPr lang="fr-FR"/>
        </a:p>
      </dgm:t>
    </dgm:pt>
    <dgm:pt modelId="{3BB280FB-7CFE-4BDC-AB25-75BDE357D4B0}" type="pres">
      <dgm:prSet presAssocID="{F46DC971-CAA3-4ABB-B136-7745A266DEC3}" presName="hierRoot3" presStyleCnt="0">
        <dgm:presLayoutVars>
          <dgm:hierBranch val="init"/>
        </dgm:presLayoutVars>
      </dgm:prSet>
      <dgm:spPr/>
    </dgm:pt>
    <dgm:pt modelId="{F39CBDED-7289-4145-8D2F-21DF7018DF4F}" type="pres">
      <dgm:prSet presAssocID="{F46DC971-CAA3-4ABB-B136-7745A266DEC3}" presName="rootComposite3" presStyleCnt="0"/>
      <dgm:spPr/>
    </dgm:pt>
    <dgm:pt modelId="{5205EE6F-72B1-4825-B7AC-757576E10AEE}" type="pres">
      <dgm:prSet presAssocID="{F46DC971-CAA3-4ABB-B136-7745A266DEC3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8364CC-C5E0-4AFB-A17B-D55B3512D6EB}" type="pres">
      <dgm:prSet presAssocID="{F46DC971-CAA3-4ABB-B136-7745A266DEC3}" presName="rootConnector3" presStyleLbl="asst1" presStyleIdx="1" presStyleCnt="2"/>
      <dgm:spPr/>
      <dgm:t>
        <a:bodyPr/>
        <a:lstStyle/>
        <a:p>
          <a:endParaRPr lang="fr-FR"/>
        </a:p>
      </dgm:t>
    </dgm:pt>
    <dgm:pt modelId="{0EAEDD5D-7D9F-4340-A9A8-6B36C383ACA7}" type="pres">
      <dgm:prSet presAssocID="{F46DC971-CAA3-4ABB-B136-7745A266DEC3}" presName="hierChild6" presStyleCnt="0"/>
      <dgm:spPr/>
    </dgm:pt>
    <dgm:pt modelId="{AC1B6020-1CE6-46FB-9558-04EED6F5E4CF}" type="pres">
      <dgm:prSet presAssocID="{F46DC971-CAA3-4ABB-B136-7745A266DEC3}" presName="hierChild7" presStyleCnt="0"/>
      <dgm:spPr/>
    </dgm:pt>
  </dgm:ptLst>
  <dgm:cxnLst>
    <dgm:cxn modelId="{449C8BBE-7502-466A-90E2-CAB56B08318F}" srcId="{C9AAA8D1-3BE2-46CE-B5C4-E833896B07DD}" destId="{F46DC971-CAA3-4ABB-B136-7745A266DEC3}" srcOrd="1" destOrd="0" parTransId="{ED8D606C-16F9-4D48-BC11-FA63BEEF0C20}" sibTransId="{27A5D28D-5E55-4299-ACC8-BDE32D68DDFD}"/>
    <dgm:cxn modelId="{59AA0085-4C7D-41CC-A245-900CF15193BA}" type="presOf" srcId="{AE9809E8-9A07-4204-8BBB-9D03828ADC68}" destId="{0B89B62E-762D-44F3-A0E3-EF6E0F24B329}" srcOrd="1" destOrd="0" presId="urn:microsoft.com/office/officeart/2005/8/layout/orgChart1"/>
    <dgm:cxn modelId="{70913A09-0DA7-4622-BD2E-9030172D82CF}" srcId="{5F147C37-796B-4BEE-8EC9-AF042E04EBD2}" destId="{73CAFB1D-0C77-4E23-8753-8FFBA8027B37}" srcOrd="1" destOrd="0" parTransId="{9006DE83-4EEA-4338-81B5-8F92719B567E}" sibTransId="{BCC0CC72-A647-4746-B518-7A7F0F27531B}"/>
    <dgm:cxn modelId="{1C6E8C67-91C2-4B46-B4CA-9AB1606249A6}" type="presOf" srcId="{73CAFB1D-0C77-4E23-8753-8FFBA8027B37}" destId="{C092AAA3-0B3F-4B6F-9B2C-80929EA0E630}" srcOrd="1" destOrd="0" presId="urn:microsoft.com/office/officeart/2005/8/layout/orgChart1"/>
    <dgm:cxn modelId="{3A896556-CC6F-4F7D-8F42-95FF1A533919}" srcId="{C9AAA8D1-3BE2-46CE-B5C4-E833896B07DD}" destId="{2D3DC8FE-EE8C-4A18-8F50-C4DCB77D6EB2}" srcOrd="5" destOrd="0" parTransId="{560E73C1-7CCA-4139-8B93-556E1D59B80D}" sibTransId="{80767441-3BCD-46B6-9234-4558C4320730}"/>
    <dgm:cxn modelId="{5CC8D91A-16DC-4803-8750-FE226D679B8F}" srcId="{2D3DC8FE-EE8C-4A18-8F50-C4DCB77D6EB2}" destId="{EE5D7052-6E98-4C33-9EA4-4688C82DF507}" srcOrd="1" destOrd="0" parTransId="{066D6265-32C7-4808-98B8-FA8F5835848D}" sibTransId="{CF0A7B0A-0F6A-49C7-937F-7E69DF924763}"/>
    <dgm:cxn modelId="{18ED1D3A-E54C-4B27-ACA2-8AE17A0207E5}" type="presOf" srcId="{B5C35506-8C11-4531-8FF8-49EFFEBE1C20}" destId="{3DFC3983-3898-4ABD-93B3-0C4DD63A34F6}" srcOrd="1" destOrd="0" presId="urn:microsoft.com/office/officeart/2005/8/layout/orgChart1"/>
    <dgm:cxn modelId="{52508507-7493-41FB-A3AB-FF4D8FB05B25}" type="presOf" srcId="{B2405A6C-5042-44F2-860A-9E08EE4180AF}" destId="{A5EF1DB5-2CBB-4283-95B2-3AF8359F0A2E}" srcOrd="1" destOrd="0" presId="urn:microsoft.com/office/officeart/2005/8/layout/orgChart1"/>
    <dgm:cxn modelId="{547DC6F7-26BD-47C7-8CF3-81B31E66760E}" type="presOf" srcId="{5FD10545-89DA-43F1-A241-2294FCF8091A}" destId="{246A1DB7-EF08-4B6A-9847-B476840A849C}" srcOrd="0" destOrd="0" presId="urn:microsoft.com/office/officeart/2005/8/layout/orgChart1"/>
    <dgm:cxn modelId="{7DDB2678-7B23-46AF-A779-BCDED0F604F2}" srcId="{717E6B2E-F3A2-4F2C-B264-9F73846D6760}" destId="{03F5D448-2E8F-4101-9758-3736668716C8}" srcOrd="0" destOrd="0" parTransId="{1FD36810-A5CB-4DFC-B530-6A85A8FCFA10}" sibTransId="{3B75AA4C-4477-4167-ACB2-662BC1E0A05A}"/>
    <dgm:cxn modelId="{4401F56A-861B-4218-B7CD-9947442FF228}" type="presOf" srcId="{98AE89C1-CD94-4B07-9785-03730B4AFFC6}" destId="{56675D0D-E2ED-46C5-9DFC-0C9379041893}" srcOrd="0" destOrd="0" presId="urn:microsoft.com/office/officeart/2005/8/layout/orgChart1"/>
    <dgm:cxn modelId="{3D99ABEF-0C0B-4C5D-8484-415D32B3DBF0}" type="presOf" srcId="{F7114E17-CD69-4ACB-BEEB-D49B12CCD389}" destId="{1FE19A9C-B60D-44EB-A9AE-C015A2577C7A}" srcOrd="0" destOrd="0" presId="urn:microsoft.com/office/officeart/2005/8/layout/orgChart1"/>
    <dgm:cxn modelId="{76404A01-0D8A-407E-B156-5665A9770DEA}" type="presOf" srcId="{97B2ADE9-B9C6-4F98-AEF8-EF2C208E2C64}" destId="{A4FA8B51-BA0F-44D6-B83E-AE8822D992A1}" srcOrd="1" destOrd="0" presId="urn:microsoft.com/office/officeart/2005/8/layout/orgChart1"/>
    <dgm:cxn modelId="{AD5B055D-F3B8-4686-B46A-99FB8F6CAF40}" type="presOf" srcId="{F46DC971-CAA3-4ABB-B136-7745A266DEC3}" destId="{F88364CC-C5E0-4AFB-A17B-D55B3512D6EB}" srcOrd="1" destOrd="0" presId="urn:microsoft.com/office/officeart/2005/8/layout/orgChart1"/>
    <dgm:cxn modelId="{7AB8494D-A4B6-43D1-8BC0-DF0DE1DBD472}" srcId="{C9AAA8D1-3BE2-46CE-B5C4-E833896B07DD}" destId="{98CFC612-6230-43EB-87D3-AB16DE9252BF}" srcOrd="3" destOrd="0" parTransId="{E18CDDBA-0B60-46B1-9500-0959EADB54B0}" sibTransId="{D31FDF0B-2D22-454D-9CC6-AAAD5C959625}"/>
    <dgm:cxn modelId="{3E2D5C78-B976-4FBB-A366-8241841FFF87}" type="presOf" srcId="{B5A39563-FA63-4DC2-ACB8-CD460DDC3B82}" destId="{C67D158A-8A67-41F2-BB85-B42613768C6F}" srcOrd="0" destOrd="0" presId="urn:microsoft.com/office/officeart/2005/8/layout/orgChart1"/>
    <dgm:cxn modelId="{5D653EF5-7BE1-4993-89C4-04B57D76068E}" srcId="{98CFC612-6230-43EB-87D3-AB16DE9252BF}" destId="{B2405A6C-5042-44F2-860A-9E08EE4180AF}" srcOrd="1" destOrd="0" parTransId="{3120FC21-A6A6-48CD-BD6C-0C3B6572206E}" sibTransId="{A38D3B50-20E6-4B00-8E05-2E90CB77674D}"/>
    <dgm:cxn modelId="{95ACB08F-FAE5-4CFA-BFFE-AAB73FA2129D}" type="presOf" srcId="{B2405A6C-5042-44F2-860A-9E08EE4180AF}" destId="{6056B468-9339-4798-B417-15E00996DF57}" srcOrd="0" destOrd="0" presId="urn:microsoft.com/office/officeart/2005/8/layout/orgChart1"/>
    <dgm:cxn modelId="{A17D926C-012C-4C86-8AFB-D99F4964769D}" type="presOf" srcId="{849AAAA9-D9FA-4E1F-A05F-F96F0C7AA291}" destId="{5176976C-AB54-49BA-A60F-8E725F2807C9}" srcOrd="0" destOrd="0" presId="urn:microsoft.com/office/officeart/2005/8/layout/orgChart1"/>
    <dgm:cxn modelId="{4CF4037E-0454-47B1-9B6A-F5993D412FCD}" type="presOf" srcId="{E18CDDBA-0B60-46B1-9500-0959EADB54B0}" destId="{C5D5622C-F7C4-44ED-9140-DE0F3742D01F}" srcOrd="0" destOrd="0" presId="urn:microsoft.com/office/officeart/2005/8/layout/orgChart1"/>
    <dgm:cxn modelId="{6C628F50-3A72-4DA7-B32E-AF3E0ECBAA9D}" srcId="{A1A760E9-B3DB-48FB-9E21-9AA0B203C367}" destId="{D9298C2E-CD35-48DE-8B24-91D11520CDBB}" srcOrd="0" destOrd="0" parTransId="{849AAAA9-D9FA-4E1F-A05F-F96F0C7AA291}" sibTransId="{C8BA18B4-46BF-425A-80FD-2E009BD4C968}"/>
    <dgm:cxn modelId="{7A56E61B-263D-4598-9686-6EA5EA5BC5A1}" srcId="{5DAE4614-2FC7-419A-9A03-B6F07AE72194}" destId="{B5C35506-8C11-4531-8FF8-49EFFEBE1C20}" srcOrd="1" destOrd="0" parTransId="{8822FEEC-A9B8-40FC-93DF-A44499C49309}" sibTransId="{71E07C4D-33CA-42F3-B177-C9208B55925E}"/>
    <dgm:cxn modelId="{7E29D1AC-17B2-4289-B692-61622D7BA4F5}" type="presOf" srcId="{76F84BC9-B7D8-4169-8B50-9EBBEBF007BD}" destId="{FFF812E0-FED0-4358-A140-750054EAFA87}" srcOrd="1" destOrd="0" presId="urn:microsoft.com/office/officeart/2005/8/layout/orgChart1"/>
    <dgm:cxn modelId="{CE9C15C1-C8F7-4B48-B859-B383153E96DF}" type="presOf" srcId="{1FD36810-A5CB-4DFC-B530-6A85A8FCFA10}" destId="{07DCD574-DEA5-4B24-BA07-EB0554459881}" srcOrd="0" destOrd="0" presId="urn:microsoft.com/office/officeart/2005/8/layout/orgChart1"/>
    <dgm:cxn modelId="{8F94D75F-C313-4D4A-90B9-00FD2AD1F74D}" type="presOf" srcId="{5F147C37-796B-4BEE-8EC9-AF042E04EBD2}" destId="{F1CE7977-28EA-4885-B7B6-0BF77C0DD40B}" srcOrd="0" destOrd="0" presId="urn:microsoft.com/office/officeart/2005/8/layout/orgChart1"/>
    <dgm:cxn modelId="{C4055A38-1C3C-411F-9EFA-35D6AFCA7878}" type="presOf" srcId="{6540A83A-2228-464F-ACD4-399D7190F2EA}" destId="{F16F0C38-AFFE-44FE-819C-D7E6F0925269}" srcOrd="1" destOrd="0" presId="urn:microsoft.com/office/officeart/2005/8/layout/orgChart1"/>
    <dgm:cxn modelId="{8D5B3180-7A48-4AAB-AB62-FDE0F1BF117B}" type="presOf" srcId="{5F147C37-796B-4BEE-8EC9-AF042E04EBD2}" destId="{7B9D13B1-C141-4698-932D-1E0F8EFD8423}" srcOrd="1" destOrd="0" presId="urn:microsoft.com/office/officeart/2005/8/layout/orgChart1"/>
    <dgm:cxn modelId="{95355E06-E6DA-4B7D-8E8E-911531993097}" type="presOf" srcId="{34207B99-29D7-48E1-A03C-170970F2278B}" destId="{C9DD21D0-56BE-4C28-8C94-36BEE6E2701F}" srcOrd="0" destOrd="0" presId="urn:microsoft.com/office/officeart/2005/8/layout/orgChart1"/>
    <dgm:cxn modelId="{E9212DE2-4557-420B-9783-303FCB496A60}" type="presOf" srcId="{AE259A3B-4309-4D84-9F42-3DEECA21DD9C}" destId="{8759C2A6-DAF6-44EC-AF37-41C0740E7949}" srcOrd="1" destOrd="0" presId="urn:microsoft.com/office/officeart/2005/8/layout/orgChart1"/>
    <dgm:cxn modelId="{3166EE13-A34F-4278-B08E-6E8F2D59C7C9}" type="presOf" srcId="{2D3DC8FE-EE8C-4A18-8F50-C4DCB77D6EB2}" destId="{D7AB8949-C2AB-47AA-A720-793665F11226}" srcOrd="1" destOrd="0" presId="urn:microsoft.com/office/officeart/2005/8/layout/orgChart1"/>
    <dgm:cxn modelId="{EAE224ED-2C7C-4C7E-B18E-101CAC341046}" srcId="{C9AAA8D1-3BE2-46CE-B5C4-E833896B07DD}" destId="{FC5CEA46-3ADF-49EB-A51A-12F9F842C410}" srcOrd="7" destOrd="0" parTransId="{DC977F10-2A42-4835-B1F7-87B4029C804C}" sibTransId="{B54AF4AD-8768-4C9A-ABDA-369C42AF1AD7}"/>
    <dgm:cxn modelId="{BF6EB373-D479-419C-BE17-5E9280F70259}" type="presOf" srcId="{FC8E8EF7-0B15-4F69-AAAA-588219136515}" destId="{3BA8BED2-8FF5-4041-A020-51D4E7076A65}" srcOrd="1" destOrd="0" presId="urn:microsoft.com/office/officeart/2005/8/layout/orgChart1"/>
    <dgm:cxn modelId="{41F5EC71-52AB-47BB-9E9C-3963187C96C1}" type="presOf" srcId="{73CAFB1D-0C77-4E23-8753-8FFBA8027B37}" destId="{60AB40F7-69FC-4FC4-BE16-A9114EF6CD9D}" srcOrd="0" destOrd="0" presId="urn:microsoft.com/office/officeart/2005/8/layout/orgChart1"/>
    <dgm:cxn modelId="{989A9B35-3287-4D7C-B5C9-96A01F0ABA3B}" type="presOf" srcId="{39A2DFF0-6A16-4C84-AF44-59D14FA6A80E}" destId="{01E2B930-0A4F-4315-8145-FC1B030CDA5C}" srcOrd="0" destOrd="0" presId="urn:microsoft.com/office/officeart/2005/8/layout/orgChart1"/>
    <dgm:cxn modelId="{2B1872D3-49A9-4548-9766-98307626A807}" type="presOf" srcId="{3120FC21-A6A6-48CD-BD6C-0C3B6572206E}" destId="{6B822FCB-575A-40C2-8AA4-66C49741DAB8}" srcOrd="0" destOrd="0" presId="urn:microsoft.com/office/officeart/2005/8/layout/orgChart1"/>
    <dgm:cxn modelId="{C55A568D-7972-48F8-88EB-5B79322FBA2D}" type="presOf" srcId="{E4274C72-5C5D-4986-A0F9-6F6EA9716B66}" destId="{C3C7912A-E3B7-40D3-A866-3E28163EE86F}" srcOrd="0" destOrd="0" presId="urn:microsoft.com/office/officeart/2005/8/layout/orgChart1"/>
    <dgm:cxn modelId="{DFA0E353-D8FD-4A3D-821C-FFEBC8CCA172}" type="presOf" srcId="{5FCABBFB-9027-42FE-8333-D3571B4EC444}" destId="{D9715D58-0457-4FB1-A65E-6F3B211AC467}" srcOrd="1" destOrd="0" presId="urn:microsoft.com/office/officeart/2005/8/layout/orgChart1"/>
    <dgm:cxn modelId="{C64EAB78-4956-4C09-BAD5-E37C5A7ABEFF}" type="presOf" srcId="{24D45960-6AB4-4B0A-89EE-05803812D375}" destId="{99EB055C-5616-47CE-A9BA-C3C33FC36DC3}" srcOrd="1" destOrd="0" presId="urn:microsoft.com/office/officeart/2005/8/layout/orgChart1"/>
    <dgm:cxn modelId="{1AFF1508-A5F5-4606-B8CF-1238E8F10F66}" srcId="{C9AAA8D1-3BE2-46CE-B5C4-E833896B07DD}" destId="{8C6563CB-D985-4378-BF8E-C3736A374F46}" srcOrd="4" destOrd="0" parTransId="{FB3740DA-C42A-469F-BB23-72C52288D3AC}" sibTransId="{8A91AF27-199A-4A1E-82B3-7458B95E3DF7}"/>
    <dgm:cxn modelId="{8A75AC5B-037B-46A7-B441-EC68976DC564}" srcId="{2D3DC8FE-EE8C-4A18-8F50-C4DCB77D6EB2}" destId="{430792A2-3884-4FC4-9521-6FADF05021B5}" srcOrd="3" destOrd="0" parTransId="{0A097B62-A8B6-45FA-B1C8-D8B0B5D2AD8B}" sibTransId="{D3D0AFBF-9722-4CB2-B23B-F344D2206BD2}"/>
    <dgm:cxn modelId="{186CE595-3E0F-461A-AE31-53F50FFFF6F6}" srcId="{C9AAA8D1-3BE2-46CE-B5C4-E833896B07DD}" destId="{717E6B2E-F3A2-4F2C-B264-9F73846D6760}" srcOrd="6" destOrd="0" parTransId="{03C16CA1-FD08-420E-A8F0-5463A4B2E332}" sibTransId="{5A1215C9-8E84-40E8-A1EE-618ABBCDA71A}"/>
    <dgm:cxn modelId="{3261C765-566C-4106-8AC7-E95AE510195B}" type="presOf" srcId="{98CFC612-6230-43EB-87D3-AB16DE9252BF}" destId="{72AFF126-197C-4049-B48A-30257DDBB02E}" srcOrd="1" destOrd="0" presId="urn:microsoft.com/office/officeart/2005/8/layout/orgChart1"/>
    <dgm:cxn modelId="{B204C368-7D5C-405D-8595-0BC8FEC168A5}" type="presOf" srcId="{EF301302-ADC4-4457-AA34-B613A4C55AFF}" destId="{014E0177-41B9-4D93-8E41-7D7F02D8D8C4}" srcOrd="1" destOrd="0" presId="urn:microsoft.com/office/officeart/2005/8/layout/orgChart1"/>
    <dgm:cxn modelId="{F58F890B-8F13-4039-ADB4-36A00B7F16CE}" type="presOf" srcId="{C9AAA8D1-3BE2-46CE-B5C4-E833896B07DD}" destId="{32263154-85CD-4A64-8B4D-DCE8525CBBBD}" srcOrd="1" destOrd="0" presId="urn:microsoft.com/office/officeart/2005/8/layout/orgChart1"/>
    <dgm:cxn modelId="{EB5E640B-703B-49B9-BFE9-7A6E1755272C}" srcId="{8C6563CB-D985-4378-BF8E-C3736A374F46}" destId="{FC8E8EF7-0B15-4F69-AAAA-588219136515}" srcOrd="1" destOrd="0" parTransId="{8DF8FD5E-0931-4514-9794-37E10DC85A91}" sibTransId="{0F11838F-65CD-4D37-8C79-4D6362088919}"/>
    <dgm:cxn modelId="{9BC5C7C3-B0A3-4E44-A590-046DE0FA0F74}" type="presOf" srcId="{98CFC612-6230-43EB-87D3-AB16DE9252BF}" destId="{CC4EBB82-EA05-4019-ADA4-3407809E5846}" srcOrd="0" destOrd="0" presId="urn:microsoft.com/office/officeart/2005/8/layout/orgChart1"/>
    <dgm:cxn modelId="{3E33F408-3DEA-414E-AEFA-0251DD07C40F}" type="presOf" srcId="{B47A63D1-8A9D-4A4A-B072-CBFA9BF13E32}" destId="{ED709FA7-3ECA-441E-8951-6868F2806C8D}" srcOrd="0" destOrd="0" presId="urn:microsoft.com/office/officeart/2005/8/layout/orgChart1"/>
    <dgm:cxn modelId="{0F6DED9C-BB42-4350-A452-D019759685FE}" type="presOf" srcId="{EE5D7052-6E98-4C33-9EA4-4688C82DF507}" destId="{B1F7D702-CE9A-4163-81E4-46098571A9BE}" srcOrd="0" destOrd="0" presId="urn:microsoft.com/office/officeart/2005/8/layout/orgChart1"/>
    <dgm:cxn modelId="{874E6D4C-F642-4C4E-8FD9-E3B5F3B80C6D}" type="presOf" srcId="{7CF5B4F8-A70C-4352-8202-711889367AB0}" destId="{E643A7B0-6844-4763-89E1-2F9B860DB407}" srcOrd="0" destOrd="0" presId="urn:microsoft.com/office/officeart/2005/8/layout/orgChart1"/>
    <dgm:cxn modelId="{E6C5BDCF-AD82-43F0-ADED-58DE9E83E75D}" srcId="{2D3DC8FE-EE8C-4A18-8F50-C4DCB77D6EB2}" destId="{854211F8-86D0-4A5A-B7BB-3994101F9B4F}" srcOrd="2" destOrd="0" parTransId="{018FF606-FF86-4E61-9325-42DC666EB1C3}" sibTransId="{3BD124B9-24C8-4387-806E-5A33C72CFECA}"/>
    <dgm:cxn modelId="{435284D5-5760-427E-9F9F-01491BD99699}" type="presOf" srcId="{F3E9BF7E-2D1C-4FA6-BA0C-E07720964732}" destId="{E9C1386F-A52F-435D-8AD1-1AB2D186C07D}" srcOrd="1" destOrd="0" presId="urn:microsoft.com/office/officeart/2005/8/layout/orgChart1"/>
    <dgm:cxn modelId="{ECA50A0E-2A34-4ED2-9430-540DC12050F3}" type="presOf" srcId="{B5A39563-FA63-4DC2-ACB8-CD460DDC3B82}" destId="{93293436-6EBB-4305-AD49-10CE6F410A27}" srcOrd="1" destOrd="0" presId="urn:microsoft.com/office/officeart/2005/8/layout/orgChart1"/>
    <dgm:cxn modelId="{89AEC138-9A4D-4B92-899F-AF193FF0B972}" srcId="{FC8E8EF7-0B15-4F69-AAAA-588219136515}" destId="{6540A83A-2228-464F-ACD4-399D7190F2EA}" srcOrd="0" destOrd="0" parTransId="{98AE89C1-CD94-4B07-9785-03730B4AFFC6}" sibTransId="{0F57A95E-AB29-45D0-B6D3-F6BBF3046DD9}"/>
    <dgm:cxn modelId="{661C3397-F298-4979-B673-5A38FCE94560}" type="presOf" srcId="{8C6563CB-D985-4378-BF8E-C3736A374F46}" destId="{CEA8B10A-14A6-4349-9EBC-8EAC4E430FD7}" srcOrd="0" destOrd="0" presId="urn:microsoft.com/office/officeart/2005/8/layout/orgChart1"/>
    <dgm:cxn modelId="{8045520B-BB98-4981-B727-3534F6983EC5}" type="presOf" srcId="{854211F8-86D0-4A5A-B7BB-3994101F9B4F}" destId="{A20B4CAC-E6BD-4D28-87F8-04847183E013}" srcOrd="0" destOrd="0" presId="urn:microsoft.com/office/officeart/2005/8/layout/orgChart1"/>
    <dgm:cxn modelId="{EB2B1C57-46E4-4C99-AED3-4A050B7B9BAD}" type="presOf" srcId="{F3E9BF7E-2D1C-4FA6-BA0C-E07720964732}" destId="{693582EA-B822-4D98-929D-B666D0E51B60}" srcOrd="0" destOrd="0" presId="urn:microsoft.com/office/officeart/2005/8/layout/orgChart1"/>
    <dgm:cxn modelId="{98783DE8-865E-4647-B537-E09E0E3B543E}" srcId="{99FCB8B6-7174-44EB-AFCF-332FA92D0D62}" destId="{C9AAA8D1-3BE2-46CE-B5C4-E833896B07DD}" srcOrd="0" destOrd="0" parTransId="{03E5585D-2D5E-409D-AEEB-5B2A3A42E7FD}" sibTransId="{CE7565F8-9C07-485F-B4C1-691F10C29AD4}"/>
    <dgm:cxn modelId="{3409EC7B-E67B-4C2B-A73B-D06B9C4DE46F}" type="presOf" srcId="{D9298C2E-CD35-48DE-8B24-91D11520CDBB}" destId="{83030003-A3CD-41DD-B9B3-1D9E297C60BD}" srcOrd="1" destOrd="0" presId="urn:microsoft.com/office/officeart/2005/8/layout/orgChart1"/>
    <dgm:cxn modelId="{07A0D12D-1FCE-413A-B060-ACC8522AB6E4}" type="presOf" srcId="{24D45960-6AB4-4B0A-89EE-05803812D375}" destId="{8F4DC49C-78A5-44C1-8756-5302F7E948CA}" srcOrd="0" destOrd="0" presId="urn:microsoft.com/office/officeart/2005/8/layout/orgChart1"/>
    <dgm:cxn modelId="{F9326145-2659-4FD9-BAE5-D70708F82196}" type="presOf" srcId="{FC8E8EF7-0B15-4F69-AAAA-588219136515}" destId="{97778580-965E-402D-96B5-05BD04C1AC66}" srcOrd="0" destOrd="0" presId="urn:microsoft.com/office/officeart/2005/8/layout/orgChart1"/>
    <dgm:cxn modelId="{83374CE3-DC6F-414B-B7CF-B29B560426EA}" type="presOf" srcId="{76F84BC9-B7D8-4169-8B50-9EBBEBF007BD}" destId="{08F48D71-FF9E-46B0-A8FC-F3803935DB48}" srcOrd="0" destOrd="0" presId="urn:microsoft.com/office/officeart/2005/8/layout/orgChart1"/>
    <dgm:cxn modelId="{D6CC154C-959F-41F9-B754-FADDBFD234AE}" type="presOf" srcId="{5DAE4614-2FC7-419A-9A03-B6F07AE72194}" destId="{693251C7-272D-48A6-823A-64D4C8EFA234}" srcOrd="1" destOrd="0" presId="urn:microsoft.com/office/officeart/2005/8/layout/orgChart1"/>
    <dgm:cxn modelId="{58133E1A-CF34-48D3-A8CA-222A82545BB9}" srcId="{B5A39563-FA63-4DC2-ACB8-CD460DDC3B82}" destId="{EF301302-ADC4-4457-AA34-B613A4C55AFF}" srcOrd="0" destOrd="0" parTransId="{B47A63D1-8A9D-4A4A-B072-CBFA9BF13E32}" sibTransId="{49EE6DC5-DAFF-4B1D-87CD-AF3419CE883A}"/>
    <dgm:cxn modelId="{3AC8B316-CCE4-4E92-89FB-C9537778EFAE}" type="presOf" srcId="{717E6B2E-F3A2-4F2C-B264-9F73846D6760}" destId="{32BF0932-C1A5-4515-873F-8A127D355137}" srcOrd="0" destOrd="0" presId="urn:microsoft.com/office/officeart/2005/8/layout/orgChart1"/>
    <dgm:cxn modelId="{F8B3CA06-FFC2-4F54-ABC3-925F39973209}" type="presOf" srcId="{97B2ADE9-B9C6-4F98-AEF8-EF2C208E2C64}" destId="{9D83345B-D37A-47D8-AD65-B6ABE59BD057}" srcOrd="0" destOrd="0" presId="urn:microsoft.com/office/officeart/2005/8/layout/orgChart1"/>
    <dgm:cxn modelId="{C60FE348-3BAE-4B7F-AD53-48AF8520EAB8}" srcId="{5F147C37-796B-4BEE-8EC9-AF042E04EBD2}" destId="{F3E9BF7E-2D1C-4FA6-BA0C-E07720964732}" srcOrd="0" destOrd="0" parTransId="{F7114E17-CD69-4ACB-BEEB-D49B12CCD389}" sibTransId="{D50A8747-EB04-48AF-8ABE-2444D5F355F1}"/>
    <dgm:cxn modelId="{66D0A118-6F7E-4DA4-8C92-BC466F005477}" type="presOf" srcId="{AE259A3B-4309-4D84-9F42-3DEECA21DD9C}" destId="{C5F9E809-69FE-435A-BCBC-9DEC315554CA}" srcOrd="0" destOrd="0" presId="urn:microsoft.com/office/officeart/2005/8/layout/orgChart1"/>
    <dgm:cxn modelId="{ACFF5F69-F3BA-486B-A5AC-76C026517D56}" type="presOf" srcId="{FC5CEA46-3ADF-49EB-A51A-12F9F842C410}" destId="{C381C2E9-8F5A-4946-A37C-368513BA6A91}" srcOrd="1" destOrd="0" presId="urn:microsoft.com/office/officeart/2005/8/layout/orgChart1"/>
    <dgm:cxn modelId="{C63D6D05-794E-459A-B814-AB2D27345D8C}" type="presOf" srcId="{06E296EF-7E3F-4958-A260-4F41916F84A0}" destId="{CD3A29B1-3747-4D2A-95EE-9C2BB35477BE}" srcOrd="0" destOrd="0" presId="urn:microsoft.com/office/officeart/2005/8/layout/orgChart1"/>
    <dgm:cxn modelId="{2E3398B6-F1E6-4281-80D7-1D45050A8284}" type="presOf" srcId="{06E296EF-7E3F-4958-A260-4F41916F84A0}" destId="{B1A00D4D-A108-480B-9335-0DE5FDFDEB3D}" srcOrd="1" destOrd="0" presId="urn:microsoft.com/office/officeart/2005/8/layout/orgChart1"/>
    <dgm:cxn modelId="{45ADE3EA-2A03-4175-A14E-92BBA11F7B89}" type="presOf" srcId="{860E7764-A3D4-4540-9BDB-202988B917AE}" destId="{B2FF60C0-0E55-4141-9EB9-0BBA8E1E0268}" srcOrd="0" destOrd="0" presId="urn:microsoft.com/office/officeart/2005/8/layout/orgChart1"/>
    <dgm:cxn modelId="{CED82ABF-0FAE-4324-A873-3719DFC010A9}" type="presOf" srcId="{EE5D7052-6E98-4C33-9EA4-4688C82DF507}" destId="{F429F333-A284-4EB6-BC2E-E2DDC5B89F86}" srcOrd="1" destOrd="0" presId="urn:microsoft.com/office/officeart/2005/8/layout/orgChart1"/>
    <dgm:cxn modelId="{4927F44B-60EC-4C2F-952D-D49211B911B3}" type="presOf" srcId="{EF301302-ADC4-4457-AA34-B613A4C55AFF}" destId="{AA2110B9-1953-4EA9-969C-4F1325ADF52B}" srcOrd="0" destOrd="0" presId="urn:microsoft.com/office/officeart/2005/8/layout/orgChart1"/>
    <dgm:cxn modelId="{8FB94205-F04F-4C95-8586-553990ED0D1F}" type="presOf" srcId="{FC5CEA46-3ADF-49EB-A51A-12F9F842C410}" destId="{AB9EFC85-1C30-4A74-B01D-5DBDFD2A670D}" srcOrd="0" destOrd="0" presId="urn:microsoft.com/office/officeart/2005/8/layout/orgChart1"/>
    <dgm:cxn modelId="{B9CB5D8E-7DF3-4A94-8E3D-1952769B2B42}" type="presOf" srcId="{E1EC276B-B3CC-44DC-9AB1-9FFBD5E389B2}" destId="{F084BA3B-A94C-43D4-A26B-840B3EDD8AF6}" srcOrd="1" destOrd="0" presId="urn:microsoft.com/office/officeart/2005/8/layout/orgChart1"/>
    <dgm:cxn modelId="{0947DFF2-FB34-4E79-BC0D-8BCD922598CB}" type="presOf" srcId="{51975080-3D09-4F56-9C68-1C437DBD9765}" destId="{BCD8B6B9-1BAA-4535-AF80-6AACE3B1DAC8}" srcOrd="0" destOrd="0" presId="urn:microsoft.com/office/officeart/2005/8/layout/orgChart1"/>
    <dgm:cxn modelId="{509E99BC-485E-4F82-A55D-1A35D60737D7}" type="presOf" srcId="{648C5E2B-E0BB-4CB7-8269-FC91A5B66D23}" destId="{0B8C1351-4C88-4A38-B9EB-55C831F63B45}" srcOrd="0" destOrd="0" presId="urn:microsoft.com/office/officeart/2005/8/layout/orgChart1"/>
    <dgm:cxn modelId="{369CD24B-688C-42B5-BFDB-64AA1F32271F}" type="presOf" srcId="{C9AAA8D1-3BE2-46CE-B5C4-E833896B07DD}" destId="{C1D2E7CB-FC16-4C4C-8686-2742784050A2}" srcOrd="0" destOrd="0" presId="urn:microsoft.com/office/officeart/2005/8/layout/orgChart1"/>
    <dgm:cxn modelId="{DA396A74-1C34-4558-8357-D1541720E8F0}" srcId="{B2405A6C-5042-44F2-860A-9E08EE4180AF}" destId="{24D45960-6AB4-4B0A-89EE-05803812D375}" srcOrd="0" destOrd="0" parTransId="{4071E860-115A-42B5-9519-11B6092A96CE}" sibTransId="{8D2AF1F3-7E04-4E62-AF56-7E07469BF174}"/>
    <dgm:cxn modelId="{88778540-FF30-4AE5-8A71-7192E4240A7A}" type="presOf" srcId="{9006DE83-4EEA-4338-81B5-8F92719B567E}" destId="{E837ECB4-CCE3-4391-98CF-BE46F0280060}" srcOrd="0" destOrd="0" presId="urn:microsoft.com/office/officeart/2005/8/layout/orgChart1"/>
    <dgm:cxn modelId="{81A6B9C6-D158-4827-A71D-B5CCDCDD9CA9}" srcId="{8C6563CB-D985-4378-BF8E-C3736A374F46}" destId="{E1EC276B-B3CC-44DC-9AB1-9FFBD5E389B2}" srcOrd="3" destOrd="0" parTransId="{66CAB32A-A7F2-492D-B8F0-2DEDE9B4FD2B}" sibTransId="{2D84498C-F4A6-4AC6-8241-1B1CE7BC882B}"/>
    <dgm:cxn modelId="{D537DDB1-9092-4B28-ABE3-297604384473}" type="presOf" srcId="{03F5D448-2E8F-4101-9758-3736668716C8}" destId="{CD952647-7540-4960-89EB-2B7BA58038FC}" srcOrd="1" destOrd="0" presId="urn:microsoft.com/office/officeart/2005/8/layout/orgChart1"/>
    <dgm:cxn modelId="{C3CACE68-9449-446E-BCB5-059C5F5174FE}" type="presOf" srcId="{560E73C1-7CCA-4139-8B93-556E1D59B80D}" destId="{91DEBF43-3116-4A0D-8582-1E9E4A467992}" srcOrd="0" destOrd="0" presId="urn:microsoft.com/office/officeart/2005/8/layout/orgChart1"/>
    <dgm:cxn modelId="{0AB8727A-43CB-4B89-B904-7F19508852E7}" type="presOf" srcId="{ED4E2948-BD2E-4888-9911-49FDD09513A5}" destId="{C0E8EA04-4BB7-46EC-BDF2-AD597DE9E021}" srcOrd="0" destOrd="0" presId="urn:microsoft.com/office/officeart/2005/8/layout/orgChart1"/>
    <dgm:cxn modelId="{66BEB22E-2D7E-4143-A204-C2891507223F}" type="presOf" srcId="{6540A83A-2228-464F-ACD4-399D7190F2EA}" destId="{C1DFFA8D-92CC-4FF1-93EE-10CEBAA35B4D}" srcOrd="0" destOrd="0" presId="urn:microsoft.com/office/officeart/2005/8/layout/orgChart1"/>
    <dgm:cxn modelId="{69E57FA6-E411-41A9-A947-78F52FCF4438}" type="presOf" srcId="{430792A2-3884-4FC4-9521-6FADF05021B5}" destId="{FEBEF243-741C-43E7-BEA3-D32C72B01C81}" srcOrd="1" destOrd="0" presId="urn:microsoft.com/office/officeart/2005/8/layout/orgChart1"/>
    <dgm:cxn modelId="{6A1EA729-AE12-4203-B415-68CB317096A5}" srcId="{8C6563CB-D985-4378-BF8E-C3736A374F46}" destId="{AE259A3B-4309-4D84-9F42-3DEECA21DD9C}" srcOrd="2" destOrd="0" parTransId="{648C5E2B-E0BB-4CB7-8269-FC91A5B66D23}" sibTransId="{40F6170D-7370-488D-82FF-16CD13DB2DBB}"/>
    <dgm:cxn modelId="{5B6DF9C4-9753-4A4D-822C-41D15838445F}" type="presOf" srcId="{0A097B62-A8B6-45FA-B1C8-D8B0B5D2AD8B}" destId="{43B8EC22-CAA4-4513-B93E-793A4E1CFE61}" srcOrd="0" destOrd="0" presId="urn:microsoft.com/office/officeart/2005/8/layout/orgChart1"/>
    <dgm:cxn modelId="{AF4CCE25-2351-4A45-9753-FCB060415459}" type="presOf" srcId="{430792A2-3884-4FC4-9521-6FADF05021B5}" destId="{C7FCC9EF-8A1A-40B5-92CB-F6B0D2D69D54}" srcOrd="0" destOrd="0" presId="urn:microsoft.com/office/officeart/2005/8/layout/orgChart1"/>
    <dgm:cxn modelId="{6F4895A5-60B0-43F3-BD1E-B6AACF25F994}" srcId="{8C6563CB-D985-4378-BF8E-C3736A374F46}" destId="{5F147C37-796B-4BEE-8EC9-AF042E04EBD2}" srcOrd="0" destOrd="0" parTransId="{ED4E2948-BD2E-4888-9911-49FDD09513A5}" sibTransId="{5FE1925F-2624-4258-8B27-9B3C7FF30896}"/>
    <dgm:cxn modelId="{CCD1FB91-5B2D-49E9-B8BA-9C552AF81C9E}" type="presOf" srcId="{8822FEEC-A9B8-40FC-93DF-A44499C49309}" destId="{67F9F114-DE7D-4F62-9FA0-F2DC1CFE448A}" srcOrd="0" destOrd="0" presId="urn:microsoft.com/office/officeart/2005/8/layout/orgChart1"/>
    <dgm:cxn modelId="{1EC855B3-868A-426D-8CF3-124CA90CC3D0}" type="presOf" srcId="{5DAE4614-2FC7-419A-9A03-B6F07AE72194}" destId="{2323D4DF-DCC1-42C2-B7C0-24A6DAA3A17C}" srcOrd="0" destOrd="0" presId="urn:microsoft.com/office/officeart/2005/8/layout/orgChart1"/>
    <dgm:cxn modelId="{0C4F042A-E6E3-4A86-8607-7850ECEF5AAD}" type="presOf" srcId="{F46DC971-CAA3-4ABB-B136-7745A266DEC3}" destId="{5205EE6F-72B1-4825-B7AC-757576E10AEE}" srcOrd="0" destOrd="0" presId="urn:microsoft.com/office/officeart/2005/8/layout/orgChart1"/>
    <dgm:cxn modelId="{DA4BB416-0634-4AEC-B586-60EC5D532799}" srcId="{5DAE4614-2FC7-419A-9A03-B6F07AE72194}" destId="{A1A760E9-B3DB-48FB-9E21-9AA0B203C367}" srcOrd="0" destOrd="0" parTransId="{860E7764-A3D4-4540-9BDB-202988B917AE}" sibTransId="{F9CAF028-5AE7-433A-9B19-78F8CF96ABA4}"/>
    <dgm:cxn modelId="{4CD6B907-5703-4B44-89C3-16A83BB8C1DA}" type="presOf" srcId="{2D3DC8FE-EE8C-4A18-8F50-C4DCB77D6EB2}" destId="{4456A13A-CDAC-47D9-AE47-7DE420615FDA}" srcOrd="0" destOrd="0" presId="urn:microsoft.com/office/officeart/2005/8/layout/orgChart1"/>
    <dgm:cxn modelId="{B7D7F0C5-8779-409D-AE5F-C8A8B6F5039D}" type="presOf" srcId="{8DF8FD5E-0931-4514-9794-37E10DC85A91}" destId="{EEAF7890-4649-4AFC-8D4F-5803CA07EF0C}" srcOrd="0" destOrd="0" presId="urn:microsoft.com/office/officeart/2005/8/layout/orgChart1"/>
    <dgm:cxn modelId="{C6CE8E2B-8EBE-4D9B-A11A-E3B0CE049542}" type="presOf" srcId="{8C6563CB-D985-4378-BF8E-C3736A374F46}" destId="{C9205EF7-6642-44D5-97BF-D72B187599CB}" srcOrd="1" destOrd="0" presId="urn:microsoft.com/office/officeart/2005/8/layout/orgChart1"/>
    <dgm:cxn modelId="{DA19A411-F040-4416-9378-17B0946303AF}" type="presOf" srcId="{8385A982-A933-4F32-A537-F982A6E24A3D}" destId="{AB793EA1-68D2-4408-9BD7-15EF92392FB0}" srcOrd="0" destOrd="0" presId="urn:microsoft.com/office/officeart/2005/8/layout/orgChart1"/>
    <dgm:cxn modelId="{BBF78802-7854-4CDA-9FA6-E9AC75706076}" type="presOf" srcId="{B5C35506-8C11-4531-8FF8-49EFFEBE1C20}" destId="{0E8DB153-90F3-42B3-B2F4-0A28FA39311F}" srcOrd="0" destOrd="0" presId="urn:microsoft.com/office/officeart/2005/8/layout/orgChart1"/>
    <dgm:cxn modelId="{C621F445-E1E7-48E7-B78E-022C694FAFC7}" srcId="{98CFC612-6230-43EB-87D3-AB16DE9252BF}" destId="{B5A39563-FA63-4DC2-ACB8-CD460DDC3B82}" srcOrd="0" destOrd="0" parTransId="{5FD10545-89DA-43F1-A241-2294FCF8091A}" sibTransId="{FBF19417-42EF-4C79-91BA-56CFE5079732}"/>
    <dgm:cxn modelId="{4B1F5F04-8D23-4D33-AF1A-1949236BB071}" type="presOf" srcId="{066D6265-32C7-4808-98B8-FA8F5835848D}" destId="{7A69C961-74DE-4E24-A1BB-1E6719A213C1}" srcOrd="0" destOrd="0" presId="urn:microsoft.com/office/officeart/2005/8/layout/orgChart1"/>
    <dgm:cxn modelId="{E035AF37-7D5C-44E1-A31A-146B340D0DAA}" type="presOf" srcId="{4071E860-115A-42B5-9519-11B6092A96CE}" destId="{BCBE7C28-40F6-4854-A125-00D1598CE5CB}" srcOrd="0" destOrd="0" presId="urn:microsoft.com/office/officeart/2005/8/layout/orgChart1"/>
    <dgm:cxn modelId="{29E762B4-C054-4D0E-BDCC-66CFE28EA017}" type="presOf" srcId="{A1A760E9-B3DB-48FB-9E21-9AA0B203C367}" destId="{3F8C599C-D65D-4306-B8D5-0D6F3E4757FF}" srcOrd="1" destOrd="0" presId="urn:microsoft.com/office/officeart/2005/8/layout/orgChart1"/>
    <dgm:cxn modelId="{968EC8A6-74E0-438C-A311-059B9491A09D}" type="presOf" srcId="{717E6B2E-F3A2-4F2C-B264-9F73846D6760}" destId="{782B22A5-54C6-483E-8779-45BC9609E41B}" srcOrd="1" destOrd="0" presId="urn:microsoft.com/office/officeart/2005/8/layout/orgChart1"/>
    <dgm:cxn modelId="{5DA88D58-5927-426C-AD0B-7433967C093C}" type="presOf" srcId="{66CAB32A-A7F2-492D-B8F0-2DEDE9B4FD2B}" destId="{5A242854-6D29-449B-B158-3E623BC95027}" srcOrd="0" destOrd="0" presId="urn:microsoft.com/office/officeart/2005/8/layout/orgChart1"/>
    <dgm:cxn modelId="{24E575C1-8B96-4CA0-821B-33C21BF6CA9E}" type="presOf" srcId="{AE9809E8-9A07-4204-8BBB-9D03828ADC68}" destId="{4ABCD1E6-8AD6-4926-987E-ADE02ED4F4CE}" srcOrd="0" destOrd="0" presId="urn:microsoft.com/office/officeart/2005/8/layout/orgChart1"/>
    <dgm:cxn modelId="{EFFFB329-D73C-466C-BD66-557F3BDC7DB0}" srcId="{5F147C37-796B-4BEE-8EC9-AF042E04EBD2}" destId="{06E296EF-7E3F-4958-A260-4F41916F84A0}" srcOrd="2" destOrd="0" parTransId="{39A2DFF0-6A16-4C84-AF44-59D14FA6A80E}" sibTransId="{DBCE2B6A-8B36-41EC-9137-F498D0944608}"/>
    <dgm:cxn modelId="{528EFA1E-590F-487A-9B4F-DECECB4DCF7F}" type="presOf" srcId="{018FF606-FF86-4E61-9325-42DC666EB1C3}" destId="{9AF7F18F-713F-4447-A174-A5275E65C968}" srcOrd="0" destOrd="0" presId="urn:microsoft.com/office/officeart/2005/8/layout/orgChart1"/>
    <dgm:cxn modelId="{93469E22-E2C7-4601-84D6-516C11FE4090}" type="presOf" srcId="{FB3740DA-C42A-469F-BB23-72C52288D3AC}" destId="{7810ADDB-ECD2-4570-A277-09062C7F7324}" srcOrd="0" destOrd="0" presId="urn:microsoft.com/office/officeart/2005/8/layout/orgChart1"/>
    <dgm:cxn modelId="{303062FF-60FD-4511-A19D-9AD5F23BFC8B}" type="presOf" srcId="{03C16CA1-FD08-420E-A8F0-5463A4B2E332}" destId="{1A2EB0D0-CC76-49A9-8CFD-29B5FAE5A523}" srcOrd="0" destOrd="0" presId="urn:microsoft.com/office/officeart/2005/8/layout/orgChart1"/>
    <dgm:cxn modelId="{10557667-AE31-4A48-A090-A85E17D8897F}" type="presOf" srcId="{5FCABBFB-9027-42FE-8333-D3571B4EC444}" destId="{4E0769E4-E63C-4E1D-9249-3E184EFD5EB7}" srcOrd="0" destOrd="0" presId="urn:microsoft.com/office/officeart/2005/8/layout/orgChart1"/>
    <dgm:cxn modelId="{C3182AEE-1F37-4960-8A61-8D66D675E3AA}" srcId="{2D3DC8FE-EE8C-4A18-8F50-C4DCB77D6EB2}" destId="{97B2ADE9-B9C6-4F98-AEF8-EF2C208E2C64}" srcOrd="0" destOrd="0" parTransId="{51975080-3D09-4F56-9C68-1C437DBD9765}" sibTransId="{50FA072A-1839-42BE-B2A2-F8B51CF00934}"/>
    <dgm:cxn modelId="{5CCDCDF6-120B-434E-9C28-7F0C9FB9476D}" type="presOf" srcId="{99FCB8B6-7174-44EB-AFCF-332FA92D0D62}" destId="{EF61B43A-781B-48D6-ABB3-23019AF8D0D0}" srcOrd="0" destOrd="0" presId="urn:microsoft.com/office/officeart/2005/8/layout/orgChart1"/>
    <dgm:cxn modelId="{97FD990D-3D49-4B09-9DEE-156EA6342283}" type="presOf" srcId="{A1A760E9-B3DB-48FB-9E21-9AA0B203C367}" destId="{000F4B93-12F8-42D2-84FE-0968E2A25E64}" srcOrd="0" destOrd="0" presId="urn:microsoft.com/office/officeart/2005/8/layout/orgChart1"/>
    <dgm:cxn modelId="{31436CB5-AF48-4D79-A81F-F98EADCD7164}" type="presOf" srcId="{E1EC276B-B3CC-44DC-9AB1-9FFBD5E389B2}" destId="{A6A2763B-DB08-4214-9E8D-F8DDC61B2EE7}" srcOrd="0" destOrd="0" presId="urn:microsoft.com/office/officeart/2005/8/layout/orgChart1"/>
    <dgm:cxn modelId="{EEEF63B5-A433-4A89-A0C0-19224EE5523C}" type="presOf" srcId="{D9298C2E-CD35-48DE-8B24-91D11520CDBB}" destId="{C4DCBAD2-D11C-4AA7-A8E6-55E44A0F85F5}" srcOrd="0" destOrd="0" presId="urn:microsoft.com/office/officeart/2005/8/layout/orgChart1"/>
    <dgm:cxn modelId="{0F9100BF-FCBB-4D68-8A2C-6AAD94062F29}" type="presOf" srcId="{854211F8-86D0-4A5A-B7BB-3994101F9B4F}" destId="{E18BEDF6-E6C1-440E-8FA5-31FCB1B4AF4F}" srcOrd="1" destOrd="0" presId="urn:microsoft.com/office/officeart/2005/8/layout/orgChart1"/>
    <dgm:cxn modelId="{FAD307F5-34C5-41B2-A5FE-E5F98BFD4ACA}" srcId="{C9AAA8D1-3BE2-46CE-B5C4-E833896B07DD}" destId="{76F84BC9-B7D8-4169-8B50-9EBBEBF007BD}" srcOrd="0" destOrd="0" parTransId="{8385A982-A933-4F32-A537-F982A6E24A3D}" sibTransId="{28155B1D-8F5D-4CE2-9CD4-E91DFE6DD2A3}"/>
    <dgm:cxn modelId="{7FB80F54-DDBF-4F69-B7DC-857D5C7FF64D}" srcId="{B5C35506-8C11-4531-8FF8-49EFFEBE1C20}" destId="{AE9809E8-9A07-4204-8BBB-9D03828ADC68}" srcOrd="0" destOrd="0" parTransId="{E4274C72-5C5D-4986-A0F9-6F6EA9716B66}" sibTransId="{CD8163FB-4F28-4A84-B136-4839C6B7C947}"/>
    <dgm:cxn modelId="{A697252A-B5C8-4002-8977-436B7450BEBA}" type="presOf" srcId="{ED8D606C-16F9-4D48-BC11-FA63BEEF0C20}" destId="{2346ABE3-8DD2-4849-A198-2F454AA00D37}" srcOrd="0" destOrd="0" presId="urn:microsoft.com/office/officeart/2005/8/layout/orgChart1"/>
    <dgm:cxn modelId="{E56828F9-F05D-45C6-80F0-CFD198F9E78B}" srcId="{C9AAA8D1-3BE2-46CE-B5C4-E833896B07DD}" destId="{5DAE4614-2FC7-419A-9A03-B6F07AE72194}" srcOrd="2" destOrd="0" parTransId="{34207B99-29D7-48E1-A03C-170970F2278B}" sibTransId="{ADF9A693-25C0-4FBA-8E6B-06E4F33C84EE}"/>
    <dgm:cxn modelId="{FD7C8EC1-7A05-4DA9-9914-2BB3B62E2416}" type="presOf" srcId="{DC977F10-2A42-4835-B1F7-87B4029C804C}" destId="{6BB60046-33DA-4C12-B453-4505719B703B}" srcOrd="0" destOrd="0" presId="urn:microsoft.com/office/officeart/2005/8/layout/orgChart1"/>
    <dgm:cxn modelId="{926162FC-3C72-4A3E-85CC-EBB8AF7D53D9}" type="presOf" srcId="{03F5D448-2E8F-4101-9758-3736668716C8}" destId="{96088FB2-3E27-4624-8CC8-2085029FBEFA}" srcOrd="0" destOrd="0" presId="urn:microsoft.com/office/officeart/2005/8/layout/orgChart1"/>
    <dgm:cxn modelId="{49B5F00C-84AA-49E9-BE0B-D3707AD2A930}" srcId="{FC8E8EF7-0B15-4F69-AAAA-588219136515}" destId="{5FCABBFB-9027-42FE-8333-D3571B4EC444}" srcOrd="1" destOrd="0" parTransId="{7CF5B4F8-A70C-4352-8202-711889367AB0}" sibTransId="{19D13AEA-47FB-4FD2-9338-861AE59A4275}"/>
    <dgm:cxn modelId="{234A2637-FCFD-4859-8699-9F9196EE461F}" type="presParOf" srcId="{EF61B43A-781B-48D6-ABB3-23019AF8D0D0}" destId="{A2AA40D1-0A26-4C10-8C8C-E06017C15B77}" srcOrd="0" destOrd="0" presId="urn:microsoft.com/office/officeart/2005/8/layout/orgChart1"/>
    <dgm:cxn modelId="{0BD90B51-CCD4-4D3A-8BA5-0C5B6240648C}" type="presParOf" srcId="{A2AA40D1-0A26-4C10-8C8C-E06017C15B77}" destId="{72E174A6-BE7F-4448-A6D6-126F6F287E4D}" srcOrd="0" destOrd="0" presId="urn:microsoft.com/office/officeart/2005/8/layout/orgChart1"/>
    <dgm:cxn modelId="{E89E06C5-541C-4D93-A57E-ED9D017CBB0E}" type="presParOf" srcId="{72E174A6-BE7F-4448-A6D6-126F6F287E4D}" destId="{C1D2E7CB-FC16-4C4C-8686-2742784050A2}" srcOrd="0" destOrd="0" presId="urn:microsoft.com/office/officeart/2005/8/layout/orgChart1"/>
    <dgm:cxn modelId="{E7F0FDBD-2E64-4DDC-8014-B98FA2A65F85}" type="presParOf" srcId="{72E174A6-BE7F-4448-A6D6-126F6F287E4D}" destId="{32263154-85CD-4A64-8B4D-DCE8525CBBBD}" srcOrd="1" destOrd="0" presId="urn:microsoft.com/office/officeart/2005/8/layout/orgChart1"/>
    <dgm:cxn modelId="{394A5425-B805-4ECB-83B0-71819F3E05DE}" type="presParOf" srcId="{A2AA40D1-0A26-4C10-8C8C-E06017C15B77}" destId="{0626F79E-7766-4939-BC01-29C98E97B241}" srcOrd="1" destOrd="0" presId="urn:microsoft.com/office/officeart/2005/8/layout/orgChart1"/>
    <dgm:cxn modelId="{7B29B23D-FFCA-4E80-8526-05920245CDF6}" type="presParOf" srcId="{0626F79E-7766-4939-BC01-29C98E97B241}" destId="{C9DD21D0-56BE-4C28-8C94-36BEE6E2701F}" srcOrd="0" destOrd="0" presId="urn:microsoft.com/office/officeart/2005/8/layout/orgChart1"/>
    <dgm:cxn modelId="{A5DC21CB-2C42-43C2-A177-817DA7BE46D8}" type="presParOf" srcId="{0626F79E-7766-4939-BC01-29C98E97B241}" destId="{F8066A71-F646-40C6-BC67-5E36113A40BD}" srcOrd="1" destOrd="0" presId="urn:microsoft.com/office/officeart/2005/8/layout/orgChart1"/>
    <dgm:cxn modelId="{2296A071-9914-4669-A9C7-FE5FD89015F6}" type="presParOf" srcId="{F8066A71-F646-40C6-BC67-5E36113A40BD}" destId="{E6FAF00A-CB48-4B9C-9AFD-CF3D6010AFD1}" srcOrd="0" destOrd="0" presId="urn:microsoft.com/office/officeart/2005/8/layout/orgChart1"/>
    <dgm:cxn modelId="{499EA54D-67D7-4951-81DA-6374905D94BC}" type="presParOf" srcId="{E6FAF00A-CB48-4B9C-9AFD-CF3D6010AFD1}" destId="{2323D4DF-DCC1-42C2-B7C0-24A6DAA3A17C}" srcOrd="0" destOrd="0" presId="urn:microsoft.com/office/officeart/2005/8/layout/orgChart1"/>
    <dgm:cxn modelId="{08808408-3D46-4A47-A3C0-2B1136DE7308}" type="presParOf" srcId="{E6FAF00A-CB48-4B9C-9AFD-CF3D6010AFD1}" destId="{693251C7-272D-48A6-823A-64D4C8EFA234}" srcOrd="1" destOrd="0" presId="urn:microsoft.com/office/officeart/2005/8/layout/orgChart1"/>
    <dgm:cxn modelId="{2F9FB130-7BA6-4172-86E4-55D999601837}" type="presParOf" srcId="{F8066A71-F646-40C6-BC67-5E36113A40BD}" destId="{3FF87688-6CB0-434F-A8E0-517753C3E944}" srcOrd="1" destOrd="0" presId="urn:microsoft.com/office/officeart/2005/8/layout/orgChart1"/>
    <dgm:cxn modelId="{B45C92DE-A670-46EE-96B1-08B873F30820}" type="presParOf" srcId="{3FF87688-6CB0-434F-A8E0-517753C3E944}" destId="{B2FF60C0-0E55-4141-9EB9-0BBA8E1E0268}" srcOrd="0" destOrd="0" presId="urn:microsoft.com/office/officeart/2005/8/layout/orgChart1"/>
    <dgm:cxn modelId="{0B1B1A9F-BB73-4581-8A89-BE65C3BF008C}" type="presParOf" srcId="{3FF87688-6CB0-434F-A8E0-517753C3E944}" destId="{D3224C06-958D-49FA-95E1-5F2D646FA43F}" srcOrd="1" destOrd="0" presId="urn:microsoft.com/office/officeart/2005/8/layout/orgChart1"/>
    <dgm:cxn modelId="{45B8E9DA-63E2-4841-AEA6-9ADC704ED782}" type="presParOf" srcId="{D3224C06-958D-49FA-95E1-5F2D646FA43F}" destId="{2FEBA13D-E5A6-44D0-BFD4-911327C2D931}" srcOrd="0" destOrd="0" presId="urn:microsoft.com/office/officeart/2005/8/layout/orgChart1"/>
    <dgm:cxn modelId="{DBCC5048-C5AB-4788-83D0-1CA91122589C}" type="presParOf" srcId="{2FEBA13D-E5A6-44D0-BFD4-911327C2D931}" destId="{000F4B93-12F8-42D2-84FE-0968E2A25E64}" srcOrd="0" destOrd="0" presId="urn:microsoft.com/office/officeart/2005/8/layout/orgChart1"/>
    <dgm:cxn modelId="{0DD68897-6176-40E9-B8FB-F18A4A3DCF3B}" type="presParOf" srcId="{2FEBA13D-E5A6-44D0-BFD4-911327C2D931}" destId="{3F8C599C-D65D-4306-B8D5-0D6F3E4757FF}" srcOrd="1" destOrd="0" presId="urn:microsoft.com/office/officeart/2005/8/layout/orgChart1"/>
    <dgm:cxn modelId="{1E3B25A4-08DB-4989-8BA4-66D5114B01E0}" type="presParOf" srcId="{D3224C06-958D-49FA-95E1-5F2D646FA43F}" destId="{A21E29E5-FAEB-41D6-B3DC-DB6724BA949F}" srcOrd="1" destOrd="0" presId="urn:microsoft.com/office/officeart/2005/8/layout/orgChart1"/>
    <dgm:cxn modelId="{BBF4E63D-8FC1-4A6F-8845-A7F9A2B31DFC}" type="presParOf" srcId="{A21E29E5-FAEB-41D6-B3DC-DB6724BA949F}" destId="{5176976C-AB54-49BA-A60F-8E725F2807C9}" srcOrd="0" destOrd="0" presId="urn:microsoft.com/office/officeart/2005/8/layout/orgChart1"/>
    <dgm:cxn modelId="{709E75FF-3005-403B-8426-8BBC1317C726}" type="presParOf" srcId="{A21E29E5-FAEB-41D6-B3DC-DB6724BA949F}" destId="{F913C704-C7ED-4E4C-B356-163FFC40D6EF}" srcOrd="1" destOrd="0" presId="urn:microsoft.com/office/officeart/2005/8/layout/orgChart1"/>
    <dgm:cxn modelId="{9D0C2B95-FBC0-4DA9-80D7-875CF90F8431}" type="presParOf" srcId="{F913C704-C7ED-4E4C-B356-163FFC40D6EF}" destId="{47A2876D-A21C-4A80-9D20-D2E92388D913}" srcOrd="0" destOrd="0" presId="urn:microsoft.com/office/officeart/2005/8/layout/orgChart1"/>
    <dgm:cxn modelId="{7BEB124E-49E4-4F7F-B39E-8B5AD11C7D3E}" type="presParOf" srcId="{47A2876D-A21C-4A80-9D20-D2E92388D913}" destId="{C4DCBAD2-D11C-4AA7-A8E6-55E44A0F85F5}" srcOrd="0" destOrd="0" presId="urn:microsoft.com/office/officeart/2005/8/layout/orgChart1"/>
    <dgm:cxn modelId="{CB5A2075-AE7F-4AFC-9FF8-6522C93F4BC3}" type="presParOf" srcId="{47A2876D-A21C-4A80-9D20-D2E92388D913}" destId="{83030003-A3CD-41DD-B9B3-1D9E297C60BD}" srcOrd="1" destOrd="0" presId="urn:microsoft.com/office/officeart/2005/8/layout/orgChart1"/>
    <dgm:cxn modelId="{E3D56DBA-AECF-4075-A57D-1C3DE81E4078}" type="presParOf" srcId="{F913C704-C7ED-4E4C-B356-163FFC40D6EF}" destId="{2E499CAC-F81B-45F7-9952-D0EAA9911014}" srcOrd="1" destOrd="0" presId="urn:microsoft.com/office/officeart/2005/8/layout/orgChart1"/>
    <dgm:cxn modelId="{2D439AFB-0364-4D2D-9480-CA2ABD34CFE7}" type="presParOf" srcId="{F913C704-C7ED-4E4C-B356-163FFC40D6EF}" destId="{88C12717-7302-4A7F-828E-2D6ED7A0E0E5}" srcOrd="2" destOrd="0" presId="urn:microsoft.com/office/officeart/2005/8/layout/orgChart1"/>
    <dgm:cxn modelId="{121ECC5D-11AB-4750-AD81-1913D58CCAAA}" type="presParOf" srcId="{D3224C06-958D-49FA-95E1-5F2D646FA43F}" destId="{145599B2-0936-4716-87A1-ABF514460692}" srcOrd="2" destOrd="0" presId="urn:microsoft.com/office/officeart/2005/8/layout/orgChart1"/>
    <dgm:cxn modelId="{A9F02DCA-F804-472C-A740-EB1404D4F1F5}" type="presParOf" srcId="{3FF87688-6CB0-434F-A8E0-517753C3E944}" destId="{67F9F114-DE7D-4F62-9FA0-F2DC1CFE448A}" srcOrd="2" destOrd="0" presId="urn:microsoft.com/office/officeart/2005/8/layout/orgChart1"/>
    <dgm:cxn modelId="{7F58F4EE-3B19-4CB4-A981-D638EF060406}" type="presParOf" srcId="{3FF87688-6CB0-434F-A8E0-517753C3E944}" destId="{8EB66D44-3DDF-4FA1-B4D6-91ECE8598B84}" srcOrd="3" destOrd="0" presId="urn:microsoft.com/office/officeart/2005/8/layout/orgChart1"/>
    <dgm:cxn modelId="{CE66292B-3651-4439-8CE6-1947F3C1CFBF}" type="presParOf" srcId="{8EB66D44-3DDF-4FA1-B4D6-91ECE8598B84}" destId="{B1E2CAD2-7B38-49C9-9466-3DDB1F7CAB82}" srcOrd="0" destOrd="0" presId="urn:microsoft.com/office/officeart/2005/8/layout/orgChart1"/>
    <dgm:cxn modelId="{BBE2BD08-F094-43F9-8A8C-FFC60A623292}" type="presParOf" srcId="{B1E2CAD2-7B38-49C9-9466-3DDB1F7CAB82}" destId="{0E8DB153-90F3-42B3-B2F4-0A28FA39311F}" srcOrd="0" destOrd="0" presId="urn:microsoft.com/office/officeart/2005/8/layout/orgChart1"/>
    <dgm:cxn modelId="{3B26D341-A298-43D1-870E-DD0903B759E8}" type="presParOf" srcId="{B1E2CAD2-7B38-49C9-9466-3DDB1F7CAB82}" destId="{3DFC3983-3898-4ABD-93B3-0C4DD63A34F6}" srcOrd="1" destOrd="0" presId="urn:microsoft.com/office/officeart/2005/8/layout/orgChart1"/>
    <dgm:cxn modelId="{AC49D714-805A-4D01-827C-7FAA75CABDCF}" type="presParOf" srcId="{8EB66D44-3DDF-4FA1-B4D6-91ECE8598B84}" destId="{B902A2C6-DC09-4D19-8B27-CB6A031A36C0}" srcOrd="1" destOrd="0" presId="urn:microsoft.com/office/officeart/2005/8/layout/orgChart1"/>
    <dgm:cxn modelId="{26A8C2A8-F76A-4506-A8E6-E2F0890F38FA}" type="presParOf" srcId="{B902A2C6-DC09-4D19-8B27-CB6A031A36C0}" destId="{C3C7912A-E3B7-40D3-A866-3E28163EE86F}" srcOrd="0" destOrd="0" presId="urn:microsoft.com/office/officeart/2005/8/layout/orgChart1"/>
    <dgm:cxn modelId="{C1E86E17-D01E-4A8E-BD44-46F4CF6D7E1D}" type="presParOf" srcId="{B902A2C6-DC09-4D19-8B27-CB6A031A36C0}" destId="{9A460D97-4879-40A0-91B4-43853A084919}" srcOrd="1" destOrd="0" presId="urn:microsoft.com/office/officeart/2005/8/layout/orgChart1"/>
    <dgm:cxn modelId="{46E51B56-8FA3-49BE-A35E-8EC3B47CA38F}" type="presParOf" srcId="{9A460D97-4879-40A0-91B4-43853A084919}" destId="{7DA2D007-4F94-4233-88A2-6C7F64FAFAAD}" srcOrd="0" destOrd="0" presId="urn:microsoft.com/office/officeart/2005/8/layout/orgChart1"/>
    <dgm:cxn modelId="{25889159-C203-47C8-9D0F-F957FD4DFB49}" type="presParOf" srcId="{7DA2D007-4F94-4233-88A2-6C7F64FAFAAD}" destId="{4ABCD1E6-8AD6-4926-987E-ADE02ED4F4CE}" srcOrd="0" destOrd="0" presId="urn:microsoft.com/office/officeart/2005/8/layout/orgChart1"/>
    <dgm:cxn modelId="{0D7A87A0-7D91-47EF-B01F-594A1EFC7D20}" type="presParOf" srcId="{7DA2D007-4F94-4233-88A2-6C7F64FAFAAD}" destId="{0B89B62E-762D-44F3-A0E3-EF6E0F24B329}" srcOrd="1" destOrd="0" presId="urn:microsoft.com/office/officeart/2005/8/layout/orgChart1"/>
    <dgm:cxn modelId="{9C6C0908-29AE-426C-A53A-6C153032F63F}" type="presParOf" srcId="{9A460D97-4879-40A0-91B4-43853A084919}" destId="{5914051A-A32E-43F1-A01B-BACCFE106F91}" srcOrd="1" destOrd="0" presId="urn:microsoft.com/office/officeart/2005/8/layout/orgChart1"/>
    <dgm:cxn modelId="{C89FBC60-5AD2-4A93-A23A-6C202C819578}" type="presParOf" srcId="{9A460D97-4879-40A0-91B4-43853A084919}" destId="{8974102F-47D4-48F8-8FDE-071FE81B9744}" srcOrd="2" destOrd="0" presId="urn:microsoft.com/office/officeart/2005/8/layout/orgChart1"/>
    <dgm:cxn modelId="{8FD52319-3A84-433F-866B-2C9A42B9CD79}" type="presParOf" srcId="{8EB66D44-3DDF-4FA1-B4D6-91ECE8598B84}" destId="{39AA78C5-F4C9-4F3C-8D3F-6A2217E6E849}" srcOrd="2" destOrd="0" presId="urn:microsoft.com/office/officeart/2005/8/layout/orgChart1"/>
    <dgm:cxn modelId="{2443C52E-9BE2-4E9B-8C47-6F911680241F}" type="presParOf" srcId="{F8066A71-F646-40C6-BC67-5E36113A40BD}" destId="{13E9FD88-EAC5-4BA3-9764-287E90792825}" srcOrd="2" destOrd="0" presId="urn:microsoft.com/office/officeart/2005/8/layout/orgChart1"/>
    <dgm:cxn modelId="{0B767D7D-3225-481C-A3A7-4D37BBF8262E}" type="presParOf" srcId="{0626F79E-7766-4939-BC01-29C98E97B241}" destId="{C5D5622C-F7C4-44ED-9140-DE0F3742D01F}" srcOrd="2" destOrd="0" presId="urn:microsoft.com/office/officeart/2005/8/layout/orgChart1"/>
    <dgm:cxn modelId="{ADFF9069-8DB1-4E16-A703-DE11EE701345}" type="presParOf" srcId="{0626F79E-7766-4939-BC01-29C98E97B241}" destId="{E384126A-241E-4D85-BEB3-332B8B9F12A0}" srcOrd="3" destOrd="0" presId="urn:microsoft.com/office/officeart/2005/8/layout/orgChart1"/>
    <dgm:cxn modelId="{86D1AC5F-0B9D-4CC5-98D5-5421647382A7}" type="presParOf" srcId="{E384126A-241E-4D85-BEB3-332B8B9F12A0}" destId="{4315BD71-612B-455B-8176-D989B2FF13F9}" srcOrd="0" destOrd="0" presId="urn:microsoft.com/office/officeart/2005/8/layout/orgChart1"/>
    <dgm:cxn modelId="{2A5EC0AB-AF07-43E4-B450-2FA668433A4F}" type="presParOf" srcId="{4315BD71-612B-455B-8176-D989B2FF13F9}" destId="{CC4EBB82-EA05-4019-ADA4-3407809E5846}" srcOrd="0" destOrd="0" presId="urn:microsoft.com/office/officeart/2005/8/layout/orgChart1"/>
    <dgm:cxn modelId="{00A95187-E323-483A-8116-FBC92FB65590}" type="presParOf" srcId="{4315BD71-612B-455B-8176-D989B2FF13F9}" destId="{72AFF126-197C-4049-B48A-30257DDBB02E}" srcOrd="1" destOrd="0" presId="urn:microsoft.com/office/officeart/2005/8/layout/orgChart1"/>
    <dgm:cxn modelId="{9482CB2E-419A-46C1-8F7E-BDEFB9BD24DA}" type="presParOf" srcId="{E384126A-241E-4D85-BEB3-332B8B9F12A0}" destId="{E6A11395-21C2-44CB-A14A-7A0BEDE829A6}" srcOrd="1" destOrd="0" presId="urn:microsoft.com/office/officeart/2005/8/layout/orgChart1"/>
    <dgm:cxn modelId="{24AB6EFC-93A8-4E0E-A0EA-744322AB63B7}" type="presParOf" srcId="{E6A11395-21C2-44CB-A14A-7A0BEDE829A6}" destId="{246A1DB7-EF08-4B6A-9847-B476840A849C}" srcOrd="0" destOrd="0" presId="urn:microsoft.com/office/officeart/2005/8/layout/orgChart1"/>
    <dgm:cxn modelId="{1C6FDFD0-5FE4-49A1-AA76-EE38417021F7}" type="presParOf" srcId="{E6A11395-21C2-44CB-A14A-7A0BEDE829A6}" destId="{1FC3CCF9-329E-43B9-95E4-65C4D669E849}" srcOrd="1" destOrd="0" presId="urn:microsoft.com/office/officeart/2005/8/layout/orgChart1"/>
    <dgm:cxn modelId="{AC973A51-E133-438F-AEF7-51CBBE992337}" type="presParOf" srcId="{1FC3CCF9-329E-43B9-95E4-65C4D669E849}" destId="{9D8F0F78-4D6C-4542-961D-00ABBAC4AE86}" srcOrd="0" destOrd="0" presId="urn:microsoft.com/office/officeart/2005/8/layout/orgChart1"/>
    <dgm:cxn modelId="{4B8FFE47-8068-4CFF-9C05-C66B9F3E0CED}" type="presParOf" srcId="{9D8F0F78-4D6C-4542-961D-00ABBAC4AE86}" destId="{C67D158A-8A67-41F2-BB85-B42613768C6F}" srcOrd="0" destOrd="0" presId="urn:microsoft.com/office/officeart/2005/8/layout/orgChart1"/>
    <dgm:cxn modelId="{8A56FC5F-9165-4C46-8379-0279C873DF9C}" type="presParOf" srcId="{9D8F0F78-4D6C-4542-961D-00ABBAC4AE86}" destId="{93293436-6EBB-4305-AD49-10CE6F410A27}" srcOrd="1" destOrd="0" presId="urn:microsoft.com/office/officeart/2005/8/layout/orgChart1"/>
    <dgm:cxn modelId="{CAB85097-94B8-495F-B6D1-D3B1BC411C2A}" type="presParOf" srcId="{1FC3CCF9-329E-43B9-95E4-65C4D669E849}" destId="{625498F1-5B1A-4137-A60A-C72EFC38F0EF}" srcOrd="1" destOrd="0" presId="urn:microsoft.com/office/officeart/2005/8/layout/orgChart1"/>
    <dgm:cxn modelId="{AE83BC89-1003-4D7C-A23C-EA5E862828F0}" type="presParOf" srcId="{625498F1-5B1A-4137-A60A-C72EFC38F0EF}" destId="{ED709FA7-3ECA-441E-8951-6868F2806C8D}" srcOrd="0" destOrd="0" presId="urn:microsoft.com/office/officeart/2005/8/layout/orgChart1"/>
    <dgm:cxn modelId="{172E3870-4A07-429D-AC92-790EB209CA41}" type="presParOf" srcId="{625498F1-5B1A-4137-A60A-C72EFC38F0EF}" destId="{B83AA2AE-9AAB-4512-81D7-AE46CCD7A3CE}" srcOrd="1" destOrd="0" presId="urn:microsoft.com/office/officeart/2005/8/layout/orgChart1"/>
    <dgm:cxn modelId="{929D8A27-C843-41A6-8747-F1202B5CC6EF}" type="presParOf" srcId="{B83AA2AE-9AAB-4512-81D7-AE46CCD7A3CE}" destId="{7C90354D-6BF4-4EBD-81C2-569C34809914}" srcOrd="0" destOrd="0" presId="urn:microsoft.com/office/officeart/2005/8/layout/orgChart1"/>
    <dgm:cxn modelId="{453AA623-9F27-4BC6-82F6-FF75911BB403}" type="presParOf" srcId="{7C90354D-6BF4-4EBD-81C2-569C34809914}" destId="{AA2110B9-1953-4EA9-969C-4F1325ADF52B}" srcOrd="0" destOrd="0" presId="urn:microsoft.com/office/officeart/2005/8/layout/orgChart1"/>
    <dgm:cxn modelId="{D9CD6434-1E57-4C81-A20D-5954DC60B351}" type="presParOf" srcId="{7C90354D-6BF4-4EBD-81C2-569C34809914}" destId="{014E0177-41B9-4D93-8E41-7D7F02D8D8C4}" srcOrd="1" destOrd="0" presId="urn:microsoft.com/office/officeart/2005/8/layout/orgChart1"/>
    <dgm:cxn modelId="{87B94B0F-40ED-4C4D-B32B-6DCCFF6ACCAE}" type="presParOf" srcId="{B83AA2AE-9AAB-4512-81D7-AE46CCD7A3CE}" destId="{0548BE09-C915-4D52-9B3D-58534B03F367}" srcOrd="1" destOrd="0" presId="urn:microsoft.com/office/officeart/2005/8/layout/orgChart1"/>
    <dgm:cxn modelId="{558CF4CC-B962-4B2C-BA91-E1AC6E862388}" type="presParOf" srcId="{B83AA2AE-9AAB-4512-81D7-AE46CCD7A3CE}" destId="{3B7B5850-9B01-4318-A839-D77EBF35341F}" srcOrd="2" destOrd="0" presId="urn:microsoft.com/office/officeart/2005/8/layout/orgChart1"/>
    <dgm:cxn modelId="{205C7917-976F-40C2-B714-F31F229E77B0}" type="presParOf" srcId="{1FC3CCF9-329E-43B9-95E4-65C4D669E849}" destId="{9E5F9EE3-5433-4642-AE8B-5C09238CBB2E}" srcOrd="2" destOrd="0" presId="urn:microsoft.com/office/officeart/2005/8/layout/orgChart1"/>
    <dgm:cxn modelId="{845788E7-7BF7-4B64-BB67-48AF6BCA7C2C}" type="presParOf" srcId="{E6A11395-21C2-44CB-A14A-7A0BEDE829A6}" destId="{6B822FCB-575A-40C2-8AA4-66C49741DAB8}" srcOrd="2" destOrd="0" presId="urn:microsoft.com/office/officeart/2005/8/layout/orgChart1"/>
    <dgm:cxn modelId="{88B33011-EE16-4A78-A1F0-BD707FECE9B2}" type="presParOf" srcId="{E6A11395-21C2-44CB-A14A-7A0BEDE829A6}" destId="{D6BBA756-9E6D-4FCC-BED9-97A0E70C2E48}" srcOrd="3" destOrd="0" presId="urn:microsoft.com/office/officeart/2005/8/layout/orgChart1"/>
    <dgm:cxn modelId="{26F48C63-4F16-438C-85FE-4719BA29501C}" type="presParOf" srcId="{D6BBA756-9E6D-4FCC-BED9-97A0E70C2E48}" destId="{66F5F048-0FE8-459D-8B57-E07E17E030AC}" srcOrd="0" destOrd="0" presId="urn:microsoft.com/office/officeart/2005/8/layout/orgChart1"/>
    <dgm:cxn modelId="{2B4E2DE6-C178-4D5B-8CA8-8484E7BD491F}" type="presParOf" srcId="{66F5F048-0FE8-459D-8B57-E07E17E030AC}" destId="{6056B468-9339-4798-B417-15E00996DF57}" srcOrd="0" destOrd="0" presId="urn:microsoft.com/office/officeart/2005/8/layout/orgChart1"/>
    <dgm:cxn modelId="{C0D26784-C04F-43F1-90B6-0AB260998CBA}" type="presParOf" srcId="{66F5F048-0FE8-459D-8B57-E07E17E030AC}" destId="{A5EF1DB5-2CBB-4283-95B2-3AF8359F0A2E}" srcOrd="1" destOrd="0" presId="urn:microsoft.com/office/officeart/2005/8/layout/orgChart1"/>
    <dgm:cxn modelId="{C7FAC4D9-14CC-4357-AB91-68065E41A182}" type="presParOf" srcId="{D6BBA756-9E6D-4FCC-BED9-97A0E70C2E48}" destId="{C3FD9A15-774D-4ED7-880F-90946709077D}" srcOrd="1" destOrd="0" presId="urn:microsoft.com/office/officeart/2005/8/layout/orgChart1"/>
    <dgm:cxn modelId="{9DBD4360-5082-4BB9-A066-F8D204D317C4}" type="presParOf" srcId="{C3FD9A15-774D-4ED7-880F-90946709077D}" destId="{BCBE7C28-40F6-4854-A125-00D1598CE5CB}" srcOrd="0" destOrd="0" presId="urn:microsoft.com/office/officeart/2005/8/layout/orgChart1"/>
    <dgm:cxn modelId="{AFFB0EEE-C035-470B-A963-34E2CD11E18E}" type="presParOf" srcId="{C3FD9A15-774D-4ED7-880F-90946709077D}" destId="{0CE18B04-CE01-462C-9035-7BCFD7B70BEF}" srcOrd="1" destOrd="0" presId="urn:microsoft.com/office/officeart/2005/8/layout/orgChart1"/>
    <dgm:cxn modelId="{33675ACE-1979-4ADC-83E2-66C25DD6B629}" type="presParOf" srcId="{0CE18B04-CE01-462C-9035-7BCFD7B70BEF}" destId="{DFB77C46-E380-40CD-9D1F-468BC7B89164}" srcOrd="0" destOrd="0" presId="urn:microsoft.com/office/officeart/2005/8/layout/orgChart1"/>
    <dgm:cxn modelId="{0DB417A4-A77C-4543-B3FC-9B76DE51B0BA}" type="presParOf" srcId="{DFB77C46-E380-40CD-9D1F-468BC7B89164}" destId="{8F4DC49C-78A5-44C1-8756-5302F7E948CA}" srcOrd="0" destOrd="0" presId="urn:microsoft.com/office/officeart/2005/8/layout/orgChart1"/>
    <dgm:cxn modelId="{43343B00-B4F6-44EF-8C9F-2D10AAB65117}" type="presParOf" srcId="{DFB77C46-E380-40CD-9D1F-468BC7B89164}" destId="{99EB055C-5616-47CE-A9BA-C3C33FC36DC3}" srcOrd="1" destOrd="0" presId="urn:microsoft.com/office/officeart/2005/8/layout/orgChart1"/>
    <dgm:cxn modelId="{0EEBAA7E-4551-4BC8-8F0D-0069FA8DDFBC}" type="presParOf" srcId="{0CE18B04-CE01-462C-9035-7BCFD7B70BEF}" destId="{6CC8BA7C-B055-4C63-ABCF-86AEC041A598}" srcOrd="1" destOrd="0" presId="urn:microsoft.com/office/officeart/2005/8/layout/orgChart1"/>
    <dgm:cxn modelId="{47F69C2C-3755-49CD-902C-00E2EDADD3B8}" type="presParOf" srcId="{0CE18B04-CE01-462C-9035-7BCFD7B70BEF}" destId="{50971E3E-EB8C-4A5F-8623-6627C8A441AE}" srcOrd="2" destOrd="0" presId="urn:microsoft.com/office/officeart/2005/8/layout/orgChart1"/>
    <dgm:cxn modelId="{C01C92BD-88C6-45F7-A349-26CECCE27679}" type="presParOf" srcId="{D6BBA756-9E6D-4FCC-BED9-97A0E70C2E48}" destId="{AA635232-9AD7-4C3F-BA35-627DDC9E4049}" srcOrd="2" destOrd="0" presId="urn:microsoft.com/office/officeart/2005/8/layout/orgChart1"/>
    <dgm:cxn modelId="{CF33AB2D-C34E-4A35-B775-3EFADF7D62E4}" type="presParOf" srcId="{E384126A-241E-4D85-BEB3-332B8B9F12A0}" destId="{F55AA314-E74F-4FF6-B044-805E6B13A384}" srcOrd="2" destOrd="0" presId="urn:microsoft.com/office/officeart/2005/8/layout/orgChart1"/>
    <dgm:cxn modelId="{727F466E-E484-4D38-B5A6-B8949A62B2F4}" type="presParOf" srcId="{0626F79E-7766-4939-BC01-29C98E97B241}" destId="{7810ADDB-ECD2-4570-A277-09062C7F7324}" srcOrd="4" destOrd="0" presId="urn:microsoft.com/office/officeart/2005/8/layout/orgChart1"/>
    <dgm:cxn modelId="{EB031EB7-15F1-4D1F-9B78-1A641BE5A1CE}" type="presParOf" srcId="{0626F79E-7766-4939-BC01-29C98E97B241}" destId="{9AF8BCCF-357F-4EB2-922A-ED92FC99760F}" srcOrd="5" destOrd="0" presId="urn:microsoft.com/office/officeart/2005/8/layout/orgChart1"/>
    <dgm:cxn modelId="{4FEC6AD0-718F-4276-8CA4-0E28038685E7}" type="presParOf" srcId="{9AF8BCCF-357F-4EB2-922A-ED92FC99760F}" destId="{198C8661-9454-45DB-9BC2-870B7655D30E}" srcOrd="0" destOrd="0" presId="urn:microsoft.com/office/officeart/2005/8/layout/orgChart1"/>
    <dgm:cxn modelId="{0AD298FE-E096-44BF-AC00-3409D89F8F4D}" type="presParOf" srcId="{198C8661-9454-45DB-9BC2-870B7655D30E}" destId="{CEA8B10A-14A6-4349-9EBC-8EAC4E430FD7}" srcOrd="0" destOrd="0" presId="urn:microsoft.com/office/officeart/2005/8/layout/orgChart1"/>
    <dgm:cxn modelId="{75A67CCE-89CD-48F6-9788-37DD58A503AB}" type="presParOf" srcId="{198C8661-9454-45DB-9BC2-870B7655D30E}" destId="{C9205EF7-6642-44D5-97BF-D72B187599CB}" srcOrd="1" destOrd="0" presId="urn:microsoft.com/office/officeart/2005/8/layout/orgChart1"/>
    <dgm:cxn modelId="{68922DAC-3367-4FAC-B12C-045BE247959F}" type="presParOf" srcId="{9AF8BCCF-357F-4EB2-922A-ED92FC99760F}" destId="{D5F30E45-F3F0-4E9B-A9B5-BA6C004BEDCF}" srcOrd="1" destOrd="0" presId="urn:microsoft.com/office/officeart/2005/8/layout/orgChart1"/>
    <dgm:cxn modelId="{295DB8C1-F4B7-4F75-941B-E9C120FF39A0}" type="presParOf" srcId="{D5F30E45-F3F0-4E9B-A9B5-BA6C004BEDCF}" destId="{C0E8EA04-4BB7-46EC-BDF2-AD597DE9E021}" srcOrd="0" destOrd="0" presId="urn:microsoft.com/office/officeart/2005/8/layout/orgChart1"/>
    <dgm:cxn modelId="{10F03506-7D49-481F-9753-202678BD4BCD}" type="presParOf" srcId="{D5F30E45-F3F0-4E9B-A9B5-BA6C004BEDCF}" destId="{92C1C3A7-D0AF-4F6F-A0C5-1F95E6AC9994}" srcOrd="1" destOrd="0" presId="urn:microsoft.com/office/officeart/2005/8/layout/orgChart1"/>
    <dgm:cxn modelId="{72825A42-DB68-486E-AD31-9056E26F8431}" type="presParOf" srcId="{92C1C3A7-D0AF-4F6F-A0C5-1F95E6AC9994}" destId="{A2DC955C-D8AC-4AE0-93BD-C73D253C496F}" srcOrd="0" destOrd="0" presId="urn:microsoft.com/office/officeart/2005/8/layout/orgChart1"/>
    <dgm:cxn modelId="{29D722EB-3027-4947-9F29-FA5972550E4E}" type="presParOf" srcId="{A2DC955C-D8AC-4AE0-93BD-C73D253C496F}" destId="{F1CE7977-28EA-4885-B7B6-0BF77C0DD40B}" srcOrd="0" destOrd="0" presId="urn:microsoft.com/office/officeart/2005/8/layout/orgChart1"/>
    <dgm:cxn modelId="{F9029131-438E-4ED3-9776-B5268518D95F}" type="presParOf" srcId="{A2DC955C-D8AC-4AE0-93BD-C73D253C496F}" destId="{7B9D13B1-C141-4698-932D-1E0F8EFD8423}" srcOrd="1" destOrd="0" presId="urn:microsoft.com/office/officeart/2005/8/layout/orgChart1"/>
    <dgm:cxn modelId="{17FD1D39-9451-43A1-B3AD-ACE13C943F64}" type="presParOf" srcId="{92C1C3A7-D0AF-4F6F-A0C5-1F95E6AC9994}" destId="{C87244BC-6FA6-4256-8E4C-F91588BB1354}" srcOrd="1" destOrd="0" presId="urn:microsoft.com/office/officeart/2005/8/layout/orgChart1"/>
    <dgm:cxn modelId="{E3B38782-134B-4A68-9F8D-44568E461F7A}" type="presParOf" srcId="{C87244BC-6FA6-4256-8E4C-F91588BB1354}" destId="{1FE19A9C-B60D-44EB-A9AE-C015A2577C7A}" srcOrd="0" destOrd="0" presId="urn:microsoft.com/office/officeart/2005/8/layout/orgChart1"/>
    <dgm:cxn modelId="{6DDE5F48-6EAE-4D6B-A460-E70F239DE639}" type="presParOf" srcId="{C87244BC-6FA6-4256-8E4C-F91588BB1354}" destId="{BBA25B3D-95BC-49A5-A3C0-7CCCBC278548}" srcOrd="1" destOrd="0" presId="urn:microsoft.com/office/officeart/2005/8/layout/orgChart1"/>
    <dgm:cxn modelId="{B9B89760-54CC-44FE-BC2C-A891A5601D73}" type="presParOf" srcId="{BBA25B3D-95BC-49A5-A3C0-7CCCBC278548}" destId="{B67AD84A-BD3F-41BF-AAE4-358A9839E1EA}" srcOrd="0" destOrd="0" presId="urn:microsoft.com/office/officeart/2005/8/layout/orgChart1"/>
    <dgm:cxn modelId="{6ADCBADB-345F-4446-89FD-954B3F54E4F1}" type="presParOf" srcId="{B67AD84A-BD3F-41BF-AAE4-358A9839E1EA}" destId="{693582EA-B822-4D98-929D-B666D0E51B60}" srcOrd="0" destOrd="0" presId="urn:microsoft.com/office/officeart/2005/8/layout/orgChart1"/>
    <dgm:cxn modelId="{A6D8EE43-FC8B-4290-B8D9-ABF722904DC6}" type="presParOf" srcId="{B67AD84A-BD3F-41BF-AAE4-358A9839E1EA}" destId="{E9C1386F-A52F-435D-8AD1-1AB2D186C07D}" srcOrd="1" destOrd="0" presId="urn:microsoft.com/office/officeart/2005/8/layout/orgChart1"/>
    <dgm:cxn modelId="{BFB39A28-5E3E-47FE-BC42-81C23AD31FDF}" type="presParOf" srcId="{BBA25B3D-95BC-49A5-A3C0-7CCCBC278548}" destId="{FAA76802-1B12-484E-B47A-4BEE57B14AED}" srcOrd="1" destOrd="0" presId="urn:microsoft.com/office/officeart/2005/8/layout/orgChart1"/>
    <dgm:cxn modelId="{B03A1D92-62C9-426E-B3F0-27FA242BE4DC}" type="presParOf" srcId="{BBA25B3D-95BC-49A5-A3C0-7CCCBC278548}" destId="{DBACC4B2-2A7C-4A5C-9CA8-E24A100458DC}" srcOrd="2" destOrd="0" presId="urn:microsoft.com/office/officeart/2005/8/layout/orgChart1"/>
    <dgm:cxn modelId="{176E7AF5-557C-451E-A87C-CCFAB018C6E4}" type="presParOf" srcId="{C87244BC-6FA6-4256-8E4C-F91588BB1354}" destId="{E837ECB4-CCE3-4391-98CF-BE46F0280060}" srcOrd="2" destOrd="0" presId="urn:microsoft.com/office/officeart/2005/8/layout/orgChart1"/>
    <dgm:cxn modelId="{24BDFB00-2EFC-4163-98AE-4577EE5693CE}" type="presParOf" srcId="{C87244BC-6FA6-4256-8E4C-F91588BB1354}" destId="{2B943293-6590-4D42-93BA-48FD9CD82BD7}" srcOrd="3" destOrd="0" presId="urn:microsoft.com/office/officeart/2005/8/layout/orgChart1"/>
    <dgm:cxn modelId="{FC37C801-93D7-41A1-A524-8DBEFC816D42}" type="presParOf" srcId="{2B943293-6590-4D42-93BA-48FD9CD82BD7}" destId="{B84B4E0A-7F4B-4606-8BB7-35187B30D0C0}" srcOrd="0" destOrd="0" presId="urn:microsoft.com/office/officeart/2005/8/layout/orgChart1"/>
    <dgm:cxn modelId="{3F18ABEB-79A2-410F-B783-3F13388CB120}" type="presParOf" srcId="{B84B4E0A-7F4B-4606-8BB7-35187B30D0C0}" destId="{60AB40F7-69FC-4FC4-BE16-A9114EF6CD9D}" srcOrd="0" destOrd="0" presId="urn:microsoft.com/office/officeart/2005/8/layout/orgChart1"/>
    <dgm:cxn modelId="{1B895EBE-5A86-4C58-B26F-892C81486DEB}" type="presParOf" srcId="{B84B4E0A-7F4B-4606-8BB7-35187B30D0C0}" destId="{C092AAA3-0B3F-4B6F-9B2C-80929EA0E630}" srcOrd="1" destOrd="0" presId="urn:microsoft.com/office/officeart/2005/8/layout/orgChart1"/>
    <dgm:cxn modelId="{3FDDF817-6B99-46FF-A5FE-46931770A6B7}" type="presParOf" srcId="{2B943293-6590-4D42-93BA-48FD9CD82BD7}" destId="{58C3693A-81F2-4535-8D7D-22CB1DA7913E}" srcOrd="1" destOrd="0" presId="urn:microsoft.com/office/officeart/2005/8/layout/orgChart1"/>
    <dgm:cxn modelId="{BE0322CB-98EE-4758-89F7-FBF85A79E01A}" type="presParOf" srcId="{2B943293-6590-4D42-93BA-48FD9CD82BD7}" destId="{1EB5F6E6-4D80-415B-9A9E-E1904FD4F6E6}" srcOrd="2" destOrd="0" presId="urn:microsoft.com/office/officeart/2005/8/layout/orgChart1"/>
    <dgm:cxn modelId="{67B8577C-E260-45FF-9C91-6E7BBF6EA94B}" type="presParOf" srcId="{C87244BC-6FA6-4256-8E4C-F91588BB1354}" destId="{01E2B930-0A4F-4315-8145-FC1B030CDA5C}" srcOrd="4" destOrd="0" presId="urn:microsoft.com/office/officeart/2005/8/layout/orgChart1"/>
    <dgm:cxn modelId="{3B9037F3-46A9-497D-B1BF-2AC0D6CEA9B0}" type="presParOf" srcId="{C87244BC-6FA6-4256-8E4C-F91588BB1354}" destId="{B9D6C171-FF8C-4FBA-9B82-4589155B7104}" srcOrd="5" destOrd="0" presId="urn:microsoft.com/office/officeart/2005/8/layout/orgChart1"/>
    <dgm:cxn modelId="{DFECCBBE-3A31-4CA9-B28C-3A86DE94231A}" type="presParOf" srcId="{B9D6C171-FF8C-4FBA-9B82-4589155B7104}" destId="{6D637843-CA85-4DBD-87A2-209C15CA0BDD}" srcOrd="0" destOrd="0" presId="urn:microsoft.com/office/officeart/2005/8/layout/orgChart1"/>
    <dgm:cxn modelId="{FBAA141A-623E-437A-8EC2-2CEA945AFFE0}" type="presParOf" srcId="{6D637843-CA85-4DBD-87A2-209C15CA0BDD}" destId="{CD3A29B1-3747-4D2A-95EE-9C2BB35477BE}" srcOrd="0" destOrd="0" presId="urn:microsoft.com/office/officeart/2005/8/layout/orgChart1"/>
    <dgm:cxn modelId="{0A2C73F9-D3EB-4A96-8BCC-B5537531BB38}" type="presParOf" srcId="{6D637843-CA85-4DBD-87A2-209C15CA0BDD}" destId="{B1A00D4D-A108-480B-9335-0DE5FDFDEB3D}" srcOrd="1" destOrd="0" presId="urn:microsoft.com/office/officeart/2005/8/layout/orgChart1"/>
    <dgm:cxn modelId="{9C2E6304-7D17-4E01-9F59-83D45D157E7E}" type="presParOf" srcId="{B9D6C171-FF8C-4FBA-9B82-4589155B7104}" destId="{83091BC4-5FAC-4D23-89A0-6BD7CEFDE831}" srcOrd="1" destOrd="0" presId="urn:microsoft.com/office/officeart/2005/8/layout/orgChart1"/>
    <dgm:cxn modelId="{0B14106A-D454-46D1-BDF7-6D302CB31D29}" type="presParOf" srcId="{B9D6C171-FF8C-4FBA-9B82-4589155B7104}" destId="{04ABB55E-125E-43A8-9778-16D4AB41BBF4}" srcOrd="2" destOrd="0" presId="urn:microsoft.com/office/officeart/2005/8/layout/orgChart1"/>
    <dgm:cxn modelId="{9B98E898-6C0B-4723-8ADC-B2DA94E2AA3B}" type="presParOf" srcId="{92C1C3A7-D0AF-4F6F-A0C5-1F95E6AC9994}" destId="{BF5FFE2F-F7D1-40FC-9F7C-03443BCB6E56}" srcOrd="2" destOrd="0" presId="urn:microsoft.com/office/officeart/2005/8/layout/orgChart1"/>
    <dgm:cxn modelId="{B6806583-FD31-4E80-A458-FE5BF5A8D4E6}" type="presParOf" srcId="{D5F30E45-F3F0-4E9B-A9B5-BA6C004BEDCF}" destId="{EEAF7890-4649-4AFC-8D4F-5803CA07EF0C}" srcOrd="2" destOrd="0" presId="urn:microsoft.com/office/officeart/2005/8/layout/orgChart1"/>
    <dgm:cxn modelId="{E12EC071-42D2-4588-B370-0A7C16D39D32}" type="presParOf" srcId="{D5F30E45-F3F0-4E9B-A9B5-BA6C004BEDCF}" destId="{CFA72DDA-6B0D-4724-861C-7E3D3741665A}" srcOrd="3" destOrd="0" presId="urn:microsoft.com/office/officeart/2005/8/layout/orgChart1"/>
    <dgm:cxn modelId="{DDA3BBCB-C09A-451F-BEDF-6FA399F997A5}" type="presParOf" srcId="{CFA72DDA-6B0D-4724-861C-7E3D3741665A}" destId="{6E614EDD-A3F0-4EE4-A61B-3EC192CC9A41}" srcOrd="0" destOrd="0" presId="urn:microsoft.com/office/officeart/2005/8/layout/orgChart1"/>
    <dgm:cxn modelId="{C1AFDF99-E6E8-466A-AEB6-5CFAB4BADA35}" type="presParOf" srcId="{6E614EDD-A3F0-4EE4-A61B-3EC192CC9A41}" destId="{97778580-965E-402D-96B5-05BD04C1AC66}" srcOrd="0" destOrd="0" presId="urn:microsoft.com/office/officeart/2005/8/layout/orgChart1"/>
    <dgm:cxn modelId="{04303CA3-733A-4C85-BDD7-EFD702B06F34}" type="presParOf" srcId="{6E614EDD-A3F0-4EE4-A61B-3EC192CC9A41}" destId="{3BA8BED2-8FF5-4041-A020-51D4E7076A65}" srcOrd="1" destOrd="0" presId="urn:microsoft.com/office/officeart/2005/8/layout/orgChart1"/>
    <dgm:cxn modelId="{CE463FE3-617C-4126-A5BF-890D133B765F}" type="presParOf" srcId="{CFA72DDA-6B0D-4724-861C-7E3D3741665A}" destId="{D93A15AA-4AB8-4831-85F9-02D4664324E6}" srcOrd="1" destOrd="0" presId="urn:microsoft.com/office/officeart/2005/8/layout/orgChart1"/>
    <dgm:cxn modelId="{242DD991-9DB2-449A-8D8E-D7B9C70BE132}" type="presParOf" srcId="{D93A15AA-4AB8-4831-85F9-02D4664324E6}" destId="{56675D0D-E2ED-46C5-9DFC-0C9379041893}" srcOrd="0" destOrd="0" presId="urn:microsoft.com/office/officeart/2005/8/layout/orgChart1"/>
    <dgm:cxn modelId="{2B77BC26-F551-4B8B-A294-A2D9537AACCB}" type="presParOf" srcId="{D93A15AA-4AB8-4831-85F9-02D4664324E6}" destId="{E5661F56-5CC6-4846-9CBE-CD3F3394E0B9}" srcOrd="1" destOrd="0" presId="urn:microsoft.com/office/officeart/2005/8/layout/orgChart1"/>
    <dgm:cxn modelId="{13C4DBD0-8116-4F35-B9EB-D22F4FAB7945}" type="presParOf" srcId="{E5661F56-5CC6-4846-9CBE-CD3F3394E0B9}" destId="{F4AF781B-AB72-46B2-A85C-19642B662FFB}" srcOrd="0" destOrd="0" presId="urn:microsoft.com/office/officeart/2005/8/layout/orgChart1"/>
    <dgm:cxn modelId="{90E874B0-F116-49EC-B31E-D6E2431D2B92}" type="presParOf" srcId="{F4AF781B-AB72-46B2-A85C-19642B662FFB}" destId="{C1DFFA8D-92CC-4FF1-93EE-10CEBAA35B4D}" srcOrd="0" destOrd="0" presId="urn:microsoft.com/office/officeart/2005/8/layout/orgChart1"/>
    <dgm:cxn modelId="{CE6B935B-849D-4AF3-8663-E0A1C0FCC302}" type="presParOf" srcId="{F4AF781B-AB72-46B2-A85C-19642B662FFB}" destId="{F16F0C38-AFFE-44FE-819C-D7E6F0925269}" srcOrd="1" destOrd="0" presId="urn:microsoft.com/office/officeart/2005/8/layout/orgChart1"/>
    <dgm:cxn modelId="{C2B031F0-DF84-44B3-91AA-8ECF304EE934}" type="presParOf" srcId="{E5661F56-5CC6-4846-9CBE-CD3F3394E0B9}" destId="{C782EAEC-99DF-407A-A921-52E919607617}" srcOrd="1" destOrd="0" presId="urn:microsoft.com/office/officeart/2005/8/layout/orgChart1"/>
    <dgm:cxn modelId="{AA3DE294-562A-4874-AE7F-B871E66DCFF4}" type="presParOf" srcId="{E5661F56-5CC6-4846-9CBE-CD3F3394E0B9}" destId="{0737BAF2-83CD-4581-AB2F-0CC21331F4D9}" srcOrd="2" destOrd="0" presId="urn:microsoft.com/office/officeart/2005/8/layout/orgChart1"/>
    <dgm:cxn modelId="{038BA36A-8EED-4BD7-B59A-15BA111C0ABD}" type="presParOf" srcId="{D93A15AA-4AB8-4831-85F9-02D4664324E6}" destId="{E643A7B0-6844-4763-89E1-2F9B860DB407}" srcOrd="2" destOrd="0" presId="urn:microsoft.com/office/officeart/2005/8/layout/orgChart1"/>
    <dgm:cxn modelId="{E8898BCA-4174-437A-96DA-BBEF85AF5F6C}" type="presParOf" srcId="{D93A15AA-4AB8-4831-85F9-02D4664324E6}" destId="{F10F196E-51FE-4880-9DBE-B65729336AED}" srcOrd="3" destOrd="0" presId="urn:microsoft.com/office/officeart/2005/8/layout/orgChart1"/>
    <dgm:cxn modelId="{D138806A-CAB4-4E51-8A50-91658010DB19}" type="presParOf" srcId="{F10F196E-51FE-4880-9DBE-B65729336AED}" destId="{D2E5B643-0EEA-4BC2-999A-651D3F9A47EE}" srcOrd="0" destOrd="0" presId="urn:microsoft.com/office/officeart/2005/8/layout/orgChart1"/>
    <dgm:cxn modelId="{CDCEB6BD-C06E-4999-BA6B-9F1461295C92}" type="presParOf" srcId="{D2E5B643-0EEA-4BC2-999A-651D3F9A47EE}" destId="{4E0769E4-E63C-4E1D-9249-3E184EFD5EB7}" srcOrd="0" destOrd="0" presId="urn:microsoft.com/office/officeart/2005/8/layout/orgChart1"/>
    <dgm:cxn modelId="{61DA1F92-DDC7-4303-99FE-B5ED2EB4FD33}" type="presParOf" srcId="{D2E5B643-0EEA-4BC2-999A-651D3F9A47EE}" destId="{D9715D58-0457-4FB1-A65E-6F3B211AC467}" srcOrd="1" destOrd="0" presId="urn:microsoft.com/office/officeart/2005/8/layout/orgChart1"/>
    <dgm:cxn modelId="{979DC3EB-8DDE-4B10-B6E3-FFCA4E39FC38}" type="presParOf" srcId="{F10F196E-51FE-4880-9DBE-B65729336AED}" destId="{3F9B77EE-291F-4C82-A905-B81C1DD1A3E4}" srcOrd="1" destOrd="0" presId="urn:microsoft.com/office/officeart/2005/8/layout/orgChart1"/>
    <dgm:cxn modelId="{41F6163F-E187-43DE-8B18-236BEED34E47}" type="presParOf" srcId="{F10F196E-51FE-4880-9DBE-B65729336AED}" destId="{94AFDF38-B52D-471E-B2F4-DF0F3E06275C}" srcOrd="2" destOrd="0" presId="urn:microsoft.com/office/officeart/2005/8/layout/orgChart1"/>
    <dgm:cxn modelId="{5C887225-628F-468D-83A4-82A66BA0124F}" type="presParOf" srcId="{CFA72DDA-6B0D-4724-861C-7E3D3741665A}" destId="{87401AD3-18A2-4DCD-BBB5-2735740104D8}" srcOrd="2" destOrd="0" presId="urn:microsoft.com/office/officeart/2005/8/layout/orgChart1"/>
    <dgm:cxn modelId="{A7B5DEEA-3BD7-49A5-9A57-1C40DEE364FF}" type="presParOf" srcId="{D5F30E45-F3F0-4E9B-A9B5-BA6C004BEDCF}" destId="{0B8C1351-4C88-4A38-B9EB-55C831F63B45}" srcOrd="4" destOrd="0" presId="urn:microsoft.com/office/officeart/2005/8/layout/orgChart1"/>
    <dgm:cxn modelId="{DBA87DC4-E136-467E-930A-8A38F88C79BE}" type="presParOf" srcId="{D5F30E45-F3F0-4E9B-A9B5-BA6C004BEDCF}" destId="{08CBE951-A7AF-4831-951D-26A828A76FCC}" srcOrd="5" destOrd="0" presId="urn:microsoft.com/office/officeart/2005/8/layout/orgChart1"/>
    <dgm:cxn modelId="{96A9EE4F-CA03-460C-953D-5B1A06BD473E}" type="presParOf" srcId="{08CBE951-A7AF-4831-951D-26A828A76FCC}" destId="{DF43E4C0-199F-4D7E-93DB-79DFF5A88F6F}" srcOrd="0" destOrd="0" presId="urn:microsoft.com/office/officeart/2005/8/layout/orgChart1"/>
    <dgm:cxn modelId="{D6E05546-CDCC-4D6C-8E05-F8A39E279FA7}" type="presParOf" srcId="{DF43E4C0-199F-4D7E-93DB-79DFF5A88F6F}" destId="{C5F9E809-69FE-435A-BCBC-9DEC315554CA}" srcOrd="0" destOrd="0" presId="urn:microsoft.com/office/officeart/2005/8/layout/orgChart1"/>
    <dgm:cxn modelId="{B02ACE06-D0A4-44F1-B7FE-B892DBAFDB80}" type="presParOf" srcId="{DF43E4C0-199F-4D7E-93DB-79DFF5A88F6F}" destId="{8759C2A6-DAF6-44EC-AF37-41C0740E7949}" srcOrd="1" destOrd="0" presId="urn:microsoft.com/office/officeart/2005/8/layout/orgChart1"/>
    <dgm:cxn modelId="{13A0FCC7-5AE6-4831-9C01-1FC76855461F}" type="presParOf" srcId="{08CBE951-A7AF-4831-951D-26A828A76FCC}" destId="{027A1985-6E63-45BF-8512-D926769EDAB8}" srcOrd="1" destOrd="0" presId="urn:microsoft.com/office/officeart/2005/8/layout/orgChart1"/>
    <dgm:cxn modelId="{2357DED8-F13D-4704-8063-6E218F2EA4D3}" type="presParOf" srcId="{08CBE951-A7AF-4831-951D-26A828A76FCC}" destId="{D223F337-3C79-4881-9FD7-970655FBEDE7}" srcOrd="2" destOrd="0" presId="urn:microsoft.com/office/officeart/2005/8/layout/orgChart1"/>
    <dgm:cxn modelId="{C5F6726B-2456-41BB-8D9E-1D796F57F6F2}" type="presParOf" srcId="{D5F30E45-F3F0-4E9B-A9B5-BA6C004BEDCF}" destId="{5A242854-6D29-449B-B158-3E623BC95027}" srcOrd="6" destOrd="0" presId="urn:microsoft.com/office/officeart/2005/8/layout/orgChart1"/>
    <dgm:cxn modelId="{F037491D-FB1A-4F5A-814D-77BFCB32751A}" type="presParOf" srcId="{D5F30E45-F3F0-4E9B-A9B5-BA6C004BEDCF}" destId="{21D39527-095F-4CAF-98B1-5DE140D7DFA9}" srcOrd="7" destOrd="0" presId="urn:microsoft.com/office/officeart/2005/8/layout/orgChart1"/>
    <dgm:cxn modelId="{CDA301E7-50C4-4740-B382-417E65903BB0}" type="presParOf" srcId="{21D39527-095F-4CAF-98B1-5DE140D7DFA9}" destId="{CE50C9C4-3030-45BE-820A-1F4072DF92FD}" srcOrd="0" destOrd="0" presId="urn:microsoft.com/office/officeart/2005/8/layout/orgChart1"/>
    <dgm:cxn modelId="{596F1211-247D-4B06-A1D3-D8258EC256A5}" type="presParOf" srcId="{CE50C9C4-3030-45BE-820A-1F4072DF92FD}" destId="{A6A2763B-DB08-4214-9E8D-F8DDC61B2EE7}" srcOrd="0" destOrd="0" presId="urn:microsoft.com/office/officeart/2005/8/layout/orgChart1"/>
    <dgm:cxn modelId="{F3B92EDF-E7E2-4371-AFE5-3C984AC1D965}" type="presParOf" srcId="{CE50C9C4-3030-45BE-820A-1F4072DF92FD}" destId="{F084BA3B-A94C-43D4-A26B-840B3EDD8AF6}" srcOrd="1" destOrd="0" presId="urn:microsoft.com/office/officeart/2005/8/layout/orgChart1"/>
    <dgm:cxn modelId="{CD78E213-B506-40C3-AA8A-DDAA44ABCF7C}" type="presParOf" srcId="{21D39527-095F-4CAF-98B1-5DE140D7DFA9}" destId="{D13C2094-398E-4898-9F02-A70A95F30A6B}" srcOrd="1" destOrd="0" presId="urn:microsoft.com/office/officeart/2005/8/layout/orgChart1"/>
    <dgm:cxn modelId="{46FE9F78-3986-4C58-800F-C1F3A2B85B09}" type="presParOf" srcId="{21D39527-095F-4CAF-98B1-5DE140D7DFA9}" destId="{D3F8AEF3-6DC2-4F63-BA80-DF7F27F02CF6}" srcOrd="2" destOrd="0" presId="urn:microsoft.com/office/officeart/2005/8/layout/orgChart1"/>
    <dgm:cxn modelId="{DBB88A55-F224-487F-882E-3F7AE46C62EE}" type="presParOf" srcId="{9AF8BCCF-357F-4EB2-922A-ED92FC99760F}" destId="{E8A75875-2521-43A4-A2D4-065B29BC1576}" srcOrd="2" destOrd="0" presId="urn:microsoft.com/office/officeart/2005/8/layout/orgChart1"/>
    <dgm:cxn modelId="{435DFB11-1202-45FA-BDDA-4A4F09D07949}" type="presParOf" srcId="{0626F79E-7766-4939-BC01-29C98E97B241}" destId="{91DEBF43-3116-4A0D-8582-1E9E4A467992}" srcOrd="6" destOrd="0" presId="urn:microsoft.com/office/officeart/2005/8/layout/orgChart1"/>
    <dgm:cxn modelId="{4E98B87C-4BA9-471E-A1A1-6DF6B3405973}" type="presParOf" srcId="{0626F79E-7766-4939-BC01-29C98E97B241}" destId="{7056ED63-8F7E-47A5-BE0C-BDADC24B746F}" srcOrd="7" destOrd="0" presId="urn:microsoft.com/office/officeart/2005/8/layout/orgChart1"/>
    <dgm:cxn modelId="{9CF84135-E495-4207-BACD-81F059ED361A}" type="presParOf" srcId="{7056ED63-8F7E-47A5-BE0C-BDADC24B746F}" destId="{B27FEC4B-1782-4B9D-A4CC-CDE8D482DDD8}" srcOrd="0" destOrd="0" presId="urn:microsoft.com/office/officeart/2005/8/layout/orgChart1"/>
    <dgm:cxn modelId="{109DF264-3C23-4259-9062-1CF474BDE367}" type="presParOf" srcId="{B27FEC4B-1782-4B9D-A4CC-CDE8D482DDD8}" destId="{4456A13A-CDAC-47D9-AE47-7DE420615FDA}" srcOrd="0" destOrd="0" presId="urn:microsoft.com/office/officeart/2005/8/layout/orgChart1"/>
    <dgm:cxn modelId="{4E651230-FC57-420F-A46A-20ECE447F00E}" type="presParOf" srcId="{B27FEC4B-1782-4B9D-A4CC-CDE8D482DDD8}" destId="{D7AB8949-C2AB-47AA-A720-793665F11226}" srcOrd="1" destOrd="0" presId="urn:microsoft.com/office/officeart/2005/8/layout/orgChart1"/>
    <dgm:cxn modelId="{31D31F3C-680D-45DB-935A-548B32657297}" type="presParOf" srcId="{7056ED63-8F7E-47A5-BE0C-BDADC24B746F}" destId="{79EED946-CC33-4066-ADDF-ECB6679D8C39}" srcOrd="1" destOrd="0" presId="urn:microsoft.com/office/officeart/2005/8/layout/orgChart1"/>
    <dgm:cxn modelId="{A7D01220-FA7F-488F-A3AA-1CB6097179F8}" type="presParOf" srcId="{79EED946-CC33-4066-ADDF-ECB6679D8C39}" destId="{BCD8B6B9-1BAA-4535-AF80-6AACE3B1DAC8}" srcOrd="0" destOrd="0" presId="urn:microsoft.com/office/officeart/2005/8/layout/orgChart1"/>
    <dgm:cxn modelId="{4823FD45-051F-4DDB-A698-3BC080B7DECE}" type="presParOf" srcId="{79EED946-CC33-4066-ADDF-ECB6679D8C39}" destId="{9224982D-D84B-4718-B28F-48B53D90D16F}" srcOrd="1" destOrd="0" presId="urn:microsoft.com/office/officeart/2005/8/layout/orgChart1"/>
    <dgm:cxn modelId="{54477587-3AEA-4214-852B-7E9CE14D9A13}" type="presParOf" srcId="{9224982D-D84B-4718-B28F-48B53D90D16F}" destId="{963138F7-246D-47CE-B5A3-AE803ACF72F2}" srcOrd="0" destOrd="0" presId="urn:microsoft.com/office/officeart/2005/8/layout/orgChart1"/>
    <dgm:cxn modelId="{24FF2086-A887-4B5C-9BC3-B63E2CE05C3B}" type="presParOf" srcId="{963138F7-246D-47CE-B5A3-AE803ACF72F2}" destId="{9D83345B-D37A-47D8-AD65-B6ABE59BD057}" srcOrd="0" destOrd="0" presId="urn:microsoft.com/office/officeart/2005/8/layout/orgChart1"/>
    <dgm:cxn modelId="{35C9BE92-BCF3-41F1-9DFA-B8C164B9CB12}" type="presParOf" srcId="{963138F7-246D-47CE-B5A3-AE803ACF72F2}" destId="{A4FA8B51-BA0F-44D6-B83E-AE8822D992A1}" srcOrd="1" destOrd="0" presId="urn:microsoft.com/office/officeart/2005/8/layout/orgChart1"/>
    <dgm:cxn modelId="{D96FA0B2-1B56-4B6D-9740-F6E48F3CB93B}" type="presParOf" srcId="{9224982D-D84B-4718-B28F-48B53D90D16F}" destId="{C617C572-3FEC-40EF-9991-3DB6727094F8}" srcOrd="1" destOrd="0" presId="urn:microsoft.com/office/officeart/2005/8/layout/orgChart1"/>
    <dgm:cxn modelId="{3DE28EF4-C093-429D-8C0B-E3BBE0135A69}" type="presParOf" srcId="{9224982D-D84B-4718-B28F-48B53D90D16F}" destId="{8B1E0DAB-3A30-4D92-8582-F1781851D1BF}" srcOrd="2" destOrd="0" presId="urn:microsoft.com/office/officeart/2005/8/layout/orgChart1"/>
    <dgm:cxn modelId="{8B16E57A-CF6F-4847-8A55-19084C72DA18}" type="presParOf" srcId="{79EED946-CC33-4066-ADDF-ECB6679D8C39}" destId="{7A69C961-74DE-4E24-A1BB-1E6719A213C1}" srcOrd="2" destOrd="0" presId="urn:microsoft.com/office/officeart/2005/8/layout/orgChart1"/>
    <dgm:cxn modelId="{3D7BCB01-5613-428B-B9AC-EB17741CF449}" type="presParOf" srcId="{79EED946-CC33-4066-ADDF-ECB6679D8C39}" destId="{4E26F25B-79E0-43C9-94A8-12E83B931D98}" srcOrd="3" destOrd="0" presId="urn:microsoft.com/office/officeart/2005/8/layout/orgChart1"/>
    <dgm:cxn modelId="{3B086533-5927-4EF4-AFED-B26B7EF149C1}" type="presParOf" srcId="{4E26F25B-79E0-43C9-94A8-12E83B931D98}" destId="{AC6F96C8-0589-4CCC-836C-0FE6CA8C371C}" srcOrd="0" destOrd="0" presId="urn:microsoft.com/office/officeart/2005/8/layout/orgChart1"/>
    <dgm:cxn modelId="{0A1954E0-8E32-49B6-B808-0F2914566808}" type="presParOf" srcId="{AC6F96C8-0589-4CCC-836C-0FE6CA8C371C}" destId="{B1F7D702-CE9A-4163-81E4-46098571A9BE}" srcOrd="0" destOrd="0" presId="urn:microsoft.com/office/officeart/2005/8/layout/orgChart1"/>
    <dgm:cxn modelId="{DFE9B3AA-19AD-4AEC-8262-A4659DD7CAEA}" type="presParOf" srcId="{AC6F96C8-0589-4CCC-836C-0FE6CA8C371C}" destId="{F429F333-A284-4EB6-BC2E-E2DDC5B89F86}" srcOrd="1" destOrd="0" presId="urn:microsoft.com/office/officeart/2005/8/layout/orgChart1"/>
    <dgm:cxn modelId="{6CBDD8B8-7E4E-4952-9215-5B9372FC5E4D}" type="presParOf" srcId="{4E26F25B-79E0-43C9-94A8-12E83B931D98}" destId="{2E7A13EE-BE5D-4D8D-85E0-CB6D4BE3926C}" srcOrd="1" destOrd="0" presId="urn:microsoft.com/office/officeart/2005/8/layout/orgChart1"/>
    <dgm:cxn modelId="{BE50A454-1DB7-4FE9-AE19-EA49999122DF}" type="presParOf" srcId="{4E26F25B-79E0-43C9-94A8-12E83B931D98}" destId="{68DB48B1-34B1-4D7F-B629-AB083B0EE300}" srcOrd="2" destOrd="0" presId="urn:microsoft.com/office/officeart/2005/8/layout/orgChart1"/>
    <dgm:cxn modelId="{D5B4E771-2CB1-4DC6-AC9C-2A64EBB307EC}" type="presParOf" srcId="{79EED946-CC33-4066-ADDF-ECB6679D8C39}" destId="{9AF7F18F-713F-4447-A174-A5275E65C968}" srcOrd="4" destOrd="0" presId="urn:microsoft.com/office/officeart/2005/8/layout/orgChart1"/>
    <dgm:cxn modelId="{705A5934-7DF2-43B5-9881-5099D5F3DD52}" type="presParOf" srcId="{79EED946-CC33-4066-ADDF-ECB6679D8C39}" destId="{87752C4A-6331-48CD-ABB4-21D35956BA81}" srcOrd="5" destOrd="0" presId="urn:microsoft.com/office/officeart/2005/8/layout/orgChart1"/>
    <dgm:cxn modelId="{B34AD187-6537-4EF5-800F-798BFDE31CAE}" type="presParOf" srcId="{87752C4A-6331-48CD-ABB4-21D35956BA81}" destId="{B306BC5E-F449-40B8-8106-0402FD8B265F}" srcOrd="0" destOrd="0" presId="urn:microsoft.com/office/officeart/2005/8/layout/orgChart1"/>
    <dgm:cxn modelId="{D5C8B914-F8E7-4A48-8764-29A7503AC5B2}" type="presParOf" srcId="{B306BC5E-F449-40B8-8106-0402FD8B265F}" destId="{A20B4CAC-E6BD-4D28-87F8-04847183E013}" srcOrd="0" destOrd="0" presId="urn:microsoft.com/office/officeart/2005/8/layout/orgChart1"/>
    <dgm:cxn modelId="{C6D561AE-16F1-4810-A523-C6CBA669D5DC}" type="presParOf" srcId="{B306BC5E-F449-40B8-8106-0402FD8B265F}" destId="{E18BEDF6-E6C1-440E-8FA5-31FCB1B4AF4F}" srcOrd="1" destOrd="0" presId="urn:microsoft.com/office/officeart/2005/8/layout/orgChart1"/>
    <dgm:cxn modelId="{1241C079-B2F2-47EB-A391-9CE6D0B2D631}" type="presParOf" srcId="{87752C4A-6331-48CD-ABB4-21D35956BA81}" destId="{9A305384-FDE8-4DFF-88A6-2EA928868896}" srcOrd="1" destOrd="0" presId="urn:microsoft.com/office/officeart/2005/8/layout/orgChart1"/>
    <dgm:cxn modelId="{65C0C404-BD23-4440-A9DA-0EE2DA1D20CE}" type="presParOf" srcId="{87752C4A-6331-48CD-ABB4-21D35956BA81}" destId="{843C10F5-E6D7-4C9A-B5AB-6F7D29024AB9}" srcOrd="2" destOrd="0" presId="urn:microsoft.com/office/officeart/2005/8/layout/orgChart1"/>
    <dgm:cxn modelId="{D2453DC2-E974-4457-B8DA-E8DB2C4DD64E}" type="presParOf" srcId="{79EED946-CC33-4066-ADDF-ECB6679D8C39}" destId="{43B8EC22-CAA4-4513-B93E-793A4E1CFE61}" srcOrd="6" destOrd="0" presId="urn:microsoft.com/office/officeart/2005/8/layout/orgChart1"/>
    <dgm:cxn modelId="{D52D9942-99E0-4866-83BD-4EBCC9C975B1}" type="presParOf" srcId="{79EED946-CC33-4066-ADDF-ECB6679D8C39}" destId="{472D21FB-721C-486E-AA04-4EDB035FBA76}" srcOrd="7" destOrd="0" presId="urn:microsoft.com/office/officeart/2005/8/layout/orgChart1"/>
    <dgm:cxn modelId="{B8D84819-FA85-42F3-B9FF-0CD725A37D0B}" type="presParOf" srcId="{472D21FB-721C-486E-AA04-4EDB035FBA76}" destId="{9BD4B73F-E1E5-4FEC-B445-90AAD3A76BC1}" srcOrd="0" destOrd="0" presId="urn:microsoft.com/office/officeart/2005/8/layout/orgChart1"/>
    <dgm:cxn modelId="{107A1C9D-3D84-4CF9-9B75-C2D7FA80D580}" type="presParOf" srcId="{9BD4B73F-E1E5-4FEC-B445-90AAD3A76BC1}" destId="{C7FCC9EF-8A1A-40B5-92CB-F6B0D2D69D54}" srcOrd="0" destOrd="0" presId="urn:microsoft.com/office/officeart/2005/8/layout/orgChart1"/>
    <dgm:cxn modelId="{A4833726-3629-4046-BBF2-B34F62E1BA35}" type="presParOf" srcId="{9BD4B73F-E1E5-4FEC-B445-90AAD3A76BC1}" destId="{FEBEF243-741C-43E7-BEA3-D32C72B01C81}" srcOrd="1" destOrd="0" presId="urn:microsoft.com/office/officeart/2005/8/layout/orgChart1"/>
    <dgm:cxn modelId="{E6EF002E-B43C-4E6A-B642-870DB941DCE2}" type="presParOf" srcId="{472D21FB-721C-486E-AA04-4EDB035FBA76}" destId="{593502D5-B2C7-40BD-AAB4-21A426F785F1}" srcOrd="1" destOrd="0" presId="urn:microsoft.com/office/officeart/2005/8/layout/orgChart1"/>
    <dgm:cxn modelId="{E9883C74-BB25-4AF4-ACD2-97505E521476}" type="presParOf" srcId="{472D21FB-721C-486E-AA04-4EDB035FBA76}" destId="{1440ED25-361E-4686-97D3-AE02F5249308}" srcOrd="2" destOrd="0" presId="urn:microsoft.com/office/officeart/2005/8/layout/orgChart1"/>
    <dgm:cxn modelId="{2CC9C3D1-FD46-4380-8AB3-B7A0FB5D1FE4}" type="presParOf" srcId="{7056ED63-8F7E-47A5-BE0C-BDADC24B746F}" destId="{B7F69C6A-A3E9-4437-AC5F-5DBB3DF23B64}" srcOrd="2" destOrd="0" presId="urn:microsoft.com/office/officeart/2005/8/layout/orgChart1"/>
    <dgm:cxn modelId="{73022793-8373-4836-BEDF-861F0FC35DA4}" type="presParOf" srcId="{0626F79E-7766-4939-BC01-29C98E97B241}" destId="{1A2EB0D0-CC76-49A9-8CFD-29B5FAE5A523}" srcOrd="8" destOrd="0" presId="urn:microsoft.com/office/officeart/2005/8/layout/orgChart1"/>
    <dgm:cxn modelId="{7EE45DCD-AABB-45BE-99DB-DFECCBBE6B52}" type="presParOf" srcId="{0626F79E-7766-4939-BC01-29C98E97B241}" destId="{AAAF6B61-6D08-45D8-9209-C780C2EEC68F}" srcOrd="9" destOrd="0" presId="urn:microsoft.com/office/officeart/2005/8/layout/orgChart1"/>
    <dgm:cxn modelId="{C2460BFB-61B4-4015-A693-3A0AE4D08908}" type="presParOf" srcId="{AAAF6B61-6D08-45D8-9209-C780C2EEC68F}" destId="{DD51FFCD-5350-46B4-B1B2-9F6F8F6F9E5E}" srcOrd="0" destOrd="0" presId="urn:microsoft.com/office/officeart/2005/8/layout/orgChart1"/>
    <dgm:cxn modelId="{313FC38E-503C-40FE-AE12-2AAC325C6CAA}" type="presParOf" srcId="{DD51FFCD-5350-46B4-B1B2-9F6F8F6F9E5E}" destId="{32BF0932-C1A5-4515-873F-8A127D355137}" srcOrd="0" destOrd="0" presId="urn:microsoft.com/office/officeart/2005/8/layout/orgChart1"/>
    <dgm:cxn modelId="{3C333556-37BB-4CD6-90D9-48D4793D3635}" type="presParOf" srcId="{DD51FFCD-5350-46B4-B1B2-9F6F8F6F9E5E}" destId="{782B22A5-54C6-483E-8779-45BC9609E41B}" srcOrd="1" destOrd="0" presId="urn:microsoft.com/office/officeart/2005/8/layout/orgChart1"/>
    <dgm:cxn modelId="{2AC4ED0D-DE34-42F3-887E-684F86115C3F}" type="presParOf" srcId="{AAAF6B61-6D08-45D8-9209-C780C2EEC68F}" destId="{6EDEDE31-096F-470F-98E0-EDB25D282104}" srcOrd="1" destOrd="0" presId="urn:microsoft.com/office/officeart/2005/8/layout/orgChart1"/>
    <dgm:cxn modelId="{74B1B7ED-8B70-427E-8590-EB40B1AE1CE2}" type="presParOf" srcId="{6EDEDE31-096F-470F-98E0-EDB25D282104}" destId="{07DCD574-DEA5-4B24-BA07-EB0554459881}" srcOrd="0" destOrd="0" presId="urn:microsoft.com/office/officeart/2005/8/layout/orgChart1"/>
    <dgm:cxn modelId="{B880E297-2D5A-4538-9A2A-8E4868B14A05}" type="presParOf" srcId="{6EDEDE31-096F-470F-98E0-EDB25D282104}" destId="{B9228A0A-1DC8-4CDA-8A0D-9E4416DA3EE4}" srcOrd="1" destOrd="0" presId="urn:microsoft.com/office/officeart/2005/8/layout/orgChart1"/>
    <dgm:cxn modelId="{262C6EA3-8CD3-4CF5-93E6-8E0471939B23}" type="presParOf" srcId="{B9228A0A-1DC8-4CDA-8A0D-9E4416DA3EE4}" destId="{07CEBB83-29C6-4AD1-AC08-1D92EEFF5B3F}" srcOrd="0" destOrd="0" presId="urn:microsoft.com/office/officeart/2005/8/layout/orgChart1"/>
    <dgm:cxn modelId="{134B2F3D-1D06-46E0-B307-541FD2A21BDC}" type="presParOf" srcId="{07CEBB83-29C6-4AD1-AC08-1D92EEFF5B3F}" destId="{96088FB2-3E27-4624-8CC8-2085029FBEFA}" srcOrd="0" destOrd="0" presId="urn:microsoft.com/office/officeart/2005/8/layout/orgChart1"/>
    <dgm:cxn modelId="{E5051E4D-354C-4763-84E2-DB63636910D6}" type="presParOf" srcId="{07CEBB83-29C6-4AD1-AC08-1D92EEFF5B3F}" destId="{CD952647-7540-4960-89EB-2B7BA58038FC}" srcOrd="1" destOrd="0" presId="urn:microsoft.com/office/officeart/2005/8/layout/orgChart1"/>
    <dgm:cxn modelId="{E6C2FCB1-099E-44DC-A853-A176CCEBA50C}" type="presParOf" srcId="{B9228A0A-1DC8-4CDA-8A0D-9E4416DA3EE4}" destId="{64A424B8-0689-478B-8D94-81C5A8FAE1CF}" srcOrd="1" destOrd="0" presId="urn:microsoft.com/office/officeart/2005/8/layout/orgChart1"/>
    <dgm:cxn modelId="{15035662-D3FD-434B-91E9-FD30B60FD957}" type="presParOf" srcId="{B9228A0A-1DC8-4CDA-8A0D-9E4416DA3EE4}" destId="{85C7FF44-F410-476D-B2AF-CF23F37CCBCA}" srcOrd="2" destOrd="0" presId="urn:microsoft.com/office/officeart/2005/8/layout/orgChart1"/>
    <dgm:cxn modelId="{8ADB4C46-C90A-473C-8013-9C44A08169C0}" type="presParOf" srcId="{AAAF6B61-6D08-45D8-9209-C780C2EEC68F}" destId="{7593D418-F43A-4142-B08B-6112D7D78B9A}" srcOrd="2" destOrd="0" presId="urn:microsoft.com/office/officeart/2005/8/layout/orgChart1"/>
    <dgm:cxn modelId="{35022016-0977-4968-A483-B6B017C0F827}" type="presParOf" srcId="{0626F79E-7766-4939-BC01-29C98E97B241}" destId="{6BB60046-33DA-4C12-B453-4505719B703B}" srcOrd="10" destOrd="0" presId="urn:microsoft.com/office/officeart/2005/8/layout/orgChart1"/>
    <dgm:cxn modelId="{B6680A1C-9302-43B9-AF8F-93A94B2FA36D}" type="presParOf" srcId="{0626F79E-7766-4939-BC01-29C98E97B241}" destId="{D606AD8F-9A88-4868-98A7-852DAB112BFA}" srcOrd="11" destOrd="0" presId="urn:microsoft.com/office/officeart/2005/8/layout/orgChart1"/>
    <dgm:cxn modelId="{00588BF3-19DD-4A58-BC8C-DEECAC967EE5}" type="presParOf" srcId="{D606AD8F-9A88-4868-98A7-852DAB112BFA}" destId="{CCDA0C6E-39F3-4E67-89E8-B60E2F06C064}" srcOrd="0" destOrd="0" presId="urn:microsoft.com/office/officeart/2005/8/layout/orgChart1"/>
    <dgm:cxn modelId="{90233250-5060-4083-9905-4090288BB75A}" type="presParOf" srcId="{CCDA0C6E-39F3-4E67-89E8-B60E2F06C064}" destId="{AB9EFC85-1C30-4A74-B01D-5DBDFD2A670D}" srcOrd="0" destOrd="0" presId="urn:microsoft.com/office/officeart/2005/8/layout/orgChart1"/>
    <dgm:cxn modelId="{4C77285A-1F7E-495F-B5DC-2DDC192ACF37}" type="presParOf" srcId="{CCDA0C6E-39F3-4E67-89E8-B60E2F06C064}" destId="{C381C2E9-8F5A-4946-A37C-368513BA6A91}" srcOrd="1" destOrd="0" presId="urn:microsoft.com/office/officeart/2005/8/layout/orgChart1"/>
    <dgm:cxn modelId="{D3784AFD-805F-49A3-9922-4B36CEE129BA}" type="presParOf" srcId="{D606AD8F-9A88-4868-98A7-852DAB112BFA}" destId="{706BFC48-C1F7-4040-A1A5-EF6466A93E01}" srcOrd="1" destOrd="0" presId="urn:microsoft.com/office/officeart/2005/8/layout/orgChart1"/>
    <dgm:cxn modelId="{8670A11C-9DD3-46E4-8C1D-4609EF0606AD}" type="presParOf" srcId="{D606AD8F-9A88-4868-98A7-852DAB112BFA}" destId="{202A083E-E6C5-40AD-98AC-7F00F68CDCE2}" srcOrd="2" destOrd="0" presId="urn:microsoft.com/office/officeart/2005/8/layout/orgChart1"/>
    <dgm:cxn modelId="{1827AA79-B00A-4F94-B937-BD4D8B2FE6C5}" type="presParOf" srcId="{A2AA40D1-0A26-4C10-8C8C-E06017C15B77}" destId="{47FA118C-474D-4A30-851D-F5D2C239B73F}" srcOrd="2" destOrd="0" presId="urn:microsoft.com/office/officeart/2005/8/layout/orgChart1"/>
    <dgm:cxn modelId="{1BDA191C-658D-44C7-A0A2-0F36F28C6852}" type="presParOf" srcId="{47FA118C-474D-4A30-851D-F5D2C239B73F}" destId="{AB793EA1-68D2-4408-9BD7-15EF92392FB0}" srcOrd="0" destOrd="0" presId="urn:microsoft.com/office/officeart/2005/8/layout/orgChart1"/>
    <dgm:cxn modelId="{15F1CC62-63C4-4843-9E23-3FA7FC2992B8}" type="presParOf" srcId="{47FA118C-474D-4A30-851D-F5D2C239B73F}" destId="{9A1D3336-4A90-4ED9-8E42-6DE765117445}" srcOrd="1" destOrd="0" presId="urn:microsoft.com/office/officeart/2005/8/layout/orgChart1"/>
    <dgm:cxn modelId="{559C45DB-8709-40B5-8783-C0732C5728AD}" type="presParOf" srcId="{9A1D3336-4A90-4ED9-8E42-6DE765117445}" destId="{96B37CE3-CD83-4996-94F6-E27B8AB4B984}" srcOrd="0" destOrd="0" presId="urn:microsoft.com/office/officeart/2005/8/layout/orgChart1"/>
    <dgm:cxn modelId="{2F162277-0B4F-4A2D-AC9A-BA5FD9AFD008}" type="presParOf" srcId="{96B37CE3-CD83-4996-94F6-E27B8AB4B984}" destId="{08F48D71-FF9E-46B0-A8FC-F3803935DB48}" srcOrd="0" destOrd="0" presId="urn:microsoft.com/office/officeart/2005/8/layout/orgChart1"/>
    <dgm:cxn modelId="{782800A9-8608-40EE-974F-FBDA466E0011}" type="presParOf" srcId="{96B37CE3-CD83-4996-94F6-E27B8AB4B984}" destId="{FFF812E0-FED0-4358-A140-750054EAFA87}" srcOrd="1" destOrd="0" presId="urn:microsoft.com/office/officeart/2005/8/layout/orgChart1"/>
    <dgm:cxn modelId="{6FD6BDE1-DA40-49F5-8F00-BE007DE88B29}" type="presParOf" srcId="{9A1D3336-4A90-4ED9-8E42-6DE765117445}" destId="{D8365035-31A8-48FD-89A1-63992DDAFB92}" srcOrd="1" destOrd="0" presId="urn:microsoft.com/office/officeart/2005/8/layout/orgChart1"/>
    <dgm:cxn modelId="{9A14827F-320E-4213-A2B2-F4AE3087AF9C}" type="presParOf" srcId="{9A1D3336-4A90-4ED9-8E42-6DE765117445}" destId="{23EF684C-0D1C-467D-9E73-CB41EF944749}" srcOrd="2" destOrd="0" presId="urn:microsoft.com/office/officeart/2005/8/layout/orgChart1"/>
    <dgm:cxn modelId="{2D75D515-0F67-4374-B01F-3ECB9D58CCC5}" type="presParOf" srcId="{47FA118C-474D-4A30-851D-F5D2C239B73F}" destId="{2346ABE3-8DD2-4849-A198-2F454AA00D37}" srcOrd="2" destOrd="0" presId="urn:microsoft.com/office/officeart/2005/8/layout/orgChart1"/>
    <dgm:cxn modelId="{78BEAB82-D9C6-4AE2-B756-E0CE335E45DA}" type="presParOf" srcId="{47FA118C-474D-4A30-851D-F5D2C239B73F}" destId="{3BB280FB-7CFE-4BDC-AB25-75BDE357D4B0}" srcOrd="3" destOrd="0" presId="urn:microsoft.com/office/officeart/2005/8/layout/orgChart1"/>
    <dgm:cxn modelId="{904BE142-C3EF-40BF-AE2B-CD80A9C185C7}" type="presParOf" srcId="{3BB280FB-7CFE-4BDC-AB25-75BDE357D4B0}" destId="{F39CBDED-7289-4145-8D2F-21DF7018DF4F}" srcOrd="0" destOrd="0" presId="urn:microsoft.com/office/officeart/2005/8/layout/orgChart1"/>
    <dgm:cxn modelId="{458630C1-5FD6-4E15-B70B-E218842BC6D5}" type="presParOf" srcId="{F39CBDED-7289-4145-8D2F-21DF7018DF4F}" destId="{5205EE6F-72B1-4825-B7AC-757576E10AEE}" srcOrd="0" destOrd="0" presId="urn:microsoft.com/office/officeart/2005/8/layout/orgChart1"/>
    <dgm:cxn modelId="{DCF20A9A-067A-4CE2-AD09-B75EDB9E64ED}" type="presParOf" srcId="{F39CBDED-7289-4145-8D2F-21DF7018DF4F}" destId="{F88364CC-C5E0-4AFB-A17B-D55B3512D6EB}" srcOrd="1" destOrd="0" presId="urn:microsoft.com/office/officeart/2005/8/layout/orgChart1"/>
    <dgm:cxn modelId="{0F816A56-8AE9-4A45-9097-5D8EB838E463}" type="presParOf" srcId="{3BB280FB-7CFE-4BDC-AB25-75BDE357D4B0}" destId="{0EAEDD5D-7D9F-4340-A9A8-6B36C383ACA7}" srcOrd="1" destOrd="0" presId="urn:microsoft.com/office/officeart/2005/8/layout/orgChart1"/>
    <dgm:cxn modelId="{DBCF5F06-D7D4-4AC0-9AD2-C1EEE99BC271}" type="presParOf" srcId="{3BB280FB-7CFE-4BDC-AB25-75BDE357D4B0}" destId="{AC1B6020-1CE6-46FB-9558-04EED6F5E4CF}" srcOrd="2" destOrd="0" presId="urn:microsoft.com/office/officeart/2005/8/layout/orgChar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4789FE8-3D7E-4A27-8225-7155912D6978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537C6945-AEBB-4249-B082-8B16AD97105A}">
      <dgm:prSet phldrT="[Texte]" custT="1"/>
      <dgm:spPr/>
      <dgm:t>
        <a:bodyPr/>
        <a:lstStyle/>
        <a:p>
          <a:r>
            <a:rPr lang="fr-FR" sz="800" dirty="0" smtClean="0"/>
            <a:t>Directeur de Centrale</a:t>
          </a:r>
        </a:p>
        <a:p>
          <a:r>
            <a:rPr lang="fr-FR" sz="800" dirty="0" smtClean="0"/>
            <a:t>G.GRANDJEAN</a:t>
          </a:r>
          <a:endParaRPr lang="fr-FR" sz="800" dirty="0"/>
        </a:p>
      </dgm:t>
    </dgm:pt>
    <dgm:pt modelId="{A2FAAF53-08F4-4A04-A875-C21EAFB8A107}" type="parTrans" cxnId="{253D5A3B-EBB9-4583-A269-85FE5BD18174}">
      <dgm:prSet/>
      <dgm:spPr/>
      <dgm:t>
        <a:bodyPr/>
        <a:lstStyle/>
        <a:p>
          <a:endParaRPr lang="fr-FR"/>
        </a:p>
      </dgm:t>
    </dgm:pt>
    <dgm:pt modelId="{7BA5B8FE-513D-4DCF-BD53-F505BD93B1DB}" type="sibTrans" cxnId="{253D5A3B-EBB9-4583-A269-85FE5BD18174}">
      <dgm:prSet/>
      <dgm:spPr/>
      <dgm:t>
        <a:bodyPr/>
        <a:lstStyle/>
        <a:p>
          <a:endParaRPr lang="fr-FR"/>
        </a:p>
      </dgm:t>
    </dgm:pt>
    <dgm:pt modelId="{7BFC789D-15E5-4DC3-9EAC-0EE982DBB0F2}" type="asst">
      <dgm:prSet phldrT="[Texte]" custT="1"/>
      <dgm:spPr/>
      <dgm:t>
        <a:bodyPr/>
        <a:lstStyle/>
        <a:p>
          <a:r>
            <a:rPr lang="fr-FR" sz="600" dirty="0" smtClean="0"/>
            <a:t>Sécurité</a:t>
          </a:r>
        </a:p>
        <a:p>
          <a:r>
            <a:rPr lang="fr-FR" sz="600" dirty="0" smtClean="0"/>
            <a:t>JL.WENDLING</a:t>
          </a:r>
          <a:endParaRPr lang="fr-FR" sz="600" dirty="0"/>
        </a:p>
      </dgm:t>
    </dgm:pt>
    <dgm:pt modelId="{A3A89BE7-73A6-4E97-AE6B-9B9EE3F70D2B}" type="parTrans" cxnId="{FDDDC82A-8C1C-4FA6-9A33-D4E0EB920EC4}">
      <dgm:prSet/>
      <dgm:spPr/>
      <dgm:t>
        <a:bodyPr/>
        <a:lstStyle/>
        <a:p>
          <a:endParaRPr lang="fr-FR"/>
        </a:p>
      </dgm:t>
    </dgm:pt>
    <dgm:pt modelId="{4C209211-B249-41EC-86A9-FD9FB15DBD6B}" type="sibTrans" cxnId="{FDDDC82A-8C1C-4FA6-9A33-D4E0EB920EC4}">
      <dgm:prSet/>
      <dgm:spPr/>
      <dgm:t>
        <a:bodyPr/>
        <a:lstStyle/>
        <a:p>
          <a:endParaRPr lang="fr-FR"/>
        </a:p>
      </dgm:t>
    </dgm:pt>
    <dgm:pt modelId="{84810E50-6C4F-4413-9D15-7D9424F5E984}">
      <dgm:prSet phldrT="[Texte]" custT="1"/>
      <dgm:spPr/>
      <dgm:t>
        <a:bodyPr/>
        <a:lstStyle/>
        <a:p>
          <a:r>
            <a:rPr lang="fr-FR" sz="600" dirty="0" smtClean="0"/>
            <a:t>Manutention +</a:t>
          </a:r>
          <a:br>
            <a:rPr lang="fr-FR" sz="600" dirty="0" smtClean="0"/>
          </a:br>
          <a:r>
            <a:rPr lang="fr-FR" sz="600" dirty="0" smtClean="0"/>
            <a:t>Exploitation Gr4 LFC</a:t>
          </a:r>
          <a:br>
            <a:rPr lang="fr-FR" sz="600" dirty="0" smtClean="0"/>
          </a:br>
          <a:r>
            <a:rPr lang="fr-FR" sz="600" dirty="0" smtClean="0"/>
            <a:t/>
          </a:r>
          <a:br>
            <a:rPr lang="fr-FR" sz="600" dirty="0" smtClean="0"/>
          </a:br>
          <a:r>
            <a:rPr lang="fr-FR" sz="600" dirty="0" smtClean="0"/>
            <a:t>Chef d’UP</a:t>
          </a:r>
          <a:br>
            <a:rPr lang="fr-FR" sz="600" dirty="0" smtClean="0"/>
          </a:br>
          <a:r>
            <a:rPr lang="fr-FR" sz="600" dirty="0" smtClean="0"/>
            <a:t>B.GUILLENTZ</a:t>
          </a:r>
          <a:endParaRPr lang="fr-FR" sz="600" dirty="0"/>
        </a:p>
      </dgm:t>
    </dgm:pt>
    <dgm:pt modelId="{A97AC770-311E-4226-9A65-C2273A3BC9FB}" type="parTrans" cxnId="{9F74940C-0360-4FD0-82BC-AE601692A955}">
      <dgm:prSet/>
      <dgm:spPr/>
      <dgm:t>
        <a:bodyPr/>
        <a:lstStyle/>
        <a:p>
          <a:endParaRPr lang="fr-FR"/>
        </a:p>
      </dgm:t>
    </dgm:pt>
    <dgm:pt modelId="{488502BB-64FD-4C5B-8ACF-41B3A52A5E27}" type="sibTrans" cxnId="{9F74940C-0360-4FD0-82BC-AE601692A955}">
      <dgm:prSet/>
      <dgm:spPr/>
      <dgm:t>
        <a:bodyPr/>
        <a:lstStyle/>
        <a:p>
          <a:endParaRPr lang="fr-FR"/>
        </a:p>
      </dgm:t>
    </dgm:pt>
    <dgm:pt modelId="{048AB85C-E82E-4BA6-90AA-BA694B9EED23}">
      <dgm:prSet phldrT="[Texte]" custT="1"/>
      <dgm:spPr/>
      <dgm:t>
        <a:bodyPr/>
        <a:lstStyle/>
        <a:p>
          <a:r>
            <a:rPr lang="fr-FR" sz="600" dirty="0" smtClean="0"/>
            <a:t>Exploitation</a:t>
          </a:r>
          <a:br>
            <a:rPr lang="fr-FR" sz="600" dirty="0" smtClean="0"/>
          </a:br>
          <a:r>
            <a:rPr lang="fr-FR" sz="600" dirty="0" smtClean="0"/>
            <a:t>Groupe 5 et Groupe 6</a:t>
          </a:r>
          <a:br>
            <a:rPr lang="fr-FR" sz="600" dirty="0" smtClean="0"/>
          </a:br>
          <a:r>
            <a:rPr lang="fr-FR" sz="600" dirty="0" smtClean="0"/>
            <a:t>Chef d’UP</a:t>
          </a:r>
        </a:p>
        <a:p>
          <a:r>
            <a:rPr lang="fr-FR" sz="600" dirty="0" smtClean="0"/>
            <a:t>M.KARMANN</a:t>
          </a:r>
          <a:br>
            <a:rPr lang="fr-FR" sz="600" dirty="0" smtClean="0"/>
          </a:br>
          <a:r>
            <a:rPr lang="fr-FR" sz="600" dirty="0" smtClean="0"/>
            <a:t>Adjoint au Directeur de Centrale</a:t>
          </a:r>
          <a:endParaRPr lang="fr-FR" sz="600" dirty="0"/>
        </a:p>
      </dgm:t>
    </dgm:pt>
    <dgm:pt modelId="{585FE8D2-11C1-47DD-8576-85C5B3118736}" type="parTrans" cxnId="{7E2594A1-F0DD-4A24-8AE7-96CF3CB2976B}">
      <dgm:prSet/>
      <dgm:spPr/>
      <dgm:t>
        <a:bodyPr/>
        <a:lstStyle/>
        <a:p>
          <a:endParaRPr lang="fr-FR"/>
        </a:p>
      </dgm:t>
    </dgm:pt>
    <dgm:pt modelId="{1EFF270E-0AB3-4A2F-B66B-8BEC2ED81D0B}" type="sibTrans" cxnId="{7E2594A1-F0DD-4A24-8AE7-96CF3CB2976B}">
      <dgm:prSet/>
      <dgm:spPr/>
      <dgm:t>
        <a:bodyPr/>
        <a:lstStyle/>
        <a:p>
          <a:endParaRPr lang="fr-FR"/>
        </a:p>
      </dgm:t>
    </dgm:pt>
    <dgm:pt modelId="{E9505F35-A87E-4EAA-B7F8-4E08678F44AF}">
      <dgm:prSet phldrT="[Texte]" custT="1"/>
      <dgm:spPr/>
      <dgm:t>
        <a:bodyPr/>
        <a:lstStyle/>
        <a:p>
          <a:r>
            <a:rPr lang="fr-FR" sz="600" dirty="0" smtClean="0"/>
            <a:t>Maintenance</a:t>
          </a:r>
          <a:br>
            <a:rPr lang="fr-FR" sz="600" dirty="0" smtClean="0"/>
          </a:br>
          <a:r>
            <a:rPr lang="fr-FR" sz="600" dirty="0" smtClean="0"/>
            <a:t/>
          </a:r>
          <a:br>
            <a:rPr lang="fr-FR" sz="600" dirty="0" smtClean="0"/>
          </a:br>
          <a:r>
            <a:rPr lang="fr-FR" sz="600" dirty="0" smtClean="0"/>
            <a:t>Chef d’US Maintenance</a:t>
          </a:r>
          <a:br>
            <a:rPr lang="fr-FR" sz="600" dirty="0" smtClean="0"/>
          </a:br>
          <a:r>
            <a:rPr lang="fr-FR" sz="600" dirty="0" err="1" smtClean="0"/>
            <a:t>Th.AMERY</a:t>
          </a:r>
          <a:endParaRPr lang="fr-FR" sz="600" dirty="0"/>
        </a:p>
      </dgm:t>
    </dgm:pt>
    <dgm:pt modelId="{631127D8-FC14-4B42-A4A0-4AAD9D6177AA}" type="parTrans" cxnId="{A4E8FF8B-A570-4D71-9428-3D1F64A46F8A}">
      <dgm:prSet/>
      <dgm:spPr/>
      <dgm:t>
        <a:bodyPr/>
        <a:lstStyle/>
        <a:p>
          <a:endParaRPr lang="fr-FR"/>
        </a:p>
      </dgm:t>
    </dgm:pt>
    <dgm:pt modelId="{89258566-3808-4E16-8DDB-EBA3A1945726}" type="sibTrans" cxnId="{A4E8FF8B-A570-4D71-9428-3D1F64A46F8A}">
      <dgm:prSet/>
      <dgm:spPr/>
      <dgm:t>
        <a:bodyPr/>
        <a:lstStyle/>
        <a:p>
          <a:endParaRPr lang="fr-FR"/>
        </a:p>
      </dgm:t>
    </dgm:pt>
    <dgm:pt modelId="{7E5C8956-9E66-4146-99EE-A10FEF775DD6}" type="asst">
      <dgm:prSet/>
      <dgm:spPr>
        <a:solidFill>
          <a:schemeClr val="accent2">
            <a:hueOff val="0"/>
            <a:satOff val="0"/>
            <a:lumOff val="0"/>
            <a:alpha val="18000"/>
          </a:schemeClr>
        </a:solidFill>
      </dgm:spPr>
      <dgm:t>
        <a:bodyPr/>
        <a:lstStyle/>
        <a:p>
          <a:r>
            <a:rPr lang="fr-FR" dirty="0" smtClean="0">
              <a:solidFill>
                <a:srgbClr val="FF0000"/>
              </a:solidFill>
            </a:rPr>
            <a:t>Secrétariat</a:t>
          </a:r>
        </a:p>
        <a:p>
          <a:r>
            <a:rPr lang="fr-FR" dirty="0" smtClean="0">
              <a:solidFill>
                <a:srgbClr val="FF0000"/>
              </a:solidFill>
            </a:rPr>
            <a:t>F.RICHARD</a:t>
          </a:r>
          <a:endParaRPr lang="fr-FR" dirty="0">
            <a:solidFill>
              <a:srgbClr val="FF0000"/>
            </a:solidFill>
          </a:endParaRPr>
        </a:p>
      </dgm:t>
    </dgm:pt>
    <dgm:pt modelId="{9D3FED28-DBDF-4F37-BC0E-150B041517E7}" type="parTrans" cxnId="{D0E338AC-53BC-4EC6-8451-32D9CA56076D}">
      <dgm:prSet/>
      <dgm:spPr/>
      <dgm:t>
        <a:bodyPr/>
        <a:lstStyle/>
        <a:p>
          <a:endParaRPr lang="fr-FR"/>
        </a:p>
      </dgm:t>
    </dgm:pt>
    <dgm:pt modelId="{9F3A7F66-8612-4F28-A438-58FFEA352972}" type="sibTrans" cxnId="{D0E338AC-53BC-4EC6-8451-32D9CA56076D}">
      <dgm:prSet/>
      <dgm:spPr/>
      <dgm:t>
        <a:bodyPr/>
        <a:lstStyle/>
        <a:p>
          <a:endParaRPr lang="fr-FR"/>
        </a:p>
      </dgm:t>
    </dgm:pt>
    <dgm:pt modelId="{88F50702-3F05-468F-94F8-9602EB1B0174}">
      <dgm:prSet/>
      <dgm:spPr/>
      <dgm:t>
        <a:bodyPr/>
        <a:lstStyle/>
        <a:p>
          <a:r>
            <a:rPr lang="fr-FR" dirty="0" smtClean="0"/>
            <a:t>U.S.T.A.</a:t>
          </a:r>
          <a:br>
            <a:rPr lang="fr-FR" dirty="0" smtClean="0"/>
          </a:br>
          <a:r>
            <a:rPr lang="fr-FR" dirty="0" smtClean="0"/>
            <a:t/>
          </a:r>
          <a:br>
            <a:rPr lang="fr-FR" dirty="0" smtClean="0"/>
          </a:br>
          <a:r>
            <a:rPr lang="fr-FR" dirty="0" smtClean="0"/>
            <a:t>Chef  U.S.T.A.</a:t>
          </a:r>
        </a:p>
        <a:p>
          <a:r>
            <a:rPr lang="fr-FR" dirty="0" smtClean="0"/>
            <a:t>F.PEIGNIER</a:t>
          </a:r>
          <a:endParaRPr lang="fr-FR" dirty="0"/>
        </a:p>
      </dgm:t>
    </dgm:pt>
    <dgm:pt modelId="{7BC3E331-C439-4C56-BBF0-22E04B911FD1}" type="parTrans" cxnId="{19ED0D70-711E-4A56-A797-AD2694A1F8BC}">
      <dgm:prSet/>
      <dgm:spPr/>
      <dgm:t>
        <a:bodyPr/>
        <a:lstStyle/>
        <a:p>
          <a:endParaRPr lang="fr-FR"/>
        </a:p>
      </dgm:t>
    </dgm:pt>
    <dgm:pt modelId="{292B6A8C-6E34-466A-86BA-022A99F54903}" type="sibTrans" cxnId="{19ED0D70-711E-4A56-A797-AD2694A1F8BC}">
      <dgm:prSet/>
      <dgm:spPr/>
      <dgm:t>
        <a:bodyPr/>
        <a:lstStyle/>
        <a:p>
          <a:endParaRPr lang="fr-FR"/>
        </a:p>
      </dgm:t>
    </dgm:pt>
    <dgm:pt modelId="{37DED419-63C9-47D1-9E05-B524DC7EBA85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Exploitation  Manutention</a:t>
          </a:r>
        </a:p>
        <a:p>
          <a:r>
            <a:rPr lang="fr-FR" dirty="0" smtClean="0"/>
            <a:t>M.OEBLINGER</a:t>
          </a:r>
          <a:endParaRPr lang="fr-FR" dirty="0"/>
        </a:p>
      </dgm:t>
    </dgm:pt>
    <dgm:pt modelId="{308604F3-28C7-4AD9-B147-92F85A6D1047}" type="parTrans" cxnId="{ED02AB53-815F-4358-8FE9-0B7F50CF493F}">
      <dgm:prSet/>
      <dgm:spPr/>
      <dgm:t>
        <a:bodyPr/>
        <a:lstStyle/>
        <a:p>
          <a:endParaRPr lang="fr-FR"/>
        </a:p>
      </dgm:t>
    </dgm:pt>
    <dgm:pt modelId="{AE75E54E-A97C-4CCC-871D-D4ACC7D1917B}" type="sibTrans" cxnId="{ED02AB53-815F-4358-8FE9-0B7F50CF493F}">
      <dgm:prSet/>
      <dgm:spPr/>
      <dgm:t>
        <a:bodyPr/>
        <a:lstStyle/>
        <a:p>
          <a:endParaRPr lang="fr-FR"/>
        </a:p>
      </dgm:t>
    </dgm:pt>
    <dgm:pt modelId="{55B01089-E023-4BE0-A93C-87F2E3148518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Exploitation Gr4 LFC</a:t>
          </a:r>
        </a:p>
        <a:p>
          <a:r>
            <a:rPr lang="fr-FR" dirty="0" smtClean="0"/>
            <a:t>G.SIMON</a:t>
          </a:r>
          <a:endParaRPr lang="fr-FR" dirty="0"/>
        </a:p>
      </dgm:t>
    </dgm:pt>
    <dgm:pt modelId="{7B5902ED-27BF-4D10-B603-BA5CF7A57B5E}" type="parTrans" cxnId="{C9DC1F87-A210-4A09-ABAD-CC28784D113E}">
      <dgm:prSet/>
      <dgm:spPr/>
      <dgm:t>
        <a:bodyPr/>
        <a:lstStyle/>
        <a:p>
          <a:endParaRPr lang="fr-FR"/>
        </a:p>
      </dgm:t>
    </dgm:pt>
    <dgm:pt modelId="{FD676738-610A-4056-B920-37C6D5B9EBF9}" type="sibTrans" cxnId="{C9DC1F87-A210-4A09-ABAD-CC28784D113E}">
      <dgm:prSet/>
      <dgm:spPr/>
      <dgm:t>
        <a:bodyPr/>
        <a:lstStyle/>
        <a:p>
          <a:endParaRPr lang="fr-FR"/>
        </a:p>
      </dgm:t>
    </dgm:pt>
    <dgm:pt modelId="{8D37BF70-53F6-4882-9EC2-C11248CBC054}">
      <dgm:prSet custT="1"/>
      <dgm:spPr/>
      <dgm:t>
        <a:bodyPr/>
        <a:lstStyle/>
        <a:p>
          <a:r>
            <a:rPr lang="fr-FR" sz="600" dirty="0" smtClean="0"/>
            <a:t>Manutention</a:t>
          </a:r>
          <a:endParaRPr lang="fr-FR" sz="600" dirty="0"/>
        </a:p>
      </dgm:t>
    </dgm:pt>
    <dgm:pt modelId="{241026C1-2D5E-42DA-9DA5-51F6F52C983C}" type="parTrans" cxnId="{6DC1CB9A-3BD8-451B-B4F3-FA148D0DCB15}">
      <dgm:prSet/>
      <dgm:spPr/>
      <dgm:t>
        <a:bodyPr/>
        <a:lstStyle/>
        <a:p>
          <a:endParaRPr lang="fr-FR"/>
        </a:p>
      </dgm:t>
    </dgm:pt>
    <dgm:pt modelId="{6FC9E5EE-E016-4CF2-82D8-7AC9A957D284}" type="sibTrans" cxnId="{6DC1CB9A-3BD8-451B-B4F3-FA148D0DCB15}">
      <dgm:prSet/>
      <dgm:spPr/>
      <dgm:t>
        <a:bodyPr/>
        <a:lstStyle/>
        <a:p>
          <a:endParaRPr lang="fr-FR"/>
        </a:p>
      </dgm:t>
    </dgm:pt>
    <dgm:pt modelId="{D1157AD2-350B-4F71-B3C8-9F9BCC938570}">
      <dgm:prSet custT="1"/>
      <dgm:spPr/>
      <dgm:t>
        <a:bodyPr/>
        <a:lstStyle/>
        <a:p>
          <a:r>
            <a:rPr lang="fr-FR" sz="600" dirty="0" smtClean="0"/>
            <a:t>Groupe 4 LFC</a:t>
          </a:r>
          <a:endParaRPr lang="fr-FR" sz="600" dirty="0"/>
        </a:p>
      </dgm:t>
    </dgm:pt>
    <dgm:pt modelId="{25E9A0F8-FB06-4E2E-996A-9070BF9F8B88}" type="parTrans" cxnId="{35C0260D-EB14-4333-8EDA-B4BAEE0478AC}">
      <dgm:prSet/>
      <dgm:spPr/>
      <dgm:t>
        <a:bodyPr/>
        <a:lstStyle/>
        <a:p>
          <a:endParaRPr lang="fr-FR"/>
        </a:p>
      </dgm:t>
    </dgm:pt>
    <dgm:pt modelId="{C18E1E5B-48A8-49F0-A7C5-8F415DD5C169}" type="sibTrans" cxnId="{35C0260D-EB14-4333-8EDA-B4BAEE0478AC}">
      <dgm:prSet/>
      <dgm:spPr/>
      <dgm:t>
        <a:bodyPr/>
        <a:lstStyle/>
        <a:p>
          <a:endParaRPr lang="fr-FR"/>
        </a:p>
      </dgm:t>
    </dgm:pt>
    <dgm:pt modelId="{C274FD4D-5BFF-40F7-8891-8740C83B53C8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Exploitation Gr5</a:t>
          </a:r>
        </a:p>
        <a:p>
          <a:r>
            <a:rPr lang="fr-FR" dirty="0" smtClean="0"/>
            <a:t>M. SENSER</a:t>
          </a:r>
          <a:endParaRPr lang="fr-FR" dirty="0"/>
        </a:p>
      </dgm:t>
    </dgm:pt>
    <dgm:pt modelId="{0E0B0421-DFB7-494D-9133-2E5D62B6C8A8}" type="parTrans" cxnId="{01F22429-E1DB-42FD-8AC5-48CC03232BCB}">
      <dgm:prSet/>
      <dgm:spPr/>
      <dgm:t>
        <a:bodyPr/>
        <a:lstStyle/>
        <a:p>
          <a:endParaRPr lang="fr-FR"/>
        </a:p>
      </dgm:t>
    </dgm:pt>
    <dgm:pt modelId="{DD172E73-2F0F-44E1-90C5-B6C5162E813E}" type="sibTrans" cxnId="{01F22429-E1DB-42FD-8AC5-48CC03232BCB}">
      <dgm:prSet/>
      <dgm:spPr/>
      <dgm:t>
        <a:bodyPr/>
        <a:lstStyle/>
        <a:p>
          <a:endParaRPr lang="fr-FR"/>
        </a:p>
      </dgm:t>
    </dgm:pt>
    <dgm:pt modelId="{310A742F-C48F-48E3-8675-43B54FE16CC0}">
      <dgm:prSet custT="1"/>
      <dgm:spPr/>
      <dgm:t>
        <a:bodyPr/>
        <a:lstStyle/>
        <a:p>
          <a:r>
            <a:rPr lang="fr-FR" sz="600" dirty="0" smtClean="0"/>
            <a:t>Laboratoire</a:t>
          </a:r>
          <a:endParaRPr lang="fr-FR" sz="600" dirty="0"/>
        </a:p>
      </dgm:t>
    </dgm:pt>
    <dgm:pt modelId="{C408E39B-E46A-4871-86A3-2E2395BAC873}" type="parTrans" cxnId="{92BED37E-E348-48D6-AFDA-1B7E29B3F72C}">
      <dgm:prSet/>
      <dgm:spPr/>
      <dgm:t>
        <a:bodyPr/>
        <a:lstStyle/>
        <a:p>
          <a:endParaRPr lang="fr-FR"/>
        </a:p>
      </dgm:t>
    </dgm:pt>
    <dgm:pt modelId="{75E72F2B-C798-4393-BAC4-BAB16B6BB848}" type="sibTrans" cxnId="{92BED37E-E348-48D6-AFDA-1B7E29B3F72C}">
      <dgm:prSet/>
      <dgm:spPr/>
      <dgm:t>
        <a:bodyPr/>
        <a:lstStyle/>
        <a:p>
          <a:endParaRPr lang="fr-FR"/>
        </a:p>
      </dgm:t>
    </dgm:pt>
    <dgm:pt modelId="{70EDCB1C-D83F-48F7-9034-FAB5F12AD44A}">
      <dgm:prSet custT="1"/>
      <dgm:spPr/>
      <dgm:t>
        <a:bodyPr/>
        <a:lstStyle/>
        <a:p>
          <a:r>
            <a:rPr lang="fr-FR" sz="600" dirty="0" smtClean="0"/>
            <a:t>Groupe 5</a:t>
          </a:r>
          <a:endParaRPr lang="fr-FR" sz="600" dirty="0"/>
        </a:p>
      </dgm:t>
    </dgm:pt>
    <dgm:pt modelId="{F4F8804E-5BBC-4E91-A82D-F54C0726D336}" type="parTrans" cxnId="{DDE9857A-916A-4661-ACF1-4777C3A3E603}">
      <dgm:prSet/>
      <dgm:spPr/>
      <dgm:t>
        <a:bodyPr/>
        <a:lstStyle/>
        <a:p>
          <a:endParaRPr lang="fr-FR"/>
        </a:p>
      </dgm:t>
    </dgm:pt>
    <dgm:pt modelId="{6A255B87-AF22-4AE1-B908-64964DC998CE}" type="sibTrans" cxnId="{DDE9857A-916A-4661-ACF1-4777C3A3E603}">
      <dgm:prSet/>
      <dgm:spPr/>
      <dgm:t>
        <a:bodyPr/>
        <a:lstStyle/>
        <a:p>
          <a:endParaRPr lang="fr-FR"/>
        </a:p>
      </dgm:t>
    </dgm:pt>
    <dgm:pt modelId="{98E69F1B-1E7D-4E94-96C4-242CE14A8C73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Exploitation Gr6</a:t>
          </a:r>
        </a:p>
        <a:p>
          <a:r>
            <a:rPr lang="fr-FR" dirty="0" smtClean="0"/>
            <a:t>G.STELLA</a:t>
          </a:r>
          <a:endParaRPr lang="fr-FR" dirty="0"/>
        </a:p>
      </dgm:t>
    </dgm:pt>
    <dgm:pt modelId="{189B3694-CB81-4E85-B669-8CD5D7498C48}" type="parTrans" cxnId="{589AA7AA-6408-43A1-8DF5-CB68BE9FBEA4}">
      <dgm:prSet/>
      <dgm:spPr/>
      <dgm:t>
        <a:bodyPr/>
        <a:lstStyle/>
        <a:p>
          <a:endParaRPr lang="fr-FR"/>
        </a:p>
      </dgm:t>
    </dgm:pt>
    <dgm:pt modelId="{675B95AE-16BC-42DD-ADFE-D1946417B268}" type="sibTrans" cxnId="{589AA7AA-6408-43A1-8DF5-CB68BE9FBEA4}">
      <dgm:prSet/>
      <dgm:spPr/>
      <dgm:t>
        <a:bodyPr/>
        <a:lstStyle/>
        <a:p>
          <a:endParaRPr lang="fr-FR"/>
        </a:p>
      </dgm:t>
    </dgm:pt>
    <dgm:pt modelId="{D8562B7B-3379-4DCA-9307-B43D407600EF}">
      <dgm:prSet custT="1"/>
      <dgm:spPr/>
      <dgm:t>
        <a:bodyPr/>
        <a:lstStyle/>
        <a:p>
          <a:r>
            <a:rPr lang="fr-FR" sz="600" dirty="0" smtClean="0"/>
            <a:t>Groupe 6</a:t>
          </a:r>
          <a:endParaRPr lang="fr-FR" sz="600" dirty="0"/>
        </a:p>
      </dgm:t>
    </dgm:pt>
    <dgm:pt modelId="{CD6CFF2C-0241-492A-A157-FB53B7B0893D}" type="parTrans" cxnId="{F9545AD1-E6CA-4389-9B87-C94340161C2F}">
      <dgm:prSet/>
      <dgm:spPr/>
      <dgm:t>
        <a:bodyPr/>
        <a:lstStyle/>
        <a:p>
          <a:endParaRPr lang="fr-FR"/>
        </a:p>
      </dgm:t>
    </dgm:pt>
    <dgm:pt modelId="{CCFAE3B7-1A98-402B-9CDE-45EE09D60123}" type="sibTrans" cxnId="{F9545AD1-E6CA-4389-9B87-C94340161C2F}">
      <dgm:prSet/>
      <dgm:spPr/>
      <dgm:t>
        <a:bodyPr/>
        <a:lstStyle/>
        <a:p>
          <a:endParaRPr lang="fr-FR"/>
        </a:p>
      </dgm:t>
    </dgm:pt>
    <dgm:pt modelId="{DF656932-8707-45A5-9F1E-656F57937E70}" type="asst">
      <dgm:prSet/>
      <dgm:spPr/>
      <dgm:t>
        <a:bodyPr/>
        <a:lstStyle/>
        <a:p>
          <a:r>
            <a:rPr lang="fr-FR" dirty="0" smtClean="0"/>
            <a:t>Adjoint Chef US</a:t>
          </a:r>
          <a:br>
            <a:rPr lang="fr-FR" dirty="0" smtClean="0"/>
          </a:br>
          <a:r>
            <a:rPr lang="fr-FR" dirty="0" smtClean="0"/>
            <a:t>Maintenance</a:t>
          </a:r>
        </a:p>
        <a:p>
          <a:r>
            <a:rPr lang="fr-FR" dirty="0" smtClean="0"/>
            <a:t>B. MAFFERT</a:t>
          </a:r>
          <a:endParaRPr lang="fr-FR" dirty="0"/>
        </a:p>
      </dgm:t>
    </dgm:pt>
    <dgm:pt modelId="{5C267A20-91BA-4DB2-A9C0-E3428CD5CB00}" type="parTrans" cxnId="{1A31A458-37D6-4789-ABE9-76B4C74EA293}">
      <dgm:prSet/>
      <dgm:spPr/>
      <dgm:t>
        <a:bodyPr/>
        <a:lstStyle/>
        <a:p>
          <a:endParaRPr lang="fr-FR"/>
        </a:p>
      </dgm:t>
    </dgm:pt>
    <dgm:pt modelId="{F65C4836-BE6A-4D2E-991B-47A5CFE531BF}" type="sibTrans" cxnId="{1A31A458-37D6-4789-ABE9-76B4C74EA293}">
      <dgm:prSet/>
      <dgm:spPr/>
      <dgm:t>
        <a:bodyPr/>
        <a:lstStyle/>
        <a:p>
          <a:endParaRPr lang="fr-FR"/>
        </a:p>
      </dgm:t>
    </dgm:pt>
    <dgm:pt modelId="{3A8E9E80-3EC7-4426-BACB-D2AF716F10FD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Maintenance Chaufferie</a:t>
          </a:r>
        </a:p>
        <a:p>
          <a:r>
            <a:rPr lang="fr-FR" dirty="0" smtClean="0"/>
            <a:t>A.FIGIEL</a:t>
          </a:r>
          <a:endParaRPr lang="fr-FR" dirty="0"/>
        </a:p>
      </dgm:t>
    </dgm:pt>
    <dgm:pt modelId="{A8EF99B8-E367-4967-9D2C-65C966B56972}" type="parTrans" cxnId="{F56E4D76-472A-46EC-B9A2-8E1C78F5628D}">
      <dgm:prSet/>
      <dgm:spPr/>
      <dgm:t>
        <a:bodyPr/>
        <a:lstStyle/>
        <a:p>
          <a:endParaRPr lang="fr-FR"/>
        </a:p>
      </dgm:t>
    </dgm:pt>
    <dgm:pt modelId="{260EDA3F-8DAE-41CF-A318-66736F73FEDB}" type="sibTrans" cxnId="{F56E4D76-472A-46EC-B9A2-8E1C78F5628D}">
      <dgm:prSet/>
      <dgm:spPr/>
      <dgm:t>
        <a:bodyPr/>
        <a:lstStyle/>
        <a:p>
          <a:endParaRPr lang="fr-FR"/>
        </a:p>
      </dgm:t>
    </dgm:pt>
    <dgm:pt modelId="{78608591-F4E2-4EDA-A594-DBFCF3797CB2}">
      <dgm:prSet/>
      <dgm:spPr/>
      <dgm:t>
        <a:bodyPr/>
        <a:lstStyle/>
        <a:p>
          <a:r>
            <a:rPr lang="fr-FR" dirty="0" smtClean="0"/>
            <a:t>Mécanique Groupes</a:t>
          </a:r>
          <a:br>
            <a:rPr lang="fr-FR" dirty="0" smtClean="0"/>
          </a:br>
          <a:r>
            <a:rPr lang="fr-FR" dirty="0" smtClean="0"/>
            <a:t>+ Manutention</a:t>
          </a:r>
          <a:endParaRPr lang="fr-FR" dirty="0"/>
        </a:p>
      </dgm:t>
    </dgm:pt>
    <dgm:pt modelId="{C9A88C73-AD39-48DB-B429-7C743423CEA9}" type="parTrans" cxnId="{A06E5524-C9E3-4C9A-870C-B2EAD7E208F7}">
      <dgm:prSet/>
      <dgm:spPr/>
      <dgm:t>
        <a:bodyPr/>
        <a:lstStyle/>
        <a:p>
          <a:endParaRPr lang="fr-FR"/>
        </a:p>
      </dgm:t>
    </dgm:pt>
    <dgm:pt modelId="{3EC5D9CA-5A44-425C-BE44-BF7ADDBD5C45}" type="sibTrans" cxnId="{A06E5524-C9E3-4C9A-870C-B2EAD7E208F7}">
      <dgm:prSet/>
      <dgm:spPr/>
      <dgm:t>
        <a:bodyPr/>
        <a:lstStyle/>
        <a:p>
          <a:endParaRPr lang="fr-FR"/>
        </a:p>
      </dgm:t>
    </dgm:pt>
    <dgm:pt modelId="{64A0CAE1-0D7C-4304-A9F0-27595F39CAB4}">
      <dgm:prSet/>
      <dgm:spPr/>
      <dgm:t>
        <a:bodyPr/>
        <a:lstStyle/>
        <a:p>
          <a:r>
            <a:rPr lang="fr-FR" dirty="0" smtClean="0"/>
            <a:t>Electrique/Contrôle</a:t>
          </a:r>
          <a:br>
            <a:rPr lang="fr-FR" dirty="0" smtClean="0"/>
          </a:br>
          <a:r>
            <a:rPr lang="fr-FR" dirty="0" smtClean="0"/>
            <a:t>Groupes + Manutention</a:t>
          </a:r>
          <a:endParaRPr lang="fr-FR" dirty="0"/>
        </a:p>
      </dgm:t>
    </dgm:pt>
    <dgm:pt modelId="{313BA2CB-F000-4737-B259-80FB878D3E94}" type="parTrans" cxnId="{743A8D48-A829-4D57-AFD6-7EEABEE2EDC4}">
      <dgm:prSet/>
      <dgm:spPr/>
      <dgm:t>
        <a:bodyPr/>
        <a:lstStyle/>
        <a:p>
          <a:endParaRPr lang="fr-FR"/>
        </a:p>
      </dgm:t>
    </dgm:pt>
    <dgm:pt modelId="{9C30BA28-6AAE-408E-9A0F-5BACDA6D7A11}" type="sibTrans" cxnId="{743A8D48-A829-4D57-AFD6-7EEABEE2EDC4}">
      <dgm:prSet/>
      <dgm:spPr/>
      <dgm:t>
        <a:bodyPr/>
        <a:lstStyle/>
        <a:p>
          <a:endParaRPr lang="fr-FR"/>
        </a:p>
      </dgm:t>
    </dgm:pt>
    <dgm:pt modelId="{CF97F23C-F283-4E1C-94D1-4F2D50BB2250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de Direction</a:t>
          </a:r>
          <a:br>
            <a:rPr lang="fr-FR" dirty="0" smtClean="0"/>
          </a:br>
          <a:r>
            <a:rPr lang="fr-FR" dirty="0" smtClean="0"/>
            <a:t>Communication</a:t>
          </a:r>
        </a:p>
        <a:p>
          <a:r>
            <a:rPr lang="fr-FR" dirty="0" smtClean="0"/>
            <a:t>A. ALLARD</a:t>
          </a:r>
          <a:endParaRPr lang="fr-FR" dirty="0"/>
        </a:p>
      </dgm:t>
    </dgm:pt>
    <dgm:pt modelId="{1104FAE5-BBF9-4216-8B40-0FD8B154C7B0}" type="parTrans" cxnId="{CB55E9BB-F342-4A79-820A-99D79BFEBD24}">
      <dgm:prSet/>
      <dgm:spPr/>
      <dgm:t>
        <a:bodyPr/>
        <a:lstStyle/>
        <a:p>
          <a:endParaRPr lang="fr-FR"/>
        </a:p>
      </dgm:t>
    </dgm:pt>
    <dgm:pt modelId="{79409811-7067-433A-A67B-16FF6022385F}" type="sibTrans" cxnId="{CB55E9BB-F342-4A79-820A-99D79BFEBD24}">
      <dgm:prSet/>
      <dgm:spPr/>
      <dgm:t>
        <a:bodyPr/>
        <a:lstStyle/>
        <a:p>
          <a:endParaRPr lang="fr-FR"/>
        </a:p>
      </dgm:t>
    </dgm:pt>
    <dgm:pt modelId="{D17BF796-D0AF-4C0D-96F6-499A50F8CE95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Magasin</a:t>
          </a:r>
        </a:p>
        <a:p>
          <a:r>
            <a:rPr lang="fr-FR" dirty="0" smtClean="0"/>
            <a:t>G.OULERICH</a:t>
          </a:r>
          <a:endParaRPr lang="fr-FR" dirty="0"/>
        </a:p>
      </dgm:t>
    </dgm:pt>
    <dgm:pt modelId="{FEDB59E7-48FA-4458-9DC0-2F53F0D16B2B}" type="parTrans" cxnId="{3CA53362-7813-4687-964B-5218884C9A9F}">
      <dgm:prSet/>
      <dgm:spPr/>
      <dgm:t>
        <a:bodyPr/>
        <a:lstStyle/>
        <a:p>
          <a:endParaRPr lang="fr-FR"/>
        </a:p>
      </dgm:t>
    </dgm:pt>
    <dgm:pt modelId="{40530CBB-2169-4B28-A074-3A56BAE6C68B}" type="sibTrans" cxnId="{3CA53362-7813-4687-964B-5218884C9A9F}">
      <dgm:prSet/>
      <dgm:spPr/>
      <dgm:t>
        <a:bodyPr/>
        <a:lstStyle/>
        <a:p>
          <a:endParaRPr lang="fr-FR"/>
        </a:p>
      </dgm:t>
    </dgm:pt>
    <dgm:pt modelId="{2A9F02BD-B15D-4E17-8EDE-94AD863FCC2D}">
      <dgm:prSet/>
      <dgm:spPr/>
      <dgm:t>
        <a:bodyPr/>
        <a:lstStyle/>
        <a:p>
          <a:r>
            <a:rPr lang="fr-FR" dirty="0" smtClean="0"/>
            <a:t>USTA</a:t>
          </a:r>
          <a:endParaRPr lang="fr-FR" dirty="0"/>
        </a:p>
      </dgm:t>
    </dgm:pt>
    <dgm:pt modelId="{011C1474-54DE-47E5-9652-326789C8E8F1}" type="parTrans" cxnId="{E583F518-6930-4754-8658-BFE2E7DAA34A}">
      <dgm:prSet/>
      <dgm:spPr/>
      <dgm:t>
        <a:bodyPr/>
        <a:lstStyle/>
        <a:p>
          <a:endParaRPr lang="fr-FR"/>
        </a:p>
      </dgm:t>
    </dgm:pt>
    <dgm:pt modelId="{A588261E-D947-44DD-B8DB-ACD4FBFDCC03}" type="sibTrans" cxnId="{E583F518-6930-4754-8658-BFE2E7DAA34A}">
      <dgm:prSet/>
      <dgm:spPr/>
      <dgm:t>
        <a:bodyPr/>
        <a:lstStyle/>
        <a:p>
          <a:endParaRPr lang="fr-FR"/>
        </a:p>
      </dgm:t>
    </dgm:pt>
    <dgm:pt modelId="{D0CEA139-90A7-4DBC-9B87-C21E9E7487EF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Maintenance Machine</a:t>
          </a:r>
        </a:p>
        <a:p>
          <a:r>
            <a:rPr lang="fr-FR" dirty="0" smtClean="0"/>
            <a:t>F. TEGANINI</a:t>
          </a:r>
        </a:p>
      </dgm:t>
    </dgm:pt>
    <dgm:pt modelId="{7FB08365-4EB0-4F28-9329-2E7E6F651B6F}" type="parTrans" cxnId="{36C21196-1157-486A-AC54-F127C2769EF0}">
      <dgm:prSet/>
      <dgm:spPr/>
      <dgm:t>
        <a:bodyPr/>
        <a:lstStyle/>
        <a:p>
          <a:endParaRPr lang="fr-FR"/>
        </a:p>
      </dgm:t>
    </dgm:pt>
    <dgm:pt modelId="{A386F93C-B086-448B-B774-2CBD3DD7A54C}" type="sibTrans" cxnId="{36C21196-1157-486A-AC54-F127C2769EF0}">
      <dgm:prSet/>
      <dgm:spPr/>
      <dgm:t>
        <a:bodyPr/>
        <a:lstStyle/>
        <a:p>
          <a:endParaRPr lang="fr-FR"/>
        </a:p>
      </dgm:t>
    </dgm:pt>
    <dgm:pt modelId="{11093882-ADAF-46E9-8421-2E36689B0B23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Maintenance Electrique/contrôle</a:t>
          </a:r>
        </a:p>
        <a:p>
          <a:r>
            <a:rPr lang="fr-FR" dirty="0" smtClean="0"/>
            <a:t>N.GULDNER</a:t>
          </a:r>
        </a:p>
        <a:p>
          <a:endParaRPr lang="fr-FR" dirty="0" smtClean="0"/>
        </a:p>
      </dgm:t>
    </dgm:pt>
    <dgm:pt modelId="{CFA3E9A0-97B3-48A8-9F03-CC7F2E6075A3}" type="parTrans" cxnId="{63AF9DB0-7604-45DF-B217-9E2528DE820E}">
      <dgm:prSet/>
      <dgm:spPr/>
      <dgm:t>
        <a:bodyPr/>
        <a:lstStyle/>
        <a:p>
          <a:endParaRPr lang="fr-FR"/>
        </a:p>
      </dgm:t>
    </dgm:pt>
    <dgm:pt modelId="{D7D573FF-EFCF-4ED3-9F6B-DDCAD3ABDF95}" type="sibTrans" cxnId="{63AF9DB0-7604-45DF-B217-9E2528DE820E}">
      <dgm:prSet/>
      <dgm:spPr/>
      <dgm:t>
        <a:bodyPr/>
        <a:lstStyle/>
        <a:p>
          <a:endParaRPr lang="fr-FR"/>
        </a:p>
      </dgm:t>
    </dgm:pt>
    <dgm:pt modelId="{8EFD8B2F-FC6B-4D0E-BFAD-E539AFE9CF7B}">
      <dgm:prSet/>
      <dgm:spPr/>
      <dgm:t>
        <a:bodyPr/>
        <a:lstStyle/>
        <a:p>
          <a:r>
            <a:rPr lang="fr-FR" dirty="0" smtClean="0"/>
            <a:t>CARREAU</a:t>
          </a:r>
          <a:br>
            <a:rPr lang="fr-FR" dirty="0" smtClean="0"/>
          </a:br>
          <a:r>
            <a:rPr lang="fr-FR" dirty="0" smtClean="0"/>
            <a:t>B.SCHORP</a:t>
          </a:r>
          <a:endParaRPr lang="fr-FR" dirty="0"/>
        </a:p>
      </dgm:t>
    </dgm:pt>
    <dgm:pt modelId="{AFF6176A-9FED-46F5-BEEA-D460962F3CFE}" type="parTrans" cxnId="{57582142-93EC-41B5-A894-B9968F434699}">
      <dgm:prSet/>
      <dgm:spPr/>
      <dgm:t>
        <a:bodyPr/>
        <a:lstStyle/>
        <a:p>
          <a:endParaRPr lang="fr-FR"/>
        </a:p>
      </dgm:t>
    </dgm:pt>
    <dgm:pt modelId="{E5454B63-B4E5-4DCC-AE01-3D2FEF909778}" type="sibTrans" cxnId="{57582142-93EC-41B5-A894-B9968F434699}">
      <dgm:prSet/>
      <dgm:spPr/>
      <dgm:t>
        <a:bodyPr/>
        <a:lstStyle/>
        <a:p>
          <a:endParaRPr lang="fr-FR"/>
        </a:p>
      </dgm:t>
    </dgm:pt>
    <dgm:pt modelId="{7C71DD08-04F7-4512-ABE3-9151BD25981C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Maintenance Chaufferie</a:t>
          </a:r>
        </a:p>
        <a:p>
          <a:r>
            <a:rPr lang="fr-FR" dirty="0" smtClean="0"/>
            <a:t>L. DOYEN</a:t>
          </a:r>
          <a:endParaRPr lang="fr-FR" dirty="0"/>
        </a:p>
      </dgm:t>
    </dgm:pt>
    <dgm:pt modelId="{803A8DD2-09E2-4A94-A57A-65E4CDB993C7}" type="parTrans" cxnId="{E0E7B20C-54EF-47AD-8B1A-C323D2200FFF}">
      <dgm:prSet/>
      <dgm:spPr/>
      <dgm:t>
        <a:bodyPr/>
        <a:lstStyle/>
        <a:p>
          <a:endParaRPr lang="fr-FR"/>
        </a:p>
      </dgm:t>
    </dgm:pt>
    <dgm:pt modelId="{4D8FB3A1-95E5-4A80-9B08-D3FA24CE2080}" type="sibTrans" cxnId="{E0E7B20C-54EF-47AD-8B1A-C323D2200FFF}">
      <dgm:prSet/>
      <dgm:spPr/>
      <dgm:t>
        <a:bodyPr/>
        <a:lstStyle/>
        <a:p>
          <a:endParaRPr lang="fr-FR"/>
        </a:p>
      </dgm:t>
    </dgm:pt>
    <dgm:pt modelId="{AEF9BC86-947B-441C-8580-B0304174C7F3}" type="pres">
      <dgm:prSet presAssocID="{44789FE8-3D7E-4A27-8225-7155912D697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A26935E-0720-48AD-A287-CB5883AD2543}" type="pres">
      <dgm:prSet presAssocID="{537C6945-AEBB-4249-B082-8B16AD97105A}" presName="hierRoot1" presStyleCnt="0">
        <dgm:presLayoutVars>
          <dgm:hierBranch val="init"/>
        </dgm:presLayoutVars>
      </dgm:prSet>
      <dgm:spPr/>
    </dgm:pt>
    <dgm:pt modelId="{E119D98E-FFEC-4886-BD2B-8A7F30823221}" type="pres">
      <dgm:prSet presAssocID="{537C6945-AEBB-4249-B082-8B16AD97105A}" presName="rootComposite1" presStyleCnt="0"/>
      <dgm:spPr/>
    </dgm:pt>
    <dgm:pt modelId="{9C6D4D7D-8A72-490D-A44C-F712459966B8}" type="pres">
      <dgm:prSet presAssocID="{537C6945-AEBB-4249-B082-8B16AD97105A}" presName="rootText1" presStyleLbl="node0" presStyleIdx="0" presStyleCnt="1" custScaleX="12575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CA012F-92F8-41F0-9DE6-3DEEE6F85029}" type="pres">
      <dgm:prSet presAssocID="{537C6945-AEBB-4249-B082-8B16AD97105A}" presName="rootConnector1" presStyleLbl="node1" presStyleIdx="0" presStyleCnt="0"/>
      <dgm:spPr/>
      <dgm:t>
        <a:bodyPr/>
        <a:lstStyle/>
        <a:p>
          <a:endParaRPr lang="fr-FR"/>
        </a:p>
      </dgm:t>
    </dgm:pt>
    <dgm:pt modelId="{3961291E-AF2E-4271-81E7-33A6BE4E5FA0}" type="pres">
      <dgm:prSet presAssocID="{537C6945-AEBB-4249-B082-8B16AD97105A}" presName="hierChild2" presStyleCnt="0"/>
      <dgm:spPr/>
    </dgm:pt>
    <dgm:pt modelId="{3ED3ECA6-306D-40DC-8E26-EE540C0F7768}" type="pres">
      <dgm:prSet presAssocID="{A97AC770-311E-4226-9A65-C2273A3BC9FB}" presName="Name37" presStyleLbl="parChTrans1D2" presStyleIdx="0" presStyleCnt="6"/>
      <dgm:spPr/>
      <dgm:t>
        <a:bodyPr/>
        <a:lstStyle/>
        <a:p>
          <a:endParaRPr lang="fr-FR"/>
        </a:p>
      </dgm:t>
    </dgm:pt>
    <dgm:pt modelId="{8898FDF8-D3AE-43BE-999E-4ACA186B4F87}" type="pres">
      <dgm:prSet presAssocID="{84810E50-6C4F-4413-9D15-7D9424F5E984}" presName="hierRoot2" presStyleCnt="0">
        <dgm:presLayoutVars>
          <dgm:hierBranch val="init"/>
        </dgm:presLayoutVars>
      </dgm:prSet>
      <dgm:spPr/>
    </dgm:pt>
    <dgm:pt modelId="{622FA154-DA8F-414E-9D38-BC64DD81C3D1}" type="pres">
      <dgm:prSet presAssocID="{84810E50-6C4F-4413-9D15-7D9424F5E984}" presName="rootComposite" presStyleCnt="0"/>
      <dgm:spPr/>
    </dgm:pt>
    <dgm:pt modelId="{1BD7FFC4-97E0-4FA0-B1A0-D310CEAACA6C}" type="pres">
      <dgm:prSet presAssocID="{84810E50-6C4F-4413-9D15-7D9424F5E98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919B91-7F6B-46B7-9A19-EE2B49CC62FA}" type="pres">
      <dgm:prSet presAssocID="{84810E50-6C4F-4413-9D15-7D9424F5E984}" presName="rootConnector" presStyleLbl="node2" presStyleIdx="0" presStyleCnt="4"/>
      <dgm:spPr/>
      <dgm:t>
        <a:bodyPr/>
        <a:lstStyle/>
        <a:p>
          <a:endParaRPr lang="fr-FR"/>
        </a:p>
      </dgm:t>
    </dgm:pt>
    <dgm:pt modelId="{45381B9A-AA69-4B7B-A24C-A4DAE0C2B82B}" type="pres">
      <dgm:prSet presAssocID="{84810E50-6C4F-4413-9D15-7D9424F5E984}" presName="hierChild4" presStyleCnt="0"/>
      <dgm:spPr/>
    </dgm:pt>
    <dgm:pt modelId="{2B8B8778-7293-4E4F-908C-5416BD1DC72D}" type="pres">
      <dgm:prSet presAssocID="{308604F3-28C7-4AD9-B147-92F85A6D1047}" presName="Name37" presStyleLbl="parChTrans1D3" presStyleIdx="0" presStyleCnt="16"/>
      <dgm:spPr/>
      <dgm:t>
        <a:bodyPr/>
        <a:lstStyle/>
        <a:p>
          <a:endParaRPr lang="fr-FR"/>
        </a:p>
      </dgm:t>
    </dgm:pt>
    <dgm:pt modelId="{87152925-E33C-44B7-8CA3-7487A047541D}" type="pres">
      <dgm:prSet presAssocID="{37DED419-63C9-47D1-9E05-B524DC7EBA85}" presName="hierRoot2" presStyleCnt="0">
        <dgm:presLayoutVars>
          <dgm:hierBranch val="init"/>
        </dgm:presLayoutVars>
      </dgm:prSet>
      <dgm:spPr/>
    </dgm:pt>
    <dgm:pt modelId="{2B1AFE4D-5D2E-4DEE-949F-051C1F4E9D60}" type="pres">
      <dgm:prSet presAssocID="{37DED419-63C9-47D1-9E05-B524DC7EBA85}" presName="rootComposite" presStyleCnt="0"/>
      <dgm:spPr/>
    </dgm:pt>
    <dgm:pt modelId="{630020BD-C04C-457C-8817-42FC4726CE13}" type="pres">
      <dgm:prSet presAssocID="{37DED419-63C9-47D1-9E05-B524DC7EBA85}" presName="rootText" presStyleLbl="node3" presStyleIdx="0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E094225-F90B-4254-96F3-81535C053CEC}" type="pres">
      <dgm:prSet presAssocID="{37DED419-63C9-47D1-9E05-B524DC7EBA85}" presName="rootConnector" presStyleLbl="node3" presStyleIdx="0" presStyleCnt="15"/>
      <dgm:spPr/>
      <dgm:t>
        <a:bodyPr/>
        <a:lstStyle/>
        <a:p>
          <a:endParaRPr lang="fr-FR"/>
        </a:p>
      </dgm:t>
    </dgm:pt>
    <dgm:pt modelId="{57AC38FD-D176-4463-9883-A51A5F8670C2}" type="pres">
      <dgm:prSet presAssocID="{37DED419-63C9-47D1-9E05-B524DC7EBA85}" presName="hierChild4" presStyleCnt="0"/>
      <dgm:spPr/>
    </dgm:pt>
    <dgm:pt modelId="{AC999F9F-AD93-47B3-8624-7B56D742F3F2}" type="pres">
      <dgm:prSet presAssocID="{241026C1-2D5E-42DA-9DA5-51F6F52C983C}" presName="Name37" presStyleLbl="parChTrans1D4" presStyleIdx="0" presStyleCnt="4"/>
      <dgm:spPr/>
      <dgm:t>
        <a:bodyPr/>
        <a:lstStyle/>
        <a:p>
          <a:endParaRPr lang="fr-FR"/>
        </a:p>
      </dgm:t>
    </dgm:pt>
    <dgm:pt modelId="{0FE9A049-26A2-4532-AB46-D8D3F5672506}" type="pres">
      <dgm:prSet presAssocID="{8D37BF70-53F6-4882-9EC2-C11248CBC054}" presName="hierRoot2" presStyleCnt="0">
        <dgm:presLayoutVars>
          <dgm:hierBranch val="init"/>
        </dgm:presLayoutVars>
      </dgm:prSet>
      <dgm:spPr/>
    </dgm:pt>
    <dgm:pt modelId="{CDEC72DF-5666-4315-92B0-69951AB69DDC}" type="pres">
      <dgm:prSet presAssocID="{8D37BF70-53F6-4882-9EC2-C11248CBC054}" presName="rootComposite" presStyleCnt="0"/>
      <dgm:spPr/>
    </dgm:pt>
    <dgm:pt modelId="{D6B8B91B-079F-4608-8BE3-502E33DF2C93}" type="pres">
      <dgm:prSet presAssocID="{8D37BF70-53F6-4882-9EC2-C11248CBC054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A4017BE-0228-4699-B131-487C69D48EF0}" type="pres">
      <dgm:prSet presAssocID="{8D37BF70-53F6-4882-9EC2-C11248CBC054}" presName="rootConnector" presStyleLbl="node4" presStyleIdx="0" presStyleCnt="4"/>
      <dgm:spPr/>
      <dgm:t>
        <a:bodyPr/>
        <a:lstStyle/>
        <a:p>
          <a:endParaRPr lang="fr-FR"/>
        </a:p>
      </dgm:t>
    </dgm:pt>
    <dgm:pt modelId="{0C92F4BA-6616-4CB6-B387-64E41B02C67C}" type="pres">
      <dgm:prSet presAssocID="{8D37BF70-53F6-4882-9EC2-C11248CBC054}" presName="hierChild4" presStyleCnt="0"/>
      <dgm:spPr/>
    </dgm:pt>
    <dgm:pt modelId="{5DEEDA2D-6336-4055-9333-E42C63C51C43}" type="pres">
      <dgm:prSet presAssocID="{8D37BF70-53F6-4882-9EC2-C11248CBC054}" presName="hierChild5" presStyleCnt="0"/>
      <dgm:spPr/>
    </dgm:pt>
    <dgm:pt modelId="{DFD1C1C3-0BD6-4497-9E62-A5E9983342C2}" type="pres">
      <dgm:prSet presAssocID="{37DED419-63C9-47D1-9E05-B524DC7EBA85}" presName="hierChild5" presStyleCnt="0"/>
      <dgm:spPr/>
    </dgm:pt>
    <dgm:pt modelId="{D3CB7866-54DC-4F9A-8477-A34756E32018}" type="pres">
      <dgm:prSet presAssocID="{7B5902ED-27BF-4D10-B603-BA5CF7A57B5E}" presName="Name37" presStyleLbl="parChTrans1D3" presStyleIdx="1" presStyleCnt="16"/>
      <dgm:spPr/>
      <dgm:t>
        <a:bodyPr/>
        <a:lstStyle/>
        <a:p>
          <a:endParaRPr lang="fr-FR"/>
        </a:p>
      </dgm:t>
    </dgm:pt>
    <dgm:pt modelId="{7DB92181-9A8C-4E39-8B9D-0D55F3353C7D}" type="pres">
      <dgm:prSet presAssocID="{55B01089-E023-4BE0-A93C-87F2E3148518}" presName="hierRoot2" presStyleCnt="0">
        <dgm:presLayoutVars>
          <dgm:hierBranch val="init"/>
        </dgm:presLayoutVars>
      </dgm:prSet>
      <dgm:spPr/>
    </dgm:pt>
    <dgm:pt modelId="{DD9A57F9-A2F8-42FD-A25E-B268996E9EA9}" type="pres">
      <dgm:prSet presAssocID="{55B01089-E023-4BE0-A93C-87F2E3148518}" presName="rootComposite" presStyleCnt="0"/>
      <dgm:spPr/>
    </dgm:pt>
    <dgm:pt modelId="{9766C904-34E5-4CD3-9FA5-364F75482DE5}" type="pres">
      <dgm:prSet presAssocID="{55B01089-E023-4BE0-A93C-87F2E3148518}" presName="rootText" presStyleLbl="node3" presStyleIdx="1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84C881D-1977-4B38-8B99-DEF38A06326C}" type="pres">
      <dgm:prSet presAssocID="{55B01089-E023-4BE0-A93C-87F2E3148518}" presName="rootConnector" presStyleLbl="node3" presStyleIdx="1" presStyleCnt="15"/>
      <dgm:spPr/>
      <dgm:t>
        <a:bodyPr/>
        <a:lstStyle/>
        <a:p>
          <a:endParaRPr lang="fr-FR"/>
        </a:p>
      </dgm:t>
    </dgm:pt>
    <dgm:pt modelId="{41B81340-6F6A-4383-BA58-563110DC3E3C}" type="pres">
      <dgm:prSet presAssocID="{55B01089-E023-4BE0-A93C-87F2E3148518}" presName="hierChild4" presStyleCnt="0"/>
      <dgm:spPr/>
    </dgm:pt>
    <dgm:pt modelId="{52761613-32AF-4F26-99ED-1E13F403E355}" type="pres">
      <dgm:prSet presAssocID="{25E9A0F8-FB06-4E2E-996A-9070BF9F8B88}" presName="Name37" presStyleLbl="parChTrans1D4" presStyleIdx="1" presStyleCnt="4"/>
      <dgm:spPr/>
      <dgm:t>
        <a:bodyPr/>
        <a:lstStyle/>
        <a:p>
          <a:endParaRPr lang="fr-FR"/>
        </a:p>
      </dgm:t>
    </dgm:pt>
    <dgm:pt modelId="{82754A15-A3B9-4D86-B72D-A79253926E49}" type="pres">
      <dgm:prSet presAssocID="{D1157AD2-350B-4F71-B3C8-9F9BCC938570}" presName="hierRoot2" presStyleCnt="0">
        <dgm:presLayoutVars>
          <dgm:hierBranch val="init"/>
        </dgm:presLayoutVars>
      </dgm:prSet>
      <dgm:spPr/>
    </dgm:pt>
    <dgm:pt modelId="{D7CCC376-540F-4568-AC65-4FE7D52EAE85}" type="pres">
      <dgm:prSet presAssocID="{D1157AD2-350B-4F71-B3C8-9F9BCC938570}" presName="rootComposite" presStyleCnt="0"/>
      <dgm:spPr/>
    </dgm:pt>
    <dgm:pt modelId="{D510188E-E10A-46B1-9BFD-9D66AE40DC67}" type="pres">
      <dgm:prSet presAssocID="{D1157AD2-350B-4F71-B3C8-9F9BCC938570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5022B69-DA40-4FEC-A8F0-D87B3F1D2AA7}" type="pres">
      <dgm:prSet presAssocID="{D1157AD2-350B-4F71-B3C8-9F9BCC938570}" presName="rootConnector" presStyleLbl="node4" presStyleIdx="1" presStyleCnt="4"/>
      <dgm:spPr/>
      <dgm:t>
        <a:bodyPr/>
        <a:lstStyle/>
        <a:p>
          <a:endParaRPr lang="fr-FR"/>
        </a:p>
      </dgm:t>
    </dgm:pt>
    <dgm:pt modelId="{DBE9C530-D2ED-4591-BAC2-751E39F189AA}" type="pres">
      <dgm:prSet presAssocID="{D1157AD2-350B-4F71-B3C8-9F9BCC938570}" presName="hierChild4" presStyleCnt="0"/>
      <dgm:spPr/>
    </dgm:pt>
    <dgm:pt modelId="{6ED6EB46-5870-4932-9842-941409B1D7D3}" type="pres">
      <dgm:prSet presAssocID="{D1157AD2-350B-4F71-B3C8-9F9BCC938570}" presName="hierChild5" presStyleCnt="0"/>
      <dgm:spPr/>
    </dgm:pt>
    <dgm:pt modelId="{A499EBC7-682F-4780-85B4-7BBBF0082DA7}" type="pres">
      <dgm:prSet presAssocID="{55B01089-E023-4BE0-A93C-87F2E3148518}" presName="hierChild5" presStyleCnt="0"/>
      <dgm:spPr/>
    </dgm:pt>
    <dgm:pt modelId="{82681E42-EC74-4CF6-8F40-B691454BCB33}" type="pres">
      <dgm:prSet presAssocID="{84810E50-6C4F-4413-9D15-7D9424F5E984}" presName="hierChild5" presStyleCnt="0"/>
      <dgm:spPr/>
    </dgm:pt>
    <dgm:pt modelId="{5BECC500-D16D-4727-A26E-A642D3873A68}" type="pres">
      <dgm:prSet presAssocID="{585FE8D2-11C1-47DD-8576-85C5B3118736}" presName="Name37" presStyleLbl="parChTrans1D2" presStyleIdx="1" presStyleCnt="6"/>
      <dgm:spPr/>
      <dgm:t>
        <a:bodyPr/>
        <a:lstStyle/>
        <a:p>
          <a:endParaRPr lang="fr-FR"/>
        </a:p>
      </dgm:t>
    </dgm:pt>
    <dgm:pt modelId="{593CF72D-0996-4FD7-BABF-A8F010A4256E}" type="pres">
      <dgm:prSet presAssocID="{048AB85C-E82E-4BA6-90AA-BA694B9EED23}" presName="hierRoot2" presStyleCnt="0">
        <dgm:presLayoutVars>
          <dgm:hierBranch val="init"/>
        </dgm:presLayoutVars>
      </dgm:prSet>
      <dgm:spPr/>
    </dgm:pt>
    <dgm:pt modelId="{53A18373-1A6E-4899-9430-91657C80BA7E}" type="pres">
      <dgm:prSet presAssocID="{048AB85C-E82E-4BA6-90AA-BA694B9EED23}" presName="rootComposite" presStyleCnt="0"/>
      <dgm:spPr/>
    </dgm:pt>
    <dgm:pt modelId="{C6AEB739-172D-40FC-8186-BA755FBFBA9D}" type="pres">
      <dgm:prSet presAssocID="{048AB85C-E82E-4BA6-90AA-BA694B9EED23}" presName="rootText" presStyleLbl="node2" presStyleIdx="1" presStyleCnt="4" custScaleX="142560" custScaleY="1150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04FBC6A-D126-403E-B077-1C58AD8404C0}" type="pres">
      <dgm:prSet presAssocID="{048AB85C-E82E-4BA6-90AA-BA694B9EED23}" presName="rootConnector" presStyleLbl="node2" presStyleIdx="1" presStyleCnt="4"/>
      <dgm:spPr/>
      <dgm:t>
        <a:bodyPr/>
        <a:lstStyle/>
        <a:p>
          <a:endParaRPr lang="fr-FR"/>
        </a:p>
      </dgm:t>
    </dgm:pt>
    <dgm:pt modelId="{BB1B5C28-1C89-4396-8DF2-0DC451E5EAC5}" type="pres">
      <dgm:prSet presAssocID="{048AB85C-E82E-4BA6-90AA-BA694B9EED23}" presName="hierChild4" presStyleCnt="0"/>
      <dgm:spPr/>
    </dgm:pt>
    <dgm:pt modelId="{02564A75-9278-4800-9258-E4AD7AE5BAED}" type="pres">
      <dgm:prSet presAssocID="{0E0B0421-DFB7-494D-9133-2E5D62B6C8A8}" presName="Name37" presStyleLbl="parChTrans1D3" presStyleIdx="2" presStyleCnt="16"/>
      <dgm:spPr/>
      <dgm:t>
        <a:bodyPr/>
        <a:lstStyle/>
        <a:p>
          <a:endParaRPr lang="fr-FR"/>
        </a:p>
      </dgm:t>
    </dgm:pt>
    <dgm:pt modelId="{6CD8238E-C265-4C7D-B152-2680325869A5}" type="pres">
      <dgm:prSet presAssocID="{C274FD4D-5BFF-40F7-8891-8740C83B53C8}" presName="hierRoot2" presStyleCnt="0">
        <dgm:presLayoutVars>
          <dgm:hierBranch val="init"/>
        </dgm:presLayoutVars>
      </dgm:prSet>
      <dgm:spPr/>
    </dgm:pt>
    <dgm:pt modelId="{42BAE48F-17A2-4327-8A78-B2C359AAD42E}" type="pres">
      <dgm:prSet presAssocID="{C274FD4D-5BFF-40F7-8891-8740C83B53C8}" presName="rootComposite" presStyleCnt="0"/>
      <dgm:spPr/>
    </dgm:pt>
    <dgm:pt modelId="{680A1BC7-CFD3-4D07-A2D8-4BD8139673BE}" type="pres">
      <dgm:prSet presAssocID="{C274FD4D-5BFF-40F7-8891-8740C83B53C8}" presName="rootText" presStyleLbl="node3" presStyleIdx="2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A886316-EA2C-472E-B55B-D61AD9E0FF62}" type="pres">
      <dgm:prSet presAssocID="{C274FD4D-5BFF-40F7-8891-8740C83B53C8}" presName="rootConnector" presStyleLbl="node3" presStyleIdx="2" presStyleCnt="15"/>
      <dgm:spPr/>
      <dgm:t>
        <a:bodyPr/>
        <a:lstStyle/>
        <a:p>
          <a:endParaRPr lang="fr-FR"/>
        </a:p>
      </dgm:t>
    </dgm:pt>
    <dgm:pt modelId="{CBA2D38B-CAFB-43BC-8799-04C15AEA8C79}" type="pres">
      <dgm:prSet presAssocID="{C274FD4D-5BFF-40F7-8891-8740C83B53C8}" presName="hierChild4" presStyleCnt="0"/>
      <dgm:spPr/>
    </dgm:pt>
    <dgm:pt modelId="{90FAF226-F81D-40A0-9A90-7FB2E28DAFD5}" type="pres">
      <dgm:prSet presAssocID="{F4F8804E-5BBC-4E91-A82D-F54C0726D336}" presName="Name37" presStyleLbl="parChTrans1D4" presStyleIdx="2" presStyleCnt="4"/>
      <dgm:spPr/>
      <dgm:t>
        <a:bodyPr/>
        <a:lstStyle/>
        <a:p>
          <a:endParaRPr lang="fr-FR"/>
        </a:p>
      </dgm:t>
    </dgm:pt>
    <dgm:pt modelId="{15068002-E9E2-4EE6-A01B-74B3EA6E8724}" type="pres">
      <dgm:prSet presAssocID="{70EDCB1C-D83F-48F7-9034-FAB5F12AD44A}" presName="hierRoot2" presStyleCnt="0">
        <dgm:presLayoutVars>
          <dgm:hierBranch val="init"/>
        </dgm:presLayoutVars>
      </dgm:prSet>
      <dgm:spPr/>
    </dgm:pt>
    <dgm:pt modelId="{97A0FB59-4412-43A9-A064-E503F53E5324}" type="pres">
      <dgm:prSet presAssocID="{70EDCB1C-D83F-48F7-9034-FAB5F12AD44A}" presName="rootComposite" presStyleCnt="0"/>
      <dgm:spPr/>
    </dgm:pt>
    <dgm:pt modelId="{6CEDDBCD-C7BC-428E-B0FD-563287C72641}" type="pres">
      <dgm:prSet presAssocID="{70EDCB1C-D83F-48F7-9034-FAB5F12AD44A}" presName="rootText" presStyleLbl="node4" presStyleIdx="2" presStyleCnt="4" custLinFactNeighborY="-152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EE03B93-274A-4CBB-B0BA-FFFDEEBFFE5B}" type="pres">
      <dgm:prSet presAssocID="{70EDCB1C-D83F-48F7-9034-FAB5F12AD44A}" presName="rootConnector" presStyleLbl="node4" presStyleIdx="2" presStyleCnt="4"/>
      <dgm:spPr/>
      <dgm:t>
        <a:bodyPr/>
        <a:lstStyle/>
        <a:p>
          <a:endParaRPr lang="fr-FR"/>
        </a:p>
      </dgm:t>
    </dgm:pt>
    <dgm:pt modelId="{F19BCDA7-5679-46A8-B2E6-F7D8F2003465}" type="pres">
      <dgm:prSet presAssocID="{70EDCB1C-D83F-48F7-9034-FAB5F12AD44A}" presName="hierChild4" presStyleCnt="0"/>
      <dgm:spPr/>
    </dgm:pt>
    <dgm:pt modelId="{841D9D16-543D-470D-A316-73C2E812DF0A}" type="pres">
      <dgm:prSet presAssocID="{70EDCB1C-D83F-48F7-9034-FAB5F12AD44A}" presName="hierChild5" presStyleCnt="0"/>
      <dgm:spPr/>
    </dgm:pt>
    <dgm:pt modelId="{C4344574-B45D-4C9E-A2F3-CEC3A7039DE2}" type="pres">
      <dgm:prSet presAssocID="{C274FD4D-5BFF-40F7-8891-8740C83B53C8}" presName="hierChild5" presStyleCnt="0"/>
      <dgm:spPr/>
    </dgm:pt>
    <dgm:pt modelId="{364FD248-C91B-48AC-9FED-A8B3DC5A8A55}" type="pres">
      <dgm:prSet presAssocID="{C408E39B-E46A-4871-86A3-2E2395BAC873}" presName="Name37" presStyleLbl="parChTrans1D3" presStyleIdx="3" presStyleCnt="16"/>
      <dgm:spPr/>
      <dgm:t>
        <a:bodyPr/>
        <a:lstStyle/>
        <a:p>
          <a:endParaRPr lang="fr-FR"/>
        </a:p>
      </dgm:t>
    </dgm:pt>
    <dgm:pt modelId="{5AAB9B84-D720-4179-AA7D-9876FC64E6B2}" type="pres">
      <dgm:prSet presAssocID="{310A742F-C48F-48E3-8675-43B54FE16CC0}" presName="hierRoot2" presStyleCnt="0">
        <dgm:presLayoutVars>
          <dgm:hierBranch val="init"/>
        </dgm:presLayoutVars>
      </dgm:prSet>
      <dgm:spPr/>
    </dgm:pt>
    <dgm:pt modelId="{6BD36F63-346C-4DA9-AD82-B1BA92C7045F}" type="pres">
      <dgm:prSet presAssocID="{310A742F-C48F-48E3-8675-43B54FE16CC0}" presName="rootComposite" presStyleCnt="0"/>
      <dgm:spPr/>
    </dgm:pt>
    <dgm:pt modelId="{FA04C33E-EA4D-4AB3-A774-077DC37090A5}" type="pres">
      <dgm:prSet presAssocID="{310A742F-C48F-48E3-8675-43B54FE16CC0}" presName="rootText" presStyleLbl="node3" presStyleIdx="3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8E0223-F721-41F5-AEA8-F4BFADE485F5}" type="pres">
      <dgm:prSet presAssocID="{310A742F-C48F-48E3-8675-43B54FE16CC0}" presName="rootConnector" presStyleLbl="node3" presStyleIdx="3" presStyleCnt="15"/>
      <dgm:spPr/>
      <dgm:t>
        <a:bodyPr/>
        <a:lstStyle/>
        <a:p>
          <a:endParaRPr lang="fr-FR"/>
        </a:p>
      </dgm:t>
    </dgm:pt>
    <dgm:pt modelId="{B16CB719-8419-4461-92BF-7E4B00C6659D}" type="pres">
      <dgm:prSet presAssocID="{310A742F-C48F-48E3-8675-43B54FE16CC0}" presName="hierChild4" presStyleCnt="0"/>
      <dgm:spPr/>
    </dgm:pt>
    <dgm:pt modelId="{62ECCAE7-DA2E-4498-95FD-58DD2246B039}" type="pres">
      <dgm:prSet presAssocID="{310A742F-C48F-48E3-8675-43B54FE16CC0}" presName="hierChild5" presStyleCnt="0"/>
      <dgm:spPr/>
    </dgm:pt>
    <dgm:pt modelId="{A1DB49E6-5B00-4D77-BB19-4D800E9518A6}" type="pres">
      <dgm:prSet presAssocID="{189B3694-CB81-4E85-B669-8CD5D7498C48}" presName="Name37" presStyleLbl="parChTrans1D3" presStyleIdx="4" presStyleCnt="16"/>
      <dgm:spPr/>
      <dgm:t>
        <a:bodyPr/>
        <a:lstStyle/>
        <a:p>
          <a:endParaRPr lang="fr-FR"/>
        </a:p>
      </dgm:t>
    </dgm:pt>
    <dgm:pt modelId="{0C1848F4-A0B9-4437-ABF9-80F1BAF5BDF7}" type="pres">
      <dgm:prSet presAssocID="{98E69F1B-1E7D-4E94-96C4-242CE14A8C73}" presName="hierRoot2" presStyleCnt="0">
        <dgm:presLayoutVars>
          <dgm:hierBranch val="init"/>
        </dgm:presLayoutVars>
      </dgm:prSet>
      <dgm:spPr/>
    </dgm:pt>
    <dgm:pt modelId="{E992AD5A-D612-442F-8546-39C653906585}" type="pres">
      <dgm:prSet presAssocID="{98E69F1B-1E7D-4E94-96C4-242CE14A8C73}" presName="rootComposite" presStyleCnt="0"/>
      <dgm:spPr/>
    </dgm:pt>
    <dgm:pt modelId="{2379D0BF-706E-44B6-A7FA-9C908CA4E280}" type="pres">
      <dgm:prSet presAssocID="{98E69F1B-1E7D-4E94-96C4-242CE14A8C73}" presName="rootText" presStyleLbl="node3" presStyleIdx="4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6B9E9B-A4EB-4155-80ED-C70A4D260AC9}" type="pres">
      <dgm:prSet presAssocID="{98E69F1B-1E7D-4E94-96C4-242CE14A8C73}" presName="rootConnector" presStyleLbl="node3" presStyleIdx="4" presStyleCnt="15"/>
      <dgm:spPr/>
      <dgm:t>
        <a:bodyPr/>
        <a:lstStyle/>
        <a:p>
          <a:endParaRPr lang="fr-FR"/>
        </a:p>
      </dgm:t>
    </dgm:pt>
    <dgm:pt modelId="{7BB34EC9-2B9D-40E6-995C-204B6A8C0E24}" type="pres">
      <dgm:prSet presAssocID="{98E69F1B-1E7D-4E94-96C4-242CE14A8C73}" presName="hierChild4" presStyleCnt="0"/>
      <dgm:spPr/>
    </dgm:pt>
    <dgm:pt modelId="{69F8ADDB-859C-4CFE-9F28-00E6849D5044}" type="pres">
      <dgm:prSet presAssocID="{CD6CFF2C-0241-492A-A157-FB53B7B0893D}" presName="Name37" presStyleLbl="parChTrans1D4" presStyleIdx="3" presStyleCnt="4"/>
      <dgm:spPr/>
      <dgm:t>
        <a:bodyPr/>
        <a:lstStyle/>
        <a:p>
          <a:endParaRPr lang="fr-FR"/>
        </a:p>
      </dgm:t>
    </dgm:pt>
    <dgm:pt modelId="{13965636-DCEB-46B6-9F34-4FC1975947A4}" type="pres">
      <dgm:prSet presAssocID="{D8562B7B-3379-4DCA-9307-B43D407600EF}" presName="hierRoot2" presStyleCnt="0">
        <dgm:presLayoutVars>
          <dgm:hierBranch val="init"/>
        </dgm:presLayoutVars>
      </dgm:prSet>
      <dgm:spPr/>
    </dgm:pt>
    <dgm:pt modelId="{4AC69837-8729-4449-901D-C5A57909C3BA}" type="pres">
      <dgm:prSet presAssocID="{D8562B7B-3379-4DCA-9307-B43D407600EF}" presName="rootComposite" presStyleCnt="0"/>
      <dgm:spPr/>
    </dgm:pt>
    <dgm:pt modelId="{B1EEB3DB-EB5F-47E9-8C70-A2A6AA10539A}" type="pres">
      <dgm:prSet presAssocID="{D8562B7B-3379-4DCA-9307-B43D407600EF}" presName="rootText" presStyleLbl="node4" presStyleIdx="3" presStyleCnt="4" custLinFactNeighborY="-1494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BDC6A9D-6A6C-4CC1-B913-E0AB81ABE5FC}" type="pres">
      <dgm:prSet presAssocID="{D8562B7B-3379-4DCA-9307-B43D407600EF}" presName="rootConnector" presStyleLbl="node4" presStyleIdx="3" presStyleCnt="4"/>
      <dgm:spPr/>
      <dgm:t>
        <a:bodyPr/>
        <a:lstStyle/>
        <a:p>
          <a:endParaRPr lang="fr-FR"/>
        </a:p>
      </dgm:t>
    </dgm:pt>
    <dgm:pt modelId="{C8516628-5C16-4B74-96C6-036D6F3C6A07}" type="pres">
      <dgm:prSet presAssocID="{D8562B7B-3379-4DCA-9307-B43D407600EF}" presName="hierChild4" presStyleCnt="0"/>
      <dgm:spPr/>
    </dgm:pt>
    <dgm:pt modelId="{6022C7C7-49D3-4BE2-9852-79AF88D996DD}" type="pres">
      <dgm:prSet presAssocID="{D8562B7B-3379-4DCA-9307-B43D407600EF}" presName="hierChild5" presStyleCnt="0"/>
      <dgm:spPr/>
    </dgm:pt>
    <dgm:pt modelId="{3DA38D2F-BB5A-44D0-A770-C03809C1EAB8}" type="pres">
      <dgm:prSet presAssocID="{98E69F1B-1E7D-4E94-96C4-242CE14A8C73}" presName="hierChild5" presStyleCnt="0"/>
      <dgm:spPr/>
    </dgm:pt>
    <dgm:pt modelId="{25E56D69-6BF9-4C10-9CAD-B33BE3D1E159}" type="pres">
      <dgm:prSet presAssocID="{048AB85C-E82E-4BA6-90AA-BA694B9EED23}" presName="hierChild5" presStyleCnt="0"/>
      <dgm:spPr/>
    </dgm:pt>
    <dgm:pt modelId="{C26E4D9F-02DB-4DFF-AFD0-ED33278077A3}" type="pres">
      <dgm:prSet presAssocID="{631127D8-FC14-4B42-A4A0-4AAD9D6177AA}" presName="Name37" presStyleLbl="parChTrans1D2" presStyleIdx="2" presStyleCnt="6"/>
      <dgm:spPr/>
      <dgm:t>
        <a:bodyPr/>
        <a:lstStyle/>
        <a:p>
          <a:endParaRPr lang="fr-FR"/>
        </a:p>
      </dgm:t>
    </dgm:pt>
    <dgm:pt modelId="{1300E06C-BE36-41AD-A851-0C0C7244D0F2}" type="pres">
      <dgm:prSet presAssocID="{E9505F35-A87E-4EAA-B7F8-4E08678F44AF}" presName="hierRoot2" presStyleCnt="0">
        <dgm:presLayoutVars>
          <dgm:hierBranch val="init"/>
        </dgm:presLayoutVars>
      </dgm:prSet>
      <dgm:spPr/>
    </dgm:pt>
    <dgm:pt modelId="{FAD9D818-F0D8-470E-B3F2-7BE306CCDDB6}" type="pres">
      <dgm:prSet presAssocID="{E9505F35-A87E-4EAA-B7F8-4E08678F44AF}" presName="rootComposite" presStyleCnt="0"/>
      <dgm:spPr/>
    </dgm:pt>
    <dgm:pt modelId="{BF2DD012-332E-4D3F-837A-7A867D277AC0}" type="pres">
      <dgm:prSet presAssocID="{E9505F35-A87E-4EAA-B7F8-4E08678F44A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3C6C21-582B-4BC2-AFE7-02E1A4685C3C}" type="pres">
      <dgm:prSet presAssocID="{E9505F35-A87E-4EAA-B7F8-4E08678F44AF}" presName="rootConnector" presStyleLbl="node2" presStyleIdx="2" presStyleCnt="4"/>
      <dgm:spPr/>
      <dgm:t>
        <a:bodyPr/>
        <a:lstStyle/>
        <a:p>
          <a:endParaRPr lang="fr-FR"/>
        </a:p>
      </dgm:t>
    </dgm:pt>
    <dgm:pt modelId="{5F435F22-49F5-4E4F-9C19-51DBC4E19692}" type="pres">
      <dgm:prSet presAssocID="{E9505F35-A87E-4EAA-B7F8-4E08678F44AF}" presName="hierChild4" presStyleCnt="0"/>
      <dgm:spPr/>
    </dgm:pt>
    <dgm:pt modelId="{3989D535-5A29-490A-A611-6717B366F88F}" type="pres">
      <dgm:prSet presAssocID="{A8EF99B8-E367-4967-9D2C-65C966B56972}" presName="Name37" presStyleLbl="parChTrans1D3" presStyleIdx="5" presStyleCnt="16"/>
      <dgm:spPr/>
      <dgm:t>
        <a:bodyPr/>
        <a:lstStyle/>
        <a:p>
          <a:endParaRPr lang="fr-FR"/>
        </a:p>
      </dgm:t>
    </dgm:pt>
    <dgm:pt modelId="{E3D0E8E8-018E-4D49-90E4-50171F2C99F2}" type="pres">
      <dgm:prSet presAssocID="{3A8E9E80-3EC7-4426-BACB-D2AF716F10FD}" presName="hierRoot2" presStyleCnt="0">
        <dgm:presLayoutVars>
          <dgm:hierBranch val="init"/>
        </dgm:presLayoutVars>
      </dgm:prSet>
      <dgm:spPr/>
    </dgm:pt>
    <dgm:pt modelId="{11F2DCBF-A991-4344-91B7-9143F16BADAF}" type="pres">
      <dgm:prSet presAssocID="{3A8E9E80-3EC7-4426-BACB-D2AF716F10FD}" presName="rootComposite" presStyleCnt="0"/>
      <dgm:spPr/>
    </dgm:pt>
    <dgm:pt modelId="{87BCFB21-B17F-4F64-A302-66C836352E2D}" type="pres">
      <dgm:prSet presAssocID="{3A8E9E80-3EC7-4426-BACB-D2AF716F10FD}" presName="rootText" presStyleLbl="node3" presStyleIdx="5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6326944-CD50-4EAF-9B40-37AD89BCCB04}" type="pres">
      <dgm:prSet presAssocID="{3A8E9E80-3EC7-4426-BACB-D2AF716F10FD}" presName="rootConnector" presStyleLbl="node3" presStyleIdx="5" presStyleCnt="15"/>
      <dgm:spPr/>
      <dgm:t>
        <a:bodyPr/>
        <a:lstStyle/>
        <a:p>
          <a:endParaRPr lang="fr-FR"/>
        </a:p>
      </dgm:t>
    </dgm:pt>
    <dgm:pt modelId="{7FF44E92-88A6-466F-8B35-A48069596286}" type="pres">
      <dgm:prSet presAssocID="{3A8E9E80-3EC7-4426-BACB-D2AF716F10FD}" presName="hierChild4" presStyleCnt="0"/>
      <dgm:spPr/>
    </dgm:pt>
    <dgm:pt modelId="{94EA2392-BD42-485A-9695-81BFF47C2615}" type="pres">
      <dgm:prSet presAssocID="{3A8E9E80-3EC7-4426-BACB-D2AF716F10FD}" presName="hierChild5" presStyleCnt="0"/>
      <dgm:spPr/>
    </dgm:pt>
    <dgm:pt modelId="{A4F701EE-5149-4B0C-890B-A887FAC7BF55}" type="pres">
      <dgm:prSet presAssocID="{803A8DD2-09E2-4A94-A57A-65E4CDB993C7}" presName="Name37" presStyleLbl="parChTrans1D3" presStyleIdx="6" presStyleCnt="16"/>
      <dgm:spPr/>
      <dgm:t>
        <a:bodyPr/>
        <a:lstStyle/>
        <a:p>
          <a:endParaRPr lang="fr-FR"/>
        </a:p>
      </dgm:t>
    </dgm:pt>
    <dgm:pt modelId="{100CAB66-1B85-4306-9EAA-C256EECB0B15}" type="pres">
      <dgm:prSet presAssocID="{7C71DD08-04F7-4512-ABE3-9151BD25981C}" presName="hierRoot2" presStyleCnt="0">
        <dgm:presLayoutVars>
          <dgm:hierBranch val="init"/>
        </dgm:presLayoutVars>
      </dgm:prSet>
      <dgm:spPr/>
    </dgm:pt>
    <dgm:pt modelId="{B0D485B2-57FA-4091-AF15-E73E4D26E166}" type="pres">
      <dgm:prSet presAssocID="{7C71DD08-04F7-4512-ABE3-9151BD25981C}" presName="rootComposite" presStyleCnt="0"/>
      <dgm:spPr/>
    </dgm:pt>
    <dgm:pt modelId="{7871B6C1-F25A-42AA-AB2C-1DF3178F24B2}" type="pres">
      <dgm:prSet presAssocID="{7C71DD08-04F7-4512-ABE3-9151BD25981C}" presName="rootText" presStyleLbl="node3" presStyleIdx="6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55EA93B-8956-4D0A-9DA1-DE79568AD09F}" type="pres">
      <dgm:prSet presAssocID="{7C71DD08-04F7-4512-ABE3-9151BD25981C}" presName="rootConnector" presStyleLbl="node3" presStyleIdx="6" presStyleCnt="15"/>
      <dgm:spPr/>
      <dgm:t>
        <a:bodyPr/>
        <a:lstStyle/>
        <a:p>
          <a:endParaRPr lang="fr-FR"/>
        </a:p>
      </dgm:t>
    </dgm:pt>
    <dgm:pt modelId="{C9117A6E-3901-44F1-A4FA-762FECCA0C9F}" type="pres">
      <dgm:prSet presAssocID="{7C71DD08-04F7-4512-ABE3-9151BD25981C}" presName="hierChild4" presStyleCnt="0"/>
      <dgm:spPr/>
    </dgm:pt>
    <dgm:pt modelId="{33909C80-7279-42D8-AB8E-D3E0C5EDC0A2}" type="pres">
      <dgm:prSet presAssocID="{7C71DD08-04F7-4512-ABE3-9151BD25981C}" presName="hierChild5" presStyleCnt="0"/>
      <dgm:spPr/>
    </dgm:pt>
    <dgm:pt modelId="{7BCD7C29-86E6-43DA-86E0-7F98FA01793F}" type="pres">
      <dgm:prSet presAssocID="{7FB08365-4EB0-4F28-9329-2E7E6F651B6F}" presName="Name37" presStyleLbl="parChTrans1D3" presStyleIdx="7" presStyleCnt="16"/>
      <dgm:spPr/>
      <dgm:t>
        <a:bodyPr/>
        <a:lstStyle/>
        <a:p>
          <a:endParaRPr lang="fr-FR"/>
        </a:p>
      </dgm:t>
    </dgm:pt>
    <dgm:pt modelId="{ADBA5442-9BBA-47B2-A6C9-C37D4627FDA1}" type="pres">
      <dgm:prSet presAssocID="{D0CEA139-90A7-4DBC-9B87-C21E9E7487EF}" presName="hierRoot2" presStyleCnt="0">
        <dgm:presLayoutVars>
          <dgm:hierBranch val="init"/>
        </dgm:presLayoutVars>
      </dgm:prSet>
      <dgm:spPr/>
    </dgm:pt>
    <dgm:pt modelId="{F8E811CD-F015-4DFD-9438-668283B3813A}" type="pres">
      <dgm:prSet presAssocID="{D0CEA139-90A7-4DBC-9B87-C21E9E7487EF}" presName="rootComposite" presStyleCnt="0"/>
      <dgm:spPr/>
    </dgm:pt>
    <dgm:pt modelId="{2757D3E8-1EC3-4F37-8DB0-13943600628C}" type="pres">
      <dgm:prSet presAssocID="{D0CEA139-90A7-4DBC-9B87-C21E9E7487EF}" presName="rootText" presStyleLbl="node3" presStyleIdx="7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2FC2BBA-3B65-4655-80EB-370F7D262AB7}" type="pres">
      <dgm:prSet presAssocID="{D0CEA139-90A7-4DBC-9B87-C21E9E7487EF}" presName="rootConnector" presStyleLbl="node3" presStyleIdx="7" presStyleCnt="15"/>
      <dgm:spPr/>
      <dgm:t>
        <a:bodyPr/>
        <a:lstStyle/>
        <a:p>
          <a:endParaRPr lang="fr-FR"/>
        </a:p>
      </dgm:t>
    </dgm:pt>
    <dgm:pt modelId="{4A56EFF3-32E7-4480-8487-2CCEECC1427B}" type="pres">
      <dgm:prSet presAssocID="{D0CEA139-90A7-4DBC-9B87-C21E9E7487EF}" presName="hierChild4" presStyleCnt="0"/>
      <dgm:spPr/>
    </dgm:pt>
    <dgm:pt modelId="{A4819236-BA76-4182-AD5D-06191D85BBFF}" type="pres">
      <dgm:prSet presAssocID="{D0CEA139-90A7-4DBC-9B87-C21E9E7487EF}" presName="hierChild5" presStyleCnt="0"/>
      <dgm:spPr/>
    </dgm:pt>
    <dgm:pt modelId="{244B520B-D747-4A76-A17C-00FDA0EE6196}" type="pres">
      <dgm:prSet presAssocID="{CFA3E9A0-97B3-48A8-9F03-CC7F2E6075A3}" presName="Name37" presStyleLbl="parChTrans1D3" presStyleIdx="8" presStyleCnt="16"/>
      <dgm:spPr/>
      <dgm:t>
        <a:bodyPr/>
        <a:lstStyle/>
        <a:p>
          <a:endParaRPr lang="fr-FR"/>
        </a:p>
      </dgm:t>
    </dgm:pt>
    <dgm:pt modelId="{8A86C6BE-DA72-4B8F-8ACB-2DAB4774EE99}" type="pres">
      <dgm:prSet presAssocID="{11093882-ADAF-46E9-8421-2E36689B0B23}" presName="hierRoot2" presStyleCnt="0">
        <dgm:presLayoutVars>
          <dgm:hierBranch val="init"/>
        </dgm:presLayoutVars>
      </dgm:prSet>
      <dgm:spPr/>
    </dgm:pt>
    <dgm:pt modelId="{5C50DA33-67BD-4593-9A26-F8B867AE8993}" type="pres">
      <dgm:prSet presAssocID="{11093882-ADAF-46E9-8421-2E36689B0B23}" presName="rootComposite" presStyleCnt="0"/>
      <dgm:spPr/>
    </dgm:pt>
    <dgm:pt modelId="{88F99F67-E601-41F3-B571-52D5EC5ACA92}" type="pres">
      <dgm:prSet presAssocID="{11093882-ADAF-46E9-8421-2E36689B0B23}" presName="rootText" presStyleLbl="node3" presStyleIdx="8" presStyleCnt="15" custScaleY="10762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8C8DB15-A165-40AB-B236-2EC245669B18}" type="pres">
      <dgm:prSet presAssocID="{11093882-ADAF-46E9-8421-2E36689B0B23}" presName="rootConnector" presStyleLbl="node3" presStyleIdx="8" presStyleCnt="15"/>
      <dgm:spPr/>
      <dgm:t>
        <a:bodyPr/>
        <a:lstStyle/>
        <a:p>
          <a:endParaRPr lang="fr-FR"/>
        </a:p>
      </dgm:t>
    </dgm:pt>
    <dgm:pt modelId="{AAB2C7AC-F893-4A94-A9E5-B989B39EA233}" type="pres">
      <dgm:prSet presAssocID="{11093882-ADAF-46E9-8421-2E36689B0B23}" presName="hierChild4" presStyleCnt="0"/>
      <dgm:spPr/>
    </dgm:pt>
    <dgm:pt modelId="{CD25AA7A-418A-4267-82C3-0A055D70A73D}" type="pres">
      <dgm:prSet presAssocID="{11093882-ADAF-46E9-8421-2E36689B0B23}" presName="hierChild5" presStyleCnt="0"/>
      <dgm:spPr/>
    </dgm:pt>
    <dgm:pt modelId="{1448BE2D-252E-41AE-86A9-960115F84B53}" type="pres">
      <dgm:prSet presAssocID="{C9A88C73-AD39-48DB-B429-7C743423CEA9}" presName="Name37" presStyleLbl="parChTrans1D3" presStyleIdx="9" presStyleCnt="16"/>
      <dgm:spPr/>
      <dgm:t>
        <a:bodyPr/>
        <a:lstStyle/>
        <a:p>
          <a:endParaRPr lang="fr-FR"/>
        </a:p>
      </dgm:t>
    </dgm:pt>
    <dgm:pt modelId="{F3D377EF-CD1C-4E94-A9BF-CBE7A5B35C86}" type="pres">
      <dgm:prSet presAssocID="{78608591-F4E2-4EDA-A594-DBFCF3797CB2}" presName="hierRoot2" presStyleCnt="0">
        <dgm:presLayoutVars>
          <dgm:hierBranch val="init"/>
        </dgm:presLayoutVars>
      </dgm:prSet>
      <dgm:spPr/>
    </dgm:pt>
    <dgm:pt modelId="{67DEDF3E-B3F5-4D1F-96D6-3C90C7149FC9}" type="pres">
      <dgm:prSet presAssocID="{78608591-F4E2-4EDA-A594-DBFCF3797CB2}" presName="rootComposite" presStyleCnt="0"/>
      <dgm:spPr/>
    </dgm:pt>
    <dgm:pt modelId="{53E143D8-B025-4E41-B8CA-59A62279298C}" type="pres">
      <dgm:prSet presAssocID="{78608591-F4E2-4EDA-A594-DBFCF3797CB2}" presName="rootText" presStyleLbl="node3" presStyleIdx="9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F64D5F0-9FE4-4622-A5D8-8396A11CD1FB}" type="pres">
      <dgm:prSet presAssocID="{78608591-F4E2-4EDA-A594-DBFCF3797CB2}" presName="rootConnector" presStyleLbl="node3" presStyleIdx="9" presStyleCnt="15"/>
      <dgm:spPr/>
      <dgm:t>
        <a:bodyPr/>
        <a:lstStyle/>
        <a:p>
          <a:endParaRPr lang="fr-FR"/>
        </a:p>
      </dgm:t>
    </dgm:pt>
    <dgm:pt modelId="{63B99F20-373F-4352-9B81-0A9825669105}" type="pres">
      <dgm:prSet presAssocID="{78608591-F4E2-4EDA-A594-DBFCF3797CB2}" presName="hierChild4" presStyleCnt="0"/>
      <dgm:spPr/>
    </dgm:pt>
    <dgm:pt modelId="{870407F0-3056-4193-A492-FEF6CC4DAC13}" type="pres">
      <dgm:prSet presAssocID="{78608591-F4E2-4EDA-A594-DBFCF3797CB2}" presName="hierChild5" presStyleCnt="0"/>
      <dgm:spPr/>
    </dgm:pt>
    <dgm:pt modelId="{79F8F97A-B47F-4AF6-B52A-0DF5143B5E5F}" type="pres">
      <dgm:prSet presAssocID="{313BA2CB-F000-4737-B259-80FB878D3E94}" presName="Name37" presStyleLbl="parChTrans1D3" presStyleIdx="10" presStyleCnt="16"/>
      <dgm:spPr/>
      <dgm:t>
        <a:bodyPr/>
        <a:lstStyle/>
        <a:p>
          <a:endParaRPr lang="fr-FR"/>
        </a:p>
      </dgm:t>
    </dgm:pt>
    <dgm:pt modelId="{D979E617-399F-4E0F-A7DC-8FF1A139F73A}" type="pres">
      <dgm:prSet presAssocID="{64A0CAE1-0D7C-4304-A9F0-27595F39CAB4}" presName="hierRoot2" presStyleCnt="0">
        <dgm:presLayoutVars>
          <dgm:hierBranch val="init"/>
        </dgm:presLayoutVars>
      </dgm:prSet>
      <dgm:spPr/>
    </dgm:pt>
    <dgm:pt modelId="{776A1F99-1759-45A9-95A2-83015B9532B1}" type="pres">
      <dgm:prSet presAssocID="{64A0CAE1-0D7C-4304-A9F0-27595F39CAB4}" presName="rootComposite" presStyleCnt="0"/>
      <dgm:spPr/>
    </dgm:pt>
    <dgm:pt modelId="{15C97FFA-B9AF-452E-983D-2CF3660DF01F}" type="pres">
      <dgm:prSet presAssocID="{64A0CAE1-0D7C-4304-A9F0-27595F39CAB4}" presName="rootText" presStyleLbl="node3" presStyleIdx="10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8F19BCE-77AA-45D4-8EB2-A7ED7DC47ABE}" type="pres">
      <dgm:prSet presAssocID="{64A0CAE1-0D7C-4304-A9F0-27595F39CAB4}" presName="rootConnector" presStyleLbl="node3" presStyleIdx="10" presStyleCnt="15"/>
      <dgm:spPr/>
      <dgm:t>
        <a:bodyPr/>
        <a:lstStyle/>
        <a:p>
          <a:endParaRPr lang="fr-FR"/>
        </a:p>
      </dgm:t>
    </dgm:pt>
    <dgm:pt modelId="{2EA7971E-183C-4EA9-AE2D-BEB8CAC13191}" type="pres">
      <dgm:prSet presAssocID="{64A0CAE1-0D7C-4304-A9F0-27595F39CAB4}" presName="hierChild4" presStyleCnt="0"/>
      <dgm:spPr/>
    </dgm:pt>
    <dgm:pt modelId="{6CA8ED1A-9B8E-47B1-A0D9-9A81B7C10164}" type="pres">
      <dgm:prSet presAssocID="{64A0CAE1-0D7C-4304-A9F0-27595F39CAB4}" presName="hierChild5" presStyleCnt="0"/>
      <dgm:spPr/>
    </dgm:pt>
    <dgm:pt modelId="{F0F6E724-1BA0-4793-A6F7-415B97356BA4}" type="pres">
      <dgm:prSet presAssocID="{E9505F35-A87E-4EAA-B7F8-4E08678F44AF}" presName="hierChild5" presStyleCnt="0"/>
      <dgm:spPr/>
    </dgm:pt>
    <dgm:pt modelId="{ABC93C12-EB20-418A-B1A6-2B212C1585E7}" type="pres">
      <dgm:prSet presAssocID="{5C267A20-91BA-4DB2-A9C0-E3428CD5CB00}" presName="Name111" presStyleLbl="parChTrans1D3" presStyleIdx="11" presStyleCnt="16"/>
      <dgm:spPr/>
      <dgm:t>
        <a:bodyPr/>
        <a:lstStyle/>
        <a:p>
          <a:endParaRPr lang="fr-FR"/>
        </a:p>
      </dgm:t>
    </dgm:pt>
    <dgm:pt modelId="{E992FBB1-C79A-4163-95AC-24EC20A20579}" type="pres">
      <dgm:prSet presAssocID="{DF656932-8707-45A5-9F1E-656F57937E70}" presName="hierRoot3" presStyleCnt="0">
        <dgm:presLayoutVars>
          <dgm:hierBranch val="init"/>
        </dgm:presLayoutVars>
      </dgm:prSet>
      <dgm:spPr/>
    </dgm:pt>
    <dgm:pt modelId="{74114E7D-4D5F-483D-9222-3C1D1850FE5F}" type="pres">
      <dgm:prSet presAssocID="{DF656932-8707-45A5-9F1E-656F57937E70}" presName="rootComposite3" presStyleCnt="0"/>
      <dgm:spPr/>
    </dgm:pt>
    <dgm:pt modelId="{06106560-5BB0-4CB8-96E7-0A9C195889D9}" type="pres">
      <dgm:prSet presAssocID="{DF656932-8707-45A5-9F1E-656F57937E70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E8B70D1-3734-4151-8424-6EF6270804A3}" type="pres">
      <dgm:prSet presAssocID="{DF656932-8707-45A5-9F1E-656F57937E70}" presName="rootConnector3" presStyleLbl="asst2" presStyleIdx="0" presStyleCnt="1"/>
      <dgm:spPr/>
      <dgm:t>
        <a:bodyPr/>
        <a:lstStyle/>
        <a:p>
          <a:endParaRPr lang="fr-FR"/>
        </a:p>
      </dgm:t>
    </dgm:pt>
    <dgm:pt modelId="{BE8F4D12-CB6D-4923-A56E-E8AEA7DD6318}" type="pres">
      <dgm:prSet presAssocID="{DF656932-8707-45A5-9F1E-656F57937E70}" presName="hierChild6" presStyleCnt="0"/>
      <dgm:spPr/>
    </dgm:pt>
    <dgm:pt modelId="{58E3B0F0-65EE-455C-AC66-1C586C727B26}" type="pres">
      <dgm:prSet presAssocID="{DF656932-8707-45A5-9F1E-656F57937E70}" presName="hierChild7" presStyleCnt="0"/>
      <dgm:spPr/>
    </dgm:pt>
    <dgm:pt modelId="{C62E9842-415E-4B59-958A-C4E7E4C8126C}" type="pres">
      <dgm:prSet presAssocID="{7BC3E331-C439-4C56-BBF0-22E04B911FD1}" presName="Name37" presStyleLbl="parChTrans1D2" presStyleIdx="3" presStyleCnt="6"/>
      <dgm:spPr/>
      <dgm:t>
        <a:bodyPr/>
        <a:lstStyle/>
        <a:p>
          <a:endParaRPr lang="fr-FR"/>
        </a:p>
      </dgm:t>
    </dgm:pt>
    <dgm:pt modelId="{01666979-0525-43A8-9C14-1D15D028EE17}" type="pres">
      <dgm:prSet presAssocID="{88F50702-3F05-468F-94F8-9602EB1B0174}" presName="hierRoot2" presStyleCnt="0">
        <dgm:presLayoutVars>
          <dgm:hierBranch val="init"/>
        </dgm:presLayoutVars>
      </dgm:prSet>
      <dgm:spPr/>
    </dgm:pt>
    <dgm:pt modelId="{CFB8F3AA-712B-4912-A968-09870ED6BCB0}" type="pres">
      <dgm:prSet presAssocID="{88F50702-3F05-468F-94F8-9602EB1B0174}" presName="rootComposite" presStyleCnt="0"/>
      <dgm:spPr/>
    </dgm:pt>
    <dgm:pt modelId="{8DDBA526-F7D6-4375-B697-24E3AA379FF1}" type="pres">
      <dgm:prSet presAssocID="{88F50702-3F05-468F-94F8-9602EB1B0174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8ACC282-9088-45A9-A49F-D16B39E0A0B1}" type="pres">
      <dgm:prSet presAssocID="{88F50702-3F05-468F-94F8-9602EB1B0174}" presName="rootConnector" presStyleLbl="node2" presStyleIdx="3" presStyleCnt="4"/>
      <dgm:spPr/>
      <dgm:t>
        <a:bodyPr/>
        <a:lstStyle/>
        <a:p>
          <a:endParaRPr lang="fr-FR"/>
        </a:p>
      </dgm:t>
    </dgm:pt>
    <dgm:pt modelId="{773236D3-C1D9-43D4-BBC9-15BB01031610}" type="pres">
      <dgm:prSet presAssocID="{88F50702-3F05-468F-94F8-9602EB1B0174}" presName="hierChild4" presStyleCnt="0"/>
      <dgm:spPr/>
    </dgm:pt>
    <dgm:pt modelId="{47742611-3252-40EB-BCE3-3CC93F1BE0DA}" type="pres">
      <dgm:prSet presAssocID="{1104FAE5-BBF9-4216-8B40-0FD8B154C7B0}" presName="Name37" presStyleLbl="parChTrans1D3" presStyleIdx="12" presStyleCnt="16"/>
      <dgm:spPr/>
      <dgm:t>
        <a:bodyPr/>
        <a:lstStyle/>
        <a:p>
          <a:endParaRPr lang="fr-FR"/>
        </a:p>
      </dgm:t>
    </dgm:pt>
    <dgm:pt modelId="{B0577B51-DC05-44B6-A8E0-BDEAD9A9B8D4}" type="pres">
      <dgm:prSet presAssocID="{CF97F23C-F283-4E1C-94D1-4F2D50BB2250}" presName="hierRoot2" presStyleCnt="0">
        <dgm:presLayoutVars>
          <dgm:hierBranch val="init"/>
        </dgm:presLayoutVars>
      </dgm:prSet>
      <dgm:spPr/>
    </dgm:pt>
    <dgm:pt modelId="{E92BBF70-8AE1-490E-BEC3-B51A05BAD5AD}" type="pres">
      <dgm:prSet presAssocID="{CF97F23C-F283-4E1C-94D1-4F2D50BB2250}" presName="rootComposite" presStyleCnt="0"/>
      <dgm:spPr/>
    </dgm:pt>
    <dgm:pt modelId="{6264CF06-16D1-4138-AF65-743BA5D575A9}" type="pres">
      <dgm:prSet presAssocID="{CF97F23C-F283-4E1C-94D1-4F2D50BB2250}" presName="rootText" presStyleLbl="node3" presStyleIdx="11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6E0B21F-616B-4527-9DA2-339EA12F87C6}" type="pres">
      <dgm:prSet presAssocID="{CF97F23C-F283-4E1C-94D1-4F2D50BB2250}" presName="rootConnector" presStyleLbl="node3" presStyleIdx="11" presStyleCnt="15"/>
      <dgm:spPr/>
      <dgm:t>
        <a:bodyPr/>
        <a:lstStyle/>
        <a:p>
          <a:endParaRPr lang="fr-FR"/>
        </a:p>
      </dgm:t>
    </dgm:pt>
    <dgm:pt modelId="{7F4CB5DE-12AA-4FDE-AB49-A144EF1E68EA}" type="pres">
      <dgm:prSet presAssocID="{CF97F23C-F283-4E1C-94D1-4F2D50BB2250}" presName="hierChild4" presStyleCnt="0"/>
      <dgm:spPr/>
    </dgm:pt>
    <dgm:pt modelId="{0481DC8E-D159-40E7-80D9-BCC70402D0F6}" type="pres">
      <dgm:prSet presAssocID="{CF97F23C-F283-4E1C-94D1-4F2D50BB2250}" presName="hierChild5" presStyleCnt="0"/>
      <dgm:spPr/>
    </dgm:pt>
    <dgm:pt modelId="{51FE5C25-FB2E-4203-8928-C4F6327CBE69}" type="pres">
      <dgm:prSet presAssocID="{FEDB59E7-48FA-4458-9DC0-2F53F0D16B2B}" presName="Name37" presStyleLbl="parChTrans1D3" presStyleIdx="13" presStyleCnt="16"/>
      <dgm:spPr/>
      <dgm:t>
        <a:bodyPr/>
        <a:lstStyle/>
        <a:p>
          <a:endParaRPr lang="fr-FR"/>
        </a:p>
      </dgm:t>
    </dgm:pt>
    <dgm:pt modelId="{027293F5-6775-42A7-AF2E-BCB6D22B5F27}" type="pres">
      <dgm:prSet presAssocID="{D17BF796-D0AF-4C0D-96F6-499A50F8CE95}" presName="hierRoot2" presStyleCnt="0">
        <dgm:presLayoutVars>
          <dgm:hierBranch val="init"/>
        </dgm:presLayoutVars>
      </dgm:prSet>
      <dgm:spPr/>
    </dgm:pt>
    <dgm:pt modelId="{7A39E679-3EEE-49D5-BCD8-8122171407CB}" type="pres">
      <dgm:prSet presAssocID="{D17BF796-D0AF-4C0D-96F6-499A50F8CE95}" presName="rootComposite" presStyleCnt="0"/>
      <dgm:spPr/>
    </dgm:pt>
    <dgm:pt modelId="{9950E447-560D-4507-91BA-9FD875C0E844}" type="pres">
      <dgm:prSet presAssocID="{D17BF796-D0AF-4C0D-96F6-499A50F8CE95}" presName="rootText" presStyleLbl="node3" presStyleIdx="12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AD4A7DD-DA5E-41C0-B529-45C84AF8C71E}" type="pres">
      <dgm:prSet presAssocID="{D17BF796-D0AF-4C0D-96F6-499A50F8CE95}" presName="rootConnector" presStyleLbl="node3" presStyleIdx="12" presStyleCnt="15"/>
      <dgm:spPr/>
      <dgm:t>
        <a:bodyPr/>
        <a:lstStyle/>
        <a:p>
          <a:endParaRPr lang="fr-FR"/>
        </a:p>
      </dgm:t>
    </dgm:pt>
    <dgm:pt modelId="{9D86A5D3-FA18-49B4-8CF1-5C6EF46F5954}" type="pres">
      <dgm:prSet presAssocID="{D17BF796-D0AF-4C0D-96F6-499A50F8CE95}" presName="hierChild4" presStyleCnt="0"/>
      <dgm:spPr/>
    </dgm:pt>
    <dgm:pt modelId="{75855117-2DE8-4C82-81AB-1EEA2FA8FA72}" type="pres">
      <dgm:prSet presAssocID="{D17BF796-D0AF-4C0D-96F6-499A50F8CE95}" presName="hierChild5" presStyleCnt="0"/>
      <dgm:spPr/>
    </dgm:pt>
    <dgm:pt modelId="{FDAC8408-CE56-453B-A7E6-405CC1B7B2E3}" type="pres">
      <dgm:prSet presAssocID="{AFF6176A-9FED-46F5-BEEA-D460962F3CFE}" presName="Name37" presStyleLbl="parChTrans1D3" presStyleIdx="14" presStyleCnt="16"/>
      <dgm:spPr/>
      <dgm:t>
        <a:bodyPr/>
        <a:lstStyle/>
        <a:p>
          <a:endParaRPr lang="fr-FR"/>
        </a:p>
      </dgm:t>
    </dgm:pt>
    <dgm:pt modelId="{DDFA4162-C961-41D3-AA6A-331766F2A409}" type="pres">
      <dgm:prSet presAssocID="{8EFD8B2F-FC6B-4D0E-BFAD-E539AFE9CF7B}" presName="hierRoot2" presStyleCnt="0">
        <dgm:presLayoutVars>
          <dgm:hierBranch val="init"/>
        </dgm:presLayoutVars>
      </dgm:prSet>
      <dgm:spPr/>
    </dgm:pt>
    <dgm:pt modelId="{E9E59BD9-DADD-4A9D-BECC-4920BEA4176E}" type="pres">
      <dgm:prSet presAssocID="{8EFD8B2F-FC6B-4D0E-BFAD-E539AFE9CF7B}" presName="rootComposite" presStyleCnt="0"/>
      <dgm:spPr/>
    </dgm:pt>
    <dgm:pt modelId="{9A2759E9-B2F8-4214-8788-5E3E6406706B}" type="pres">
      <dgm:prSet presAssocID="{8EFD8B2F-FC6B-4D0E-BFAD-E539AFE9CF7B}" presName="rootText" presStyleLbl="node3" presStyleIdx="13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3A9A402-4190-49F0-9303-CCA81FE12E6B}" type="pres">
      <dgm:prSet presAssocID="{8EFD8B2F-FC6B-4D0E-BFAD-E539AFE9CF7B}" presName="rootConnector" presStyleLbl="node3" presStyleIdx="13" presStyleCnt="15"/>
      <dgm:spPr/>
      <dgm:t>
        <a:bodyPr/>
        <a:lstStyle/>
        <a:p>
          <a:endParaRPr lang="fr-FR"/>
        </a:p>
      </dgm:t>
    </dgm:pt>
    <dgm:pt modelId="{91607B62-F2F5-435E-8AA3-D66BFC8AC905}" type="pres">
      <dgm:prSet presAssocID="{8EFD8B2F-FC6B-4D0E-BFAD-E539AFE9CF7B}" presName="hierChild4" presStyleCnt="0"/>
      <dgm:spPr/>
    </dgm:pt>
    <dgm:pt modelId="{AB68C5F6-4D4E-401A-9851-BAB7F911E44B}" type="pres">
      <dgm:prSet presAssocID="{8EFD8B2F-FC6B-4D0E-BFAD-E539AFE9CF7B}" presName="hierChild5" presStyleCnt="0"/>
      <dgm:spPr/>
    </dgm:pt>
    <dgm:pt modelId="{4C643B33-FC8A-499A-A4EE-90733D1C39A8}" type="pres">
      <dgm:prSet presAssocID="{011C1474-54DE-47E5-9652-326789C8E8F1}" presName="Name37" presStyleLbl="parChTrans1D3" presStyleIdx="15" presStyleCnt="16"/>
      <dgm:spPr/>
      <dgm:t>
        <a:bodyPr/>
        <a:lstStyle/>
        <a:p>
          <a:endParaRPr lang="fr-FR"/>
        </a:p>
      </dgm:t>
    </dgm:pt>
    <dgm:pt modelId="{F4E8B735-D727-472D-9BC0-DE9DFD24C9D7}" type="pres">
      <dgm:prSet presAssocID="{2A9F02BD-B15D-4E17-8EDE-94AD863FCC2D}" presName="hierRoot2" presStyleCnt="0">
        <dgm:presLayoutVars>
          <dgm:hierBranch val="init"/>
        </dgm:presLayoutVars>
      </dgm:prSet>
      <dgm:spPr/>
    </dgm:pt>
    <dgm:pt modelId="{B235EEF7-5F4D-458D-9A19-42DC49A3519D}" type="pres">
      <dgm:prSet presAssocID="{2A9F02BD-B15D-4E17-8EDE-94AD863FCC2D}" presName="rootComposite" presStyleCnt="0"/>
      <dgm:spPr/>
    </dgm:pt>
    <dgm:pt modelId="{AE3F4624-31FA-4766-A29D-56E047DE0BFE}" type="pres">
      <dgm:prSet presAssocID="{2A9F02BD-B15D-4E17-8EDE-94AD863FCC2D}" presName="rootText" presStyleLbl="node3" presStyleIdx="14" presStyleCnt="1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F89884A-AC59-44AB-8B62-A57D6F65B522}" type="pres">
      <dgm:prSet presAssocID="{2A9F02BD-B15D-4E17-8EDE-94AD863FCC2D}" presName="rootConnector" presStyleLbl="node3" presStyleIdx="14" presStyleCnt="15"/>
      <dgm:spPr/>
      <dgm:t>
        <a:bodyPr/>
        <a:lstStyle/>
        <a:p>
          <a:endParaRPr lang="fr-FR"/>
        </a:p>
      </dgm:t>
    </dgm:pt>
    <dgm:pt modelId="{78BAD333-5253-4064-BCCD-1E0CF8170F9B}" type="pres">
      <dgm:prSet presAssocID="{2A9F02BD-B15D-4E17-8EDE-94AD863FCC2D}" presName="hierChild4" presStyleCnt="0"/>
      <dgm:spPr/>
    </dgm:pt>
    <dgm:pt modelId="{B81FE81C-47A2-4473-9438-EF3337AA4CE6}" type="pres">
      <dgm:prSet presAssocID="{2A9F02BD-B15D-4E17-8EDE-94AD863FCC2D}" presName="hierChild5" presStyleCnt="0"/>
      <dgm:spPr/>
    </dgm:pt>
    <dgm:pt modelId="{FF5A2992-ACAA-405B-A892-D1C1C852C6D0}" type="pres">
      <dgm:prSet presAssocID="{88F50702-3F05-468F-94F8-9602EB1B0174}" presName="hierChild5" presStyleCnt="0"/>
      <dgm:spPr/>
    </dgm:pt>
    <dgm:pt modelId="{2E885FEA-A6EA-4100-9C40-FC96ACAA91C2}" type="pres">
      <dgm:prSet presAssocID="{537C6945-AEBB-4249-B082-8B16AD97105A}" presName="hierChild3" presStyleCnt="0"/>
      <dgm:spPr/>
    </dgm:pt>
    <dgm:pt modelId="{D93DA501-EB08-4803-A8AD-88B4E5DDD647}" type="pres">
      <dgm:prSet presAssocID="{A3A89BE7-73A6-4E97-AE6B-9B9EE3F70D2B}" presName="Name111" presStyleLbl="parChTrans1D2" presStyleIdx="4" presStyleCnt="6"/>
      <dgm:spPr/>
      <dgm:t>
        <a:bodyPr/>
        <a:lstStyle/>
        <a:p>
          <a:endParaRPr lang="fr-FR"/>
        </a:p>
      </dgm:t>
    </dgm:pt>
    <dgm:pt modelId="{D054C398-E3C5-4F3A-AB35-0BD613ADD4FA}" type="pres">
      <dgm:prSet presAssocID="{7BFC789D-15E5-4DC3-9EAC-0EE982DBB0F2}" presName="hierRoot3" presStyleCnt="0">
        <dgm:presLayoutVars>
          <dgm:hierBranch val="init"/>
        </dgm:presLayoutVars>
      </dgm:prSet>
      <dgm:spPr/>
    </dgm:pt>
    <dgm:pt modelId="{EA18728F-E838-4DE1-8098-C02A51E9077C}" type="pres">
      <dgm:prSet presAssocID="{7BFC789D-15E5-4DC3-9EAC-0EE982DBB0F2}" presName="rootComposite3" presStyleCnt="0"/>
      <dgm:spPr/>
    </dgm:pt>
    <dgm:pt modelId="{C8771274-1538-4839-9C51-0B28FA5273BE}" type="pres">
      <dgm:prSet presAssocID="{7BFC789D-15E5-4DC3-9EAC-0EE982DBB0F2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84424CB-EC3A-480C-ADC3-B42B578B9D72}" type="pres">
      <dgm:prSet presAssocID="{7BFC789D-15E5-4DC3-9EAC-0EE982DBB0F2}" presName="rootConnector3" presStyleLbl="asst1" presStyleIdx="0" presStyleCnt="2"/>
      <dgm:spPr/>
      <dgm:t>
        <a:bodyPr/>
        <a:lstStyle/>
        <a:p>
          <a:endParaRPr lang="fr-FR"/>
        </a:p>
      </dgm:t>
    </dgm:pt>
    <dgm:pt modelId="{EBECC8A1-5B62-4951-AAC8-906B61555C71}" type="pres">
      <dgm:prSet presAssocID="{7BFC789D-15E5-4DC3-9EAC-0EE982DBB0F2}" presName="hierChild6" presStyleCnt="0"/>
      <dgm:spPr/>
    </dgm:pt>
    <dgm:pt modelId="{C5A5F941-C901-42E5-A8E5-14B901DB61AF}" type="pres">
      <dgm:prSet presAssocID="{7BFC789D-15E5-4DC3-9EAC-0EE982DBB0F2}" presName="hierChild7" presStyleCnt="0"/>
      <dgm:spPr/>
    </dgm:pt>
    <dgm:pt modelId="{A182E8F3-BAAD-47C1-8BDD-8793B88080DC}" type="pres">
      <dgm:prSet presAssocID="{9D3FED28-DBDF-4F37-BC0E-150B041517E7}" presName="Name111" presStyleLbl="parChTrans1D2" presStyleIdx="5" presStyleCnt="6"/>
      <dgm:spPr/>
      <dgm:t>
        <a:bodyPr/>
        <a:lstStyle/>
        <a:p>
          <a:endParaRPr lang="fr-FR"/>
        </a:p>
      </dgm:t>
    </dgm:pt>
    <dgm:pt modelId="{0B22313A-FC10-40ED-9FCB-FB9AE431015A}" type="pres">
      <dgm:prSet presAssocID="{7E5C8956-9E66-4146-99EE-A10FEF775DD6}" presName="hierRoot3" presStyleCnt="0">
        <dgm:presLayoutVars>
          <dgm:hierBranch val="init"/>
        </dgm:presLayoutVars>
      </dgm:prSet>
      <dgm:spPr/>
    </dgm:pt>
    <dgm:pt modelId="{BD8FD748-7BE9-4C0E-A54D-115CB2D1B3CA}" type="pres">
      <dgm:prSet presAssocID="{7E5C8956-9E66-4146-99EE-A10FEF775DD6}" presName="rootComposite3" presStyleCnt="0"/>
      <dgm:spPr/>
    </dgm:pt>
    <dgm:pt modelId="{1C4534D5-41C1-4DF7-9FAD-50638F3AA885}" type="pres">
      <dgm:prSet presAssocID="{7E5C8956-9E66-4146-99EE-A10FEF775DD6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AA8660C-3909-4EA0-886F-D67301F71C2A}" type="pres">
      <dgm:prSet presAssocID="{7E5C8956-9E66-4146-99EE-A10FEF775DD6}" presName="rootConnector3" presStyleLbl="asst1" presStyleIdx="1" presStyleCnt="2"/>
      <dgm:spPr/>
      <dgm:t>
        <a:bodyPr/>
        <a:lstStyle/>
        <a:p>
          <a:endParaRPr lang="fr-FR"/>
        </a:p>
      </dgm:t>
    </dgm:pt>
    <dgm:pt modelId="{B266280C-956D-48A1-BA0A-26F99E57AB80}" type="pres">
      <dgm:prSet presAssocID="{7E5C8956-9E66-4146-99EE-A10FEF775DD6}" presName="hierChild6" presStyleCnt="0"/>
      <dgm:spPr/>
    </dgm:pt>
    <dgm:pt modelId="{A39B66B7-5FBE-49B2-A2CE-88DFD76D91A4}" type="pres">
      <dgm:prSet presAssocID="{7E5C8956-9E66-4146-99EE-A10FEF775DD6}" presName="hierChild7" presStyleCnt="0"/>
      <dgm:spPr/>
    </dgm:pt>
  </dgm:ptLst>
  <dgm:cxnLst>
    <dgm:cxn modelId="{9FDA77D6-5635-47E9-88DF-E79DCCC8C905}" type="presOf" srcId="{37DED419-63C9-47D1-9E05-B524DC7EBA85}" destId="{630020BD-C04C-457C-8817-42FC4726CE13}" srcOrd="0" destOrd="0" presId="urn:microsoft.com/office/officeart/2005/8/layout/orgChart1"/>
    <dgm:cxn modelId="{25333F7C-4742-47AB-8FBD-36FA3CB63232}" type="presOf" srcId="{D0CEA139-90A7-4DBC-9B87-C21E9E7487EF}" destId="{C2FC2BBA-3B65-4655-80EB-370F7D262AB7}" srcOrd="1" destOrd="0" presId="urn:microsoft.com/office/officeart/2005/8/layout/orgChart1"/>
    <dgm:cxn modelId="{F75DB664-4D0D-40D8-A72E-EB8FC12E04C2}" type="presOf" srcId="{DF656932-8707-45A5-9F1E-656F57937E70}" destId="{3E8B70D1-3734-4151-8424-6EF6270804A3}" srcOrd="1" destOrd="0" presId="urn:microsoft.com/office/officeart/2005/8/layout/orgChart1"/>
    <dgm:cxn modelId="{25BB1C42-0639-4758-B6CE-FEEAB6EBDFE5}" type="presOf" srcId="{78608591-F4E2-4EDA-A594-DBFCF3797CB2}" destId="{53E143D8-B025-4E41-B8CA-59A62279298C}" srcOrd="0" destOrd="0" presId="urn:microsoft.com/office/officeart/2005/8/layout/orgChart1"/>
    <dgm:cxn modelId="{253D5A3B-EBB9-4583-A269-85FE5BD18174}" srcId="{44789FE8-3D7E-4A27-8225-7155912D6978}" destId="{537C6945-AEBB-4249-B082-8B16AD97105A}" srcOrd="0" destOrd="0" parTransId="{A2FAAF53-08F4-4A04-A875-C21EAFB8A107}" sibTransId="{7BA5B8FE-513D-4DCF-BD53-F505BD93B1DB}"/>
    <dgm:cxn modelId="{882CE7ED-EF0B-4A30-96FA-AD8763077865}" type="presOf" srcId="{D8562B7B-3379-4DCA-9307-B43D407600EF}" destId="{B1EEB3DB-EB5F-47E9-8C70-A2A6AA10539A}" srcOrd="0" destOrd="0" presId="urn:microsoft.com/office/officeart/2005/8/layout/orgChart1"/>
    <dgm:cxn modelId="{E583F518-6930-4754-8658-BFE2E7DAA34A}" srcId="{88F50702-3F05-468F-94F8-9602EB1B0174}" destId="{2A9F02BD-B15D-4E17-8EDE-94AD863FCC2D}" srcOrd="3" destOrd="0" parTransId="{011C1474-54DE-47E5-9652-326789C8E8F1}" sibTransId="{A588261E-D947-44DD-B8DB-ACD4FBFDCC03}"/>
    <dgm:cxn modelId="{8CDD473A-FEB1-4F11-A4CC-24DC72D395CF}" type="presOf" srcId="{7E5C8956-9E66-4146-99EE-A10FEF775DD6}" destId="{1C4534D5-41C1-4DF7-9FAD-50638F3AA885}" srcOrd="0" destOrd="0" presId="urn:microsoft.com/office/officeart/2005/8/layout/orgChart1"/>
    <dgm:cxn modelId="{A06E5524-C9E3-4C9A-870C-B2EAD7E208F7}" srcId="{E9505F35-A87E-4EAA-B7F8-4E08678F44AF}" destId="{78608591-F4E2-4EDA-A594-DBFCF3797CB2}" srcOrd="5" destOrd="0" parTransId="{C9A88C73-AD39-48DB-B429-7C743423CEA9}" sibTransId="{3EC5D9CA-5A44-425C-BE44-BF7ADDBD5C45}"/>
    <dgm:cxn modelId="{4E3A1E4D-5E36-4E2B-A771-7C46FA66FD5D}" type="presOf" srcId="{84810E50-6C4F-4413-9D15-7D9424F5E984}" destId="{71919B91-7F6B-46B7-9A19-EE2B49CC62FA}" srcOrd="1" destOrd="0" presId="urn:microsoft.com/office/officeart/2005/8/layout/orgChart1"/>
    <dgm:cxn modelId="{BF321BC7-E98B-4B0B-AD7B-FB9D25EB7602}" type="presOf" srcId="{DF656932-8707-45A5-9F1E-656F57937E70}" destId="{06106560-5BB0-4CB8-96E7-0A9C195889D9}" srcOrd="0" destOrd="0" presId="urn:microsoft.com/office/officeart/2005/8/layout/orgChart1"/>
    <dgm:cxn modelId="{3C77A1C1-67D1-4AEA-95CF-27B4AAD61EBC}" type="presOf" srcId="{048AB85C-E82E-4BA6-90AA-BA694B9EED23}" destId="{E04FBC6A-D126-403E-B077-1C58AD8404C0}" srcOrd="1" destOrd="0" presId="urn:microsoft.com/office/officeart/2005/8/layout/orgChart1"/>
    <dgm:cxn modelId="{F80F6C34-3EAC-4A45-BB1C-1E6968E4D119}" type="presOf" srcId="{70EDCB1C-D83F-48F7-9034-FAB5F12AD44A}" destId="{0EE03B93-274A-4CBB-B0BA-FFFDEEBFFE5B}" srcOrd="1" destOrd="0" presId="urn:microsoft.com/office/officeart/2005/8/layout/orgChart1"/>
    <dgm:cxn modelId="{92A2552C-1999-463E-8D82-6E069C631CA8}" type="presOf" srcId="{8D37BF70-53F6-4882-9EC2-C11248CBC054}" destId="{6A4017BE-0228-4699-B131-487C69D48EF0}" srcOrd="1" destOrd="0" presId="urn:microsoft.com/office/officeart/2005/8/layout/orgChart1"/>
    <dgm:cxn modelId="{E1ADDCB8-B70F-417C-8CB9-5EF0AAAF972E}" type="presOf" srcId="{585FE8D2-11C1-47DD-8576-85C5B3118736}" destId="{5BECC500-D16D-4727-A26E-A642D3873A68}" srcOrd="0" destOrd="0" presId="urn:microsoft.com/office/officeart/2005/8/layout/orgChart1"/>
    <dgm:cxn modelId="{0764B9B5-5E16-4198-BD9B-C2753B685529}" type="presOf" srcId="{313BA2CB-F000-4737-B259-80FB878D3E94}" destId="{79F8F97A-B47F-4AF6-B52A-0DF5143B5E5F}" srcOrd="0" destOrd="0" presId="urn:microsoft.com/office/officeart/2005/8/layout/orgChart1"/>
    <dgm:cxn modelId="{0D06B06A-CD50-4230-89D9-151ACC94ADDC}" type="presOf" srcId="{310A742F-C48F-48E3-8675-43B54FE16CC0}" destId="{FA04C33E-EA4D-4AB3-A774-077DC37090A5}" srcOrd="0" destOrd="0" presId="urn:microsoft.com/office/officeart/2005/8/layout/orgChart1"/>
    <dgm:cxn modelId="{C12685F0-2EFB-48D6-A1D1-7C985FF66CCE}" type="presOf" srcId="{7C71DD08-04F7-4512-ABE3-9151BD25981C}" destId="{B55EA93B-8956-4D0A-9DA1-DE79568AD09F}" srcOrd="1" destOrd="0" presId="urn:microsoft.com/office/officeart/2005/8/layout/orgChart1"/>
    <dgm:cxn modelId="{22B8DFE8-2D3D-4646-BDBC-434E58FAEE09}" type="presOf" srcId="{44789FE8-3D7E-4A27-8225-7155912D6978}" destId="{AEF9BC86-947B-441C-8580-B0304174C7F3}" srcOrd="0" destOrd="0" presId="urn:microsoft.com/office/officeart/2005/8/layout/orgChart1"/>
    <dgm:cxn modelId="{05812D85-10EE-4593-9688-36D008461642}" type="presOf" srcId="{84810E50-6C4F-4413-9D15-7D9424F5E984}" destId="{1BD7FFC4-97E0-4FA0-B1A0-D310CEAACA6C}" srcOrd="0" destOrd="0" presId="urn:microsoft.com/office/officeart/2005/8/layout/orgChart1"/>
    <dgm:cxn modelId="{35C0260D-EB14-4333-8EDA-B4BAEE0478AC}" srcId="{55B01089-E023-4BE0-A93C-87F2E3148518}" destId="{D1157AD2-350B-4F71-B3C8-9F9BCC938570}" srcOrd="0" destOrd="0" parTransId="{25E9A0F8-FB06-4E2E-996A-9070BF9F8B88}" sibTransId="{C18E1E5B-48A8-49F0-A7C5-8F415DD5C169}"/>
    <dgm:cxn modelId="{63AF9DB0-7604-45DF-B217-9E2528DE820E}" srcId="{E9505F35-A87E-4EAA-B7F8-4E08678F44AF}" destId="{11093882-ADAF-46E9-8421-2E36689B0B23}" srcOrd="4" destOrd="0" parTransId="{CFA3E9A0-97B3-48A8-9F03-CC7F2E6075A3}" sibTransId="{D7D573FF-EFCF-4ED3-9F6B-DDCAD3ABDF95}"/>
    <dgm:cxn modelId="{2E3DE9A9-0DC1-4E18-84BE-8C9C66391661}" type="presOf" srcId="{7C71DD08-04F7-4512-ABE3-9151BD25981C}" destId="{7871B6C1-F25A-42AA-AB2C-1DF3178F24B2}" srcOrd="0" destOrd="0" presId="urn:microsoft.com/office/officeart/2005/8/layout/orgChart1"/>
    <dgm:cxn modelId="{92BED37E-E348-48D6-AFDA-1B7E29B3F72C}" srcId="{048AB85C-E82E-4BA6-90AA-BA694B9EED23}" destId="{310A742F-C48F-48E3-8675-43B54FE16CC0}" srcOrd="1" destOrd="0" parTransId="{C408E39B-E46A-4871-86A3-2E2395BAC873}" sibTransId="{75E72F2B-C798-4393-BAC4-BAB16B6BB848}"/>
    <dgm:cxn modelId="{CB55E9BB-F342-4A79-820A-99D79BFEBD24}" srcId="{88F50702-3F05-468F-94F8-9602EB1B0174}" destId="{CF97F23C-F283-4E1C-94D1-4F2D50BB2250}" srcOrd="0" destOrd="0" parTransId="{1104FAE5-BBF9-4216-8B40-0FD8B154C7B0}" sibTransId="{79409811-7067-433A-A67B-16FF6022385F}"/>
    <dgm:cxn modelId="{E8156BC8-4AC2-4C60-BEBB-FB617C5A33E5}" type="presOf" srcId="{537C6945-AEBB-4249-B082-8B16AD97105A}" destId="{6CCA012F-92F8-41F0-9DE6-3DEEE6F85029}" srcOrd="1" destOrd="0" presId="urn:microsoft.com/office/officeart/2005/8/layout/orgChart1"/>
    <dgm:cxn modelId="{F56E4D76-472A-46EC-B9A2-8E1C78F5628D}" srcId="{E9505F35-A87E-4EAA-B7F8-4E08678F44AF}" destId="{3A8E9E80-3EC7-4426-BACB-D2AF716F10FD}" srcOrd="1" destOrd="0" parTransId="{A8EF99B8-E367-4967-9D2C-65C966B56972}" sibTransId="{260EDA3F-8DAE-41CF-A318-66736F73FEDB}"/>
    <dgm:cxn modelId="{144E0827-3A37-4294-BE37-A789EF7E68F9}" type="presOf" srcId="{8D37BF70-53F6-4882-9EC2-C11248CBC054}" destId="{D6B8B91B-079F-4608-8BE3-502E33DF2C93}" srcOrd="0" destOrd="0" presId="urn:microsoft.com/office/officeart/2005/8/layout/orgChart1"/>
    <dgm:cxn modelId="{F59B3998-FBF2-4EA7-B3A8-8C357FC81E8D}" type="presOf" srcId="{55B01089-E023-4BE0-A93C-87F2E3148518}" destId="{384C881D-1977-4B38-8B99-DEF38A06326C}" srcOrd="1" destOrd="0" presId="urn:microsoft.com/office/officeart/2005/8/layout/orgChart1"/>
    <dgm:cxn modelId="{7E2594A1-F0DD-4A24-8AE7-96CF3CB2976B}" srcId="{537C6945-AEBB-4249-B082-8B16AD97105A}" destId="{048AB85C-E82E-4BA6-90AA-BA694B9EED23}" srcOrd="3" destOrd="0" parTransId="{585FE8D2-11C1-47DD-8576-85C5B3118736}" sibTransId="{1EFF270E-0AB3-4A2F-B66B-8BEC2ED81D0B}"/>
    <dgm:cxn modelId="{DF929EA8-73C8-4F87-9569-737DCCCFCBB7}" type="presOf" srcId="{9D3FED28-DBDF-4F37-BC0E-150B041517E7}" destId="{A182E8F3-BAAD-47C1-8BDD-8793B88080DC}" srcOrd="0" destOrd="0" presId="urn:microsoft.com/office/officeart/2005/8/layout/orgChart1"/>
    <dgm:cxn modelId="{FD304FFC-1C30-497D-ACF7-12A1F799EF34}" type="presOf" srcId="{A3A89BE7-73A6-4E97-AE6B-9B9EE3F70D2B}" destId="{D93DA501-EB08-4803-A8AD-88B4E5DDD647}" srcOrd="0" destOrd="0" presId="urn:microsoft.com/office/officeart/2005/8/layout/orgChart1"/>
    <dgm:cxn modelId="{743A8D48-A829-4D57-AFD6-7EEABEE2EDC4}" srcId="{E9505F35-A87E-4EAA-B7F8-4E08678F44AF}" destId="{64A0CAE1-0D7C-4304-A9F0-27595F39CAB4}" srcOrd="6" destOrd="0" parTransId="{313BA2CB-F000-4737-B259-80FB878D3E94}" sibTransId="{9C30BA28-6AAE-408E-9A0F-5BACDA6D7A11}"/>
    <dgm:cxn modelId="{F8AEDCE9-6E00-4DC4-8401-8FF7CC6BA569}" type="presOf" srcId="{308604F3-28C7-4AD9-B147-92F85A6D1047}" destId="{2B8B8778-7293-4E4F-908C-5416BD1DC72D}" srcOrd="0" destOrd="0" presId="urn:microsoft.com/office/officeart/2005/8/layout/orgChart1"/>
    <dgm:cxn modelId="{F9545AD1-E6CA-4389-9B87-C94340161C2F}" srcId="{98E69F1B-1E7D-4E94-96C4-242CE14A8C73}" destId="{D8562B7B-3379-4DCA-9307-B43D407600EF}" srcOrd="0" destOrd="0" parTransId="{CD6CFF2C-0241-492A-A157-FB53B7B0893D}" sibTransId="{CCFAE3B7-1A98-402B-9CDE-45EE09D60123}"/>
    <dgm:cxn modelId="{17668239-83DC-4773-85DD-C15BFAE5F779}" type="presOf" srcId="{3A8E9E80-3EC7-4426-BACB-D2AF716F10FD}" destId="{E6326944-CD50-4EAF-9B40-37AD89BCCB04}" srcOrd="1" destOrd="0" presId="urn:microsoft.com/office/officeart/2005/8/layout/orgChart1"/>
    <dgm:cxn modelId="{6499212F-74F7-4A02-84F4-E628FCEBE745}" type="presOf" srcId="{A8EF99B8-E367-4967-9D2C-65C966B56972}" destId="{3989D535-5A29-490A-A611-6717B366F88F}" srcOrd="0" destOrd="0" presId="urn:microsoft.com/office/officeart/2005/8/layout/orgChart1"/>
    <dgm:cxn modelId="{B1788769-7CC2-4656-AAC7-A9736D550752}" type="presOf" srcId="{537C6945-AEBB-4249-B082-8B16AD97105A}" destId="{9C6D4D7D-8A72-490D-A44C-F712459966B8}" srcOrd="0" destOrd="0" presId="urn:microsoft.com/office/officeart/2005/8/layout/orgChart1"/>
    <dgm:cxn modelId="{C1A0722E-9B91-4020-BDE8-520F9600FA6D}" type="presOf" srcId="{241026C1-2D5E-42DA-9DA5-51F6F52C983C}" destId="{AC999F9F-AD93-47B3-8624-7B56D742F3F2}" srcOrd="0" destOrd="0" presId="urn:microsoft.com/office/officeart/2005/8/layout/orgChart1"/>
    <dgm:cxn modelId="{C4C53D05-FEDA-40E8-A42D-D9C38B95E62E}" type="presOf" srcId="{7E5C8956-9E66-4146-99EE-A10FEF775DD6}" destId="{DAA8660C-3909-4EA0-886F-D67301F71C2A}" srcOrd="1" destOrd="0" presId="urn:microsoft.com/office/officeart/2005/8/layout/orgChart1"/>
    <dgm:cxn modelId="{7789AA3F-ACFB-420F-91C9-5759C115040A}" type="presOf" srcId="{803A8DD2-09E2-4A94-A57A-65E4CDB993C7}" destId="{A4F701EE-5149-4B0C-890B-A887FAC7BF55}" srcOrd="0" destOrd="0" presId="urn:microsoft.com/office/officeart/2005/8/layout/orgChart1"/>
    <dgm:cxn modelId="{0435048A-7690-4A6F-BDBB-4E68841F1215}" type="presOf" srcId="{88F50702-3F05-468F-94F8-9602EB1B0174}" destId="{8DDBA526-F7D6-4375-B697-24E3AA379FF1}" srcOrd="0" destOrd="0" presId="urn:microsoft.com/office/officeart/2005/8/layout/orgChart1"/>
    <dgm:cxn modelId="{3C3EA711-79F5-41A2-8617-5D9A4E310291}" type="presOf" srcId="{7FB08365-4EB0-4F28-9329-2E7E6F651B6F}" destId="{7BCD7C29-86E6-43DA-86E0-7F98FA01793F}" srcOrd="0" destOrd="0" presId="urn:microsoft.com/office/officeart/2005/8/layout/orgChart1"/>
    <dgm:cxn modelId="{D0E338AC-53BC-4EC6-8451-32D9CA56076D}" srcId="{537C6945-AEBB-4249-B082-8B16AD97105A}" destId="{7E5C8956-9E66-4146-99EE-A10FEF775DD6}" srcOrd="1" destOrd="0" parTransId="{9D3FED28-DBDF-4F37-BC0E-150B041517E7}" sibTransId="{9F3A7F66-8612-4F28-A438-58FFEA352972}"/>
    <dgm:cxn modelId="{1A31A458-37D6-4789-ABE9-76B4C74EA293}" srcId="{E9505F35-A87E-4EAA-B7F8-4E08678F44AF}" destId="{DF656932-8707-45A5-9F1E-656F57937E70}" srcOrd="0" destOrd="0" parTransId="{5C267A20-91BA-4DB2-A9C0-E3428CD5CB00}" sibTransId="{F65C4836-BE6A-4D2E-991B-47A5CFE531BF}"/>
    <dgm:cxn modelId="{FC73B3C0-461F-4C69-844C-0113CE69C8E3}" type="presOf" srcId="{310A742F-C48F-48E3-8675-43B54FE16CC0}" destId="{6C8E0223-F721-41F5-AEA8-F4BFADE485F5}" srcOrd="1" destOrd="0" presId="urn:microsoft.com/office/officeart/2005/8/layout/orgChart1"/>
    <dgm:cxn modelId="{B6D31010-F39A-4733-81FC-98E81676444C}" type="presOf" srcId="{7BFC789D-15E5-4DC3-9EAC-0EE982DBB0F2}" destId="{C8771274-1538-4839-9C51-0B28FA5273BE}" srcOrd="0" destOrd="0" presId="urn:microsoft.com/office/officeart/2005/8/layout/orgChart1"/>
    <dgm:cxn modelId="{5245F11F-36F8-46EC-8833-EB5C0E466285}" type="presOf" srcId="{E9505F35-A87E-4EAA-B7F8-4E08678F44AF}" destId="{E33C6C21-582B-4BC2-AFE7-02E1A4685C3C}" srcOrd="1" destOrd="0" presId="urn:microsoft.com/office/officeart/2005/8/layout/orgChart1"/>
    <dgm:cxn modelId="{E19BD87F-95C0-4B40-8A80-233D5B6D1880}" type="presOf" srcId="{7B5902ED-27BF-4D10-B603-BA5CF7A57B5E}" destId="{D3CB7866-54DC-4F9A-8477-A34756E32018}" srcOrd="0" destOrd="0" presId="urn:microsoft.com/office/officeart/2005/8/layout/orgChart1"/>
    <dgm:cxn modelId="{310061D7-E29D-4640-BEDC-F083E8DBEDEE}" type="presOf" srcId="{FEDB59E7-48FA-4458-9DC0-2F53F0D16B2B}" destId="{51FE5C25-FB2E-4203-8928-C4F6327CBE69}" srcOrd="0" destOrd="0" presId="urn:microsoft.com/office/officeart/2005/8/layout/orgChart1"/>
    <dgm:cxn modelId="{2F24E465-3EB0-4CD4-A6A7-5E7198193EDA}" type="presOf" srcId="{D0CEA139-90A7-4DBC-9B87-C21E9E7487EF}" destId="{2757D3E8-1EC3-4F37-8DB0-13943600628C}" srcOrd="0" destOrd="0" presId="urn:microsoft.com/office/officeart/2005/8/layout/orgChart1"/>
    <dgm:cxn modelId="{AEABE942-A227-439A-AAB4-B4E6A0BE6E3D}" type="presOf" srcId="{88F50702-3F05-468F-94F8-9602EB1B0174}" destId="{88ACC282-9088-45A9-A49F-D16B39E0A0B1}" srcOrd="1" destOrd="0" presId="urn:microsoft.com/office/officeart/2005/8/layout/orgChart1"/>
    <dgm:cxn modelId="{42B58510-6D3A-4AB2-A994-59D701C15B21}" type="presOf" srcId="{2A9F02BD-B15D-4E17-8EDE-94AD863FCC2D}" destId="{1F89884A-AC59-44AB-8B62-A57D6F65B522}" srcOrd="1" destOrd="0" presId="urn:microsoft.com/office/officeart/2005/8/layout/orgChart1"/>
    <dgm:cxn modelId="{6C264742-9909-400B-AACC-E93197932EA9}" type="presOf" srcId="{CF97F23C-F283-4E1C-94D1-4F2D50BB2250}" destId="{76E0B21F-616B-4527-9DA2-339EA12F87C6}" srcOrd="1" destOrd="0" presId="urn:microsoft.com/office/officeart/2005/8/layout/orgChart1"/>
    <dgm:cxn modelId="{D2F0DE7A-40B1-4374-AC38-6B97A39B98DE}" type="presOf" srcId="{64A0CAE1-0D7C-4304-A9F0-27595F39CAB4}" destId="{C8F19BCE-77AA-45D4-8EB2-A7ED7DC47ABE}" srcOrd="1" destOrd="0" presId="urn:microsoft.com/office/officeart/2005/8/layout/orgChart1"/>
    <dgm:cxn modelId="{ECEDD3AB-9EFC-479A-AA27-D0E95C8E3A7F}" type="presOf" srcId="{C408E39B-E46A-4871-86A3-2E2395BAC873}" destId="{364FD248-C91B-48AC-9FED-A8B3DC5A8A55}" srcOrd="0" destOrd="0" presId="urn:microsoft.com/office/officeart/2005/8/layout/orgChart1"/>
    <dgm:cxn modelId="{321D6E3C-17F9-4087-B326-36D81FEC18DF}" type="presOf" srcId="{64A0CAE1-0D7C-4304-A9F0-27595F39CAB4}" destId="{15C97FFA-B9AF-452E-983D-2CF3660DF01F}" srcOrd="0" destOrd="0" presId="urn:microsoft.com/office/officeart/2005/8/layout/orgChart1"/>
    <dgm:cxn modelId="{D3CF9AA4-DD28-4FEF-8407-243302829359}" type="presOf" srcId="{D17BF796-D0AF-4C0D-96F6-499A50F8CE95}" destId="{2AD4A7DD-DA5E-41C0-B529-45C84AF8C71E}" srcOrd="1" destOrd="0" presId="urn:microsoft.com/office/officeart/2005/8/layout/orgChart1"/>
    <dgm:cxn modelId="{0B68AA81-936B-4BB9-87CE-988749DCECEC}" type="presOf" srcId="{7BC3E331-C439-4C56-BBF0-22E04B911FD1}" destId="{C62E9842-415E-4B59-958A-C4E7E4C8126C}" srcOrd="0" destOrd="0" presId="urn:microsoft.com/office/officeart/2005/8/layout/orgChart1"/>
    <dgm:cxn modelId="{57582142-93EC-41B5-A894-B9968F434699}" srcId="{88F50702-3F05-468F-94F8-9602EB1B0174}" destId="{8EFD8B2F-FC6B-4D0E-BFAD-E539AFE9CF7B}" srcOrd="2" destOrd="0" parTransId="{AFF6176A-9FED-46F5-BEEA-D460962F3CFE}" sibTransId="{E5454B63-B4E5-4DCC-AE01-3D2FEF909778}"/>
    <dgm:cxn modelId="{0E02A105-82EA-4C59-A33F-C965D8A35392}" type="presOf" srcId="{048AB85C-E82E-4BA6-90AA-BA694B9EED23}" destId="{C6AEB739-172D-40FC-8186-BA755FBFBA9D}" srcOrd="0" destOrd="0" presId="urn:microsoft.com/office/officeart/2005/8/layout/orgChart1"/>
    <dgm:cxn modelId="{36C21196-1157-486A-AC54-F127C2769EF0}" srcId="{E9505F35-A87E-4EAA-B7F8-4E08678F44AF}" destId="{D0CEA139-90A7-4DBC-9B87-C21E9E7487EF}" srcOrd="3" destOrd="0" parTransId="{7FB08365-4EB0-4F28-9329-2E7E6F651B6F}" sibTransId="{A386F93C-B086-448B-B774-2CBD3DD7A54C}"/>
    <dgm:cxn modelId="{88C10915-503A-4F8D-ACF5-43AA8806EB69}" type="presOf" srcId="{189B3694-CB81-4E85-B669-8CD5D7498C48}" destId="{A1DB49E6-5B00-4D77-BB19-4D800E9518A6}" srcOrd="0" destOrd="0" presId="urn:microsoft.com/office/officeart/2005/8/layout/orgChart1"/>
    <dgm:cxn modelId="{9F74940C-0360-4FD0-82BC-AE601692A955}" srcId="{537C6945-AEBB-4249-B082-8B16AD97105A}" destId="{84810E50-6C4F-4413-9D15-7D9424F5E984}" srcOrd="2" destOrd="0" parTransId="{A97AC770-311E-4226-9A65-C2273A3BC9FB}" sibTransId="{488502BB-64FD-4C5B-8ACF-41B3A52A5E27}"/>
    <dgm:cxn modelId="{36BBC8FB-8607-437A-8582-292F6A39C4FC}" type="presOf" srcId="{F4F8804E-5BBC-4E91-A82D-F54C0726D336}" destId="{90FAF226-F81D-40A0-9A90-7FB2E28DAFD5}" srcOrd="0" destOrd="0" presId="urn:microsoft.com/office/officeart/2005/8/layout/orgChart1"/>
    <dgm:cxn modelId="{ADBF6010-2263-465E-B773-13BCA5D7B439}" type="presOf" srcId="{D8562B7B-3379-4DCA-9307-B43D407600EF}" destId="{8BDC6A9D-6A6C-4CC1-B913-E0AB81ABE5FC}" srcOrd="1" destOrd="0" presId="urn:microsoft.com/office/officeart/2005/8/layout/orgChart1"/>
    <dgm:cxn modelId="{6B296FBC-CFFC-4BA2-8EC0-192D62C16839}" type="presOf" srcId="{C9A88C73-AD39-48DB-B429-7C743423CEA9}" destId="{1448BE2D-252E-41AE-86A9-960115F84B53}" srcOrd="0" destOrd="0" presId="urn:microsoft.com/office/officeart/2005/8/layout/orgChart1"/>
    <dgm:cxn modelId="{59BB73A9-3D4F-432F-A559-B7460E4AECD3}" type="presOf" srcId="{0E0B0421-DFB7-494D-9133-2E5D62B6C8A8}" destId="{02564A75-9278-4800-9258-E4AD7AE5BAED}" srcOrd="0" destOrd="0" presId="urn:microsoft.com/office/officeart/2005/8/layout/orgChart1"/>
    <dgm:cxn modelId="{589AA7AA-6408-43A1-8DF5-CB68BE9FBEA4}" srcId="{048AB85C-E82E-4BA6-90AA-BA694B9EED23}" destId="{98E69F1B-1E7D-4E94-96C4-242CE14A8C73}" srcOrd="2" destOrd="0" parTransId="{189B3694-CB81-4E85-B669-8CD5D7498C48}" sibTransId="{675B95AE-16BC-42DD-ADFE-D1946417B268}"/>
    <dgm:cxn modelId="{83D48D0F-19DF-4A62-9A24-97B2DC00C24C}" type="presOf" srcId="{8EFD8B2F-FC6B-4D0E-BFAD-E539AFE9CF7B}" destId="{D3A9A402-4190-49F0-9303-CCA81FE12E6B}" srcOrd="1" destOrd="0" presId="urn:microsoft.com/office/officeart/2005/8/layout/orgChart1"/>
    <dgm:cxn modelId="{5A1659CB-9F32-4C67-9B23-9318E4526F9B}" type="presOf" srcId="{25E9A0F8-FB06-4E2E-996A-9070BF9F8B88}" destId="{52761613-32AF-4F26-99ED-1E13F403E355}" srcOrd="0" destOrd="0" presId="urn:microsoft.com/office/officeart/2005/8/layout/orgChart1"/>
    <dgm:cxn modelId="{5A0011D0-1221-4BFE-AEEC-A759618EF7A4}" type="presOf" srcId="{37DED419-63C9-47D1-9E05-B524DC7EBA85}" destId="{6E094225-F90B-4254-96F3-81535C053CEC}" srcOrd="1" destOrd="0" presId="urn:microsoft.com/office/officeart/2005/8/layout/orgChart1"/>
    <dgm:cxn modelId="{FDDDC82A-8C1C-4FA6-9A33-D4E0EB920EC4}" srcId="{537C6945-AEBB-4249-B082-8B16AD97105A}" destId="{7BFC789D-15E5-4DC3-9EAC-0EE982DBB0F2}" srcOrd="0" destOrd="0" parTransId="{A3A89BE7-73A6-4E97-AE6B-9B9EE3F70D2B}" sibTransId="{4C209211-B249-41EC-86A9-FD9FB15DBD6B}"/>
    <dgm:cxn modelId="{B7B67529-3804-46D1-8123-86ACB7C7B830}" type="presOf" srcId="{55B01089-E023-4BE0-A93C-87F2E3148518}" destId="{9766C904-34E5-4CD3-9FA5-364F75482DE5}" srcOrd="0" destOrd="0" presId="urn:microsoft.com/office/officeart/2005/8/layout/orgChart1"/>
    <dgm:cxn modelId="{CE20FF1F-6035-49CE-B80E-03DC7C79DBBF}" type="presOf" srcId="{1104FAE5-BBF9-4216-8B40-0FD8B154C7B0}" destId="{47742611-3252-40EB-BCE3-3CC93F1BE0DA}" srcOrd="0" destOrd="0" presId="urn:microsoft.com/office/officeart/2005/8/layout/orgChart1"/>
    <dgm:cxn modelId="{ED02AB53-815F-4358-8FE9-0B7F50CF493F}" srcId="{84810E50-6C4F-4413-9D15-7D9424F5E984}" destId="{37DED419-63C9-47D1-9E05-B524DC7EBA85}" srcOrd="0" destOrd="0" parTransId="{308604F3-28C7-4AD9-B147-92F85A6D1047}" sibTransId="{AE75E54E-A97C-4CCC-871D-D4ACC7D1917B}"/>
    <dgm:cxn modelId="{5D3B7E30-B1A3-4597-9412-159F8D5BBA63}" type="presOf" srcId="{70EDCB1C-D83F-48F7-9034-FAB5F12AD44A}" destId="{6CEDDBCD-C7BC-428E-B0FD-563287C72641}" srcOrd="0" destOrd="0" presId="urn:microsoft.com/office/officeart/2005/8/layout/orgChart1"/>
    <dgm:cxn modelId="{6DC1CB9A-3BD8-451B-B4F3-FA148D0DCB15}" srcId="{37DED419-63C9-47D1-9E05-B524DC7EBA85}" destId="{8D37BF70-53F6-4882-9EC2-C11248CBC054}" srcOrd="0" destOrd="0" parTransId="{241026C1-2D5E-42DA-9DA5-51F6F52C983C}" sibTransId="{6FC9E5EE-E016-4CF2-82D8-7AC9A957D284}"/>
    <dgm:cxn modelId="{22EA6EE3-1EA2-43E6-8DD6-F39E6F7C6686}" type="presOf" srcId="{C274FD4D-5BFF-40F7-8891-8740C83B53C8}" destId="{680A1BC7-CFD3-4D07-A2D8-4BD8139673BE}" srcOrd="0" destOrd="0" presId="urn:microsoft.com/office/officeart/2005/8/layout/orgChart1"/>
    <dgm:cxn modelId="{D67BCC0C-84E7-4F64-A48C-A32FF518474B}" type="presOf" srcId="{7BFC789D-15E5-4DC3-9EAC-0EE982DBB0F2}" destId="{684424CB-EC3A-480C-ADC3-B42B578B9D72}" srcOrd="1" destOrd="0" presId="urn:microsoft.com/office/officeart/2005/8/layout/orgChart1"/>
    <dgm:cxn modelId="{64F3D9CE-A78E-4AAC-9859-CF421A20F2FF}" type="presOf" srcId="{98E69F1B-1E7D-4E94-96C4-242CE14A8C73}" destId="{EB6B9E9B-A4EB-4155-80ED-C70A4D260AC9}" srcOrd="1" destOrd="0" presId="urn:microsoft.com/office/officeart/2005/8/layout/orgChart1"/>
    <dgm:cxn modelId="{3B2C417D-43E9-44F9-A19A-462F178E8413}" type="presOf" srcId="{8EFD8B2F-FC6B-4D0E-BFAD-E539AFE9CF7B}" destId="{9A2759E9-B2F8-4214-8788-5E3E6406706B}" srcOrd="0" destOrd="0" presId="urn:microsoft.com/office/officeart/2005/8/layout/orgChart1"/>
    <dgm:cxn modelId="{C0DE6198-C7DA-4C8A-A6CF-2767A748AAB0}" type="presOf" srcId="{011C1474-54DE-47E5-9652-326789C8E8F1}" destId="{4C643B33-FC8A-499A-A4EE-90733D1C39A8}" srcOrd="0" destOrd="0" presId="urn:microsoft.com/office/officeart/2005/8/layout/orgChart1"/>
    <dgm:cxn modelId="{A4E8FF8B-A570-4D71-9428-3D1F64A46F8A}" srcId="{537C6945-AEBB-4249-B082-8B16AD97105A}" destId="{E9505F35-A87E-4EAA-B7F8-4E08678F44AF}" srcOrd="4" destOrd="0" parTransId="{631127D8-FC14-4B42-A4A0-4AAD9D6177AA}" sibTransId="{89258566-3808-4E16-8DDB-EBA3A1945726}"/>
    <dgm:cxn modelId="{5EF97399-035C-4795-BAC3-C846BF0A85AE}" type="presOf" srcId="{D1157AD2-350B-4F71-B3C8-9F9BCC938570}" destId="{75022B69-DA40-4FEC-A8F0-D87B3F1D2AA7}" srcOrd="1" destOrd="0" presId="urn:microsoft.com/office/officeart/2005/8/layout/orgChart1"/>
    <dgm:cxn modelId="{410E25CA-E85F-4E8C-9033-8498BE205BA7}" type="presOf" srcId="{631127D8-FC14-4B42-A4A0-4AAD9D6177AA}" destId="{C26E4D9F-02DB-4DFF-AFD0-ED33278077A3}" srcOrd="0" destOrd="0" presId="urn:microsoft.com/office/officeart/2005/8/layout/orgChart1"/>
    <dgm:cxn modelId="{3CA53362-7813-4687-964B-5218884C9A9F}" srcId="{88F50702-3F05-468F-94F8-9602EB1B0174}" destId="{D17BF796-D0AF-4C0D-96F6-499A50F8CE95}" srcOrd="1" destOrd="0" parTransId="{FEDB59E7-48FA-4458-9DC0-2F53F0D16B2B}" sibTransId="{40530CBB-2169-4B28-A074-3A56BAE6C68B}"/>
    <dgm:cxn modelId="{F3D3E930-9823-4611-AAFD-49730EE02475}" type="presOf" srcId="{3A8E9E80-3EC7-4426-BACB-D2AF716F10FD}" destId="{87BCFB21-B17F-4F64-A302-66C836352E2D}" srcOrd="0" destOrd="0" presId="urn:microsoft.com/office/officeart/2005/8/layout/orgChart1"/>
    <dgm:cxn modelId="{6AE85A3E-D19D-432C-94ED-9CCA60F0BEF6}" type="presOf" srcId="{11093882-ADAF-46E9-8421-2E36689B0B23}" destId="{88F99F67-E601-41F3-B571-52D5EC5ACA92}" srcOrd="0" destOrd="0" presId="urn:microsoft.com/office/officeart/2005/8/layout/orgChart1"/>
    <dgm:cxn modelId="{7F1D2BC3-78CF-414A-9862-5088BCCF32F8}" type="presOf" srcId="{D17BF796-D0AF-4C0D-96F6-499A50F8CE95}" destId="{9950E447-560D-4507-91BA-9FD875C0E844}" srcOrd="0" destOrd="0" presId="urn:microsoft.com/office/officeart/2005/8/layout/orgChart1"/>
    <dgm:cxn modelId="{C9DC1F87-A210-4A09-ABAD-CC28784D113E}" srcId="{84810E50-6C4F-4413-9D15-7D9424F5E984}" destId="{55B01089-E023-4BE0-A93C-87F2E3148518}" srcOrd="1" destOrd="0" parTransId="{7B5902ED-27BF-4D10-B603-BA5CF7A57B5E}" sibTransId="{FD676738-610A-4056-B920-37C6D5B9EBF9}"/>
    <dgm:cxn modelId="{E0E7B20C-54EF-47AD-8B1A-C323D2200FFF}" srcId="{E9505F35-A87E-4EAA-B7F8-4E08678F44AF}" destId="{7C71DD08-04F7-4512-ABE3-9151BD25981C}" srcOrd="2" destOrd="0" parTransId="{803A8DD2-09E2-4A94-A57A-65E4CDB993C7}" sibTransId="{4D8FB3A1-95E5-4A80-9B08-D3FA24CE2080}"/>
    <dgm:cxn modelId="{0D33551E-EAAC-438F-8257-13EADB4A7FF2}" type="presOf" srcId="{2A9F02BD-B15D-4E17-8EDE-94AD863FCC2D}" destId="{AE3F4624-31FA-4766-A29D-56E047DE0BFE}" srcOrd="0" destOrd="0" presId="urn:microsoft.com/office/officeart/2005/8/layout/orgChart1"/>
    <dgm:cxn modelId="{EAC51CEA-8E46-4C41-B026-21DF08E37626}" type="presOf" srcId="{CFA3E9A0-97B3-48A8-9F03-CC7F2E6075A3}" destId="{244B520B-D747-4A76-A17C-00FDA0EE6196}" srcOrd="0" destOrd="0" presId="urn:microsoft.com/office/officeart/2005/8/layout/orgChart1"/>
    <dgm:cxn modelId="{DDE9857A-916A-4661-ACF1-4777C3A3E603}" srcId="{C274FD4D-5BFF-40F7-8891-8740C83B53C8}" destId="{70EDCB1C-D83F-48F7-9034-FAB5F12AD44A}" srcOrd="0" destOrd="0" parTransId="{F4F8804E-5BBC-4E91-A82D-F54C0726D336}" sibTransId="{6A255B87-AF22-4AE1-B908-64964DC998CE}"/>
    <dgm:cxn modelId="{02CB36D9-A632-44B7-8A1D-02113492FB7D}" type="presOf" srcId="{A97AC770-311E-4226-9A65-C2273A3BC9FB}" destId="{3ED3ECA6-306D-40DC-8E26-EE540C0F7768}" srcOrd="0" destOrd="0" presId="urn:microsoft.com/office/officeart/2005/8/layout/orgChart1"/>
    <dgm:cxn modelId="{67A73F62-AC8D-4A3C-9C4A-18130A838D8E}" type="presOf" srcId="{D1157AD2-350B-4F71-B3C8-9F9BCC938570}" destId="{D510188E-E10A-46B1-9BFD-9D66AE40DC67}" srcOrd="0" destOrd="0" presId="urn:microsoft.com/office/officeart/2005/8/layout/orgChart1"/>
    <dgm:cxn modelId="{FC6894F4-0F79-43EE-9C51-EE39761FB1B9}" type="presOf" srcId="{C274FD4D-5BFF-40F7-8891-8740C83B53C8}" destId="{EA886316-EA2C-472E-B55B-D61AD9E0FF62}" srcOrd="1" destOrd="0" presId="urn:microsoft.com/office/officeart/2005/8/layout/orgChart1"/>
    <dgm:cxn modelId="{8EBA928D-286B-4616-A930-AB4B75393FD2}" type="presOf" srcId="{78608591-F4E2-4EDA-A594-DBFCF3797CB2}" destId="{6F64D5F0-9FE4-4622-A5D8-8396A11CD1FB}" srcOrd="1" destOrd="0" presId="urn:microsoft.com/office/officeart/2005/8/layout/orgChart1"/>
    <dgm:cxn modelId="{42525D52-D91A-4EA3-8362-66C775F2CF56}" type="presOf" srcId="{11093882-ADAF-46E9-8421-2E36689B0B23}" destId="{B8C8DB15-A165-40AB-B236-2EC245669B18}" srcOrd="1" destOrd="0" presId="urn:microsoft.com/office/officeart/2005/8/layout/orgChart1"/>
    <dgm:cxn modelId="{049F4CB7-97BD-48D2-BDD8-540FF88FCFE8}" type="presOf" srcId="{E9505F35-A87E-4EAA-B7F8-4E08678F44AF}" destId="{BF2DD012-332E-4D3F-837A-7A867D277AC0}" srcOrd="0" destOrd="0" presId="urn:microsoft.com/office/officeart/2005/8/layout/orgChart1"/>
    <dgm:cxn modelId="{19ED0D70-711E-4A56-A797-AD2694A1F8BC}" srcId="{537C6945-AEBB-4249-B082-8B16AD97105A}" destId="{88F50702-3F05-468F-94F8-9602EB1B0174}" srcOrd="5" destOrd="0" parTransId="{7BC3E331-C439-4C56-BBF0-22E04B911FD1}" sibTransId="{292B6A8C-6E34-466A-86BA-022A99F54903}"/>
    <dgm:cxn modelId="{3DD2A0A6-D453-4A0A-BDCF-F49205B9F926}" type="presOf" srcId="{CF97F23C-F283-4E1C-94D1-4F2D50BB2250}" destId="{6264CF06-16D1-4138-AF65-743BA5D575A9}" srcOrd="0" destOrd="0" presId="urn:microsoft.com/office/officeart/2005/8/layout/orgChart1"/>
    <dgm:cxn modelId="{01F22429-E1DB-42FD-8AC5-48CC03232BCB}" srcId="{048AB85C-E82E-4BA6-90AA-BA694B9EED23}" destId="{C274FD4D-5BFF-40F7-8891-8740C83B53C8}" srcOrd="0" destOrd="0" parTransId="{0E0B0421-DFB7-494D-9133-2E5D62B6C8A8}" sibTransId="{DD172E73-2F0F-44E1-90C5-B6C5162E813E}"/>
    <dgm:cxn modelId="{E485698E-D1B4-428D-81BF-AAB8B4C66AB7}" type="presOf" srcId="{CD6CFF2C-0241-492A-A157-FB53B7B0893D}" destId="{69F8ADDB-859C-4CFE-9F28-00E6849D5044}" srcOrd="0" destOrd="0" presId="urn:microsoft.com/office/officeart/2005/8/layout/orgChart1"/>
    <dgm:cxn modelId="{1C1E0ED1-80C8-4BA4-9B86-342451C1CDE0}" type="presOf" srcId="{AFF6176A-9FED-46F5-BEEA-D460962F3CFE}" destId="{FDAC8408-CE56-453B-A7E6-405CC1B7B2E3}" srcOrd="0" destOrd="0" presId="urn:microsoft.com/office/officeart/2005/8/layout/orgChart1"/>
    <dgm:cxn modelId="{042C990C-EEBD-4160-A684-404638C21EA8}" type="presOf" srcId="{5C267A20-91BA-4DB2-A9C0-E3428CD5CB00}" destId="{ABC93C12-EB20-418A-B1A6-2B212C1585E7}" srcOrd="0" destOrd="0" presId="urn:microsoft.com/office/officeart/2005/8/layout/orgChart1"/>
    <dgm:cxn modelId="{55BB87FB-77B8-413E-BCE8-3D4BDFA101E6}" type="presOf" srcId="{98E69F1B-1E7D-4E94-96C4-242CE14A8C73}" destId="{2379D0BF-706E-44B6-A7FA-9C908CA4E280}" srcOrd="0" destOrd="0" presId="urn:microsoft.com/office/officeart/2005/8/layout/orgChart1"/>
    <dgm:cxn modelId="{8F2F8641-1ADD-4B9A-92B7-DAF0D1CC84E1}" type="presParOf" srcId="{AEF9BC86-947B-441C-8580-B0304174C7F3}" destId="{1A26935E-0720-48AD-A287-CB5883AD2543}" srcOrd="0" destOrd="0" presId="urn:microsoft.com/office/officeart/2005/8/layout/orgChart1"/>
    <dgm:cxn modelId="{9E752272-B56C-4FF3-96B0-DAF25819DEC5}" type="presParOf" srcId="{1A26935E-0720-48AD-A287-CB5883AD2543}" destId="{E119D98E-FFEC-4886-BD2B-8A7F30823221}" srcOrd="0" destOrd="0" presId="urn:microsoft.com/office/officeart/2005/8/layout/orgChart1"/>
    <dgm:cxn modelId="{57130B4C-633C-4283-B4FF-E2D8C84F609D}" type="presParOf" srcId="{E119D98E-FFEC-4886-BD2B-8A7F30823221}" destId="{9C6D4D7D-8A72-490D-A44C-F712459966B8}" srcOrd="0" destOrd="0" presId="urn:microsoft.com/office/officeart/2005/8/layout/orgChart1"/>
    <dgm:cxn modelId="{07317F75-649C-484E-82B1-834459577290}" type="presParOf" srcId="{E119D98E-FFEC-4886-BD2B-8A7F30823221}" destId="{6CCA012F-92F8-41F0-9DE6-3DEEE6F85029}" srcOrd="1" destOrd="0" presId="urn:microsoft.com/office/officeart/2005/8/layout/orgChart1"/>
    <dgm:cxn modelId="{312A6091-B811-4CFB-8177-44E961B50C95}" type="presParOf" srcId="{1A26935E-0720-48AD-A287-CB5883AD2543}" destId="{3961291E-AF2E-4271-81E7-33A6BE4E5FA0}" srcOrd="1" destOrd="0" presId="urn:microsoft.com/office/officeart/2005/8/layout/orgChart1"/>
    <dgm:cxn modelId="{4428C7AB-051B-4EDA-BCC7-8CB09A811B81}" type="presParOf" srcId="{3961291E-AF2E-4271-81E7-33A6BE4E5FA0}" destId="{3ED3ECA6-306D-40DC-8E26-EE540C0F7768}" srcOrd="0" destOrd="0" presId="urn:microsoft.com/office/officeart/2005/8/layout/orgChart1"/>
    <dgm:cxn modelId="{7DD98FA3-0C3E-4021-B2DB-0CA15AF8B316}" type="presParOf" srcId="{3961291E-AF2E-4271-81E7-33A6BE4E5FA0}" destId="{8898FDF8-D3AE-43BE-999E-4ACA186B4F87}" srcOrd="1" destOrd="0" presId="urn:microsoft.com/office/officeart/2005/8/layout/orgChart1"/>
    <dgm:cxn modelId="{256416EA-AEF5-40CC-8D49-24D92A3FEF50}" type="presParOf" srcId="{8898FDF8-D3AE-43BE-999E-4ACA186B4F87}" destId="{622FA154-DA8F-414E-9D38-BC64DD81C3D1}" srcOrd="0" destOrd="0" presId="urn:microsoft.com/office/officeart/2005/8/layout/orgChart1"/>
    <dgm:cxn modelId="{EF138379-3131-4355-A94C-0DE1A6376594}" type="presParOf" srcId="{622FA154-DA8F-414E-9D38-BC64DD81C3D1}" destId="{1BD7FFC4-97E0-4FA0-B1A0-D310CEAACA6C}" srcOrd="0" destOrd="0" presId="urn:microsoft.com/office/officeart/2005/8/layout/orgChart1"/>
    <dgm:cxn modelId="{E5223928-F61D-4A26-A393-7F580041EBAB}" type="presParOf" srcId="{622FA154-DA8F-414E-9D38-BC64DD81C3D1}" destId="{71919B91-7F6B-46B7-9A19-EE2B49CC62FA}" srcOrd="1" destOrd="0" presId="urn:microsoft.com/office/officeart/2005/8/layout/orgChart1"/>
    <dgm:cxn modelId="{A3868AFB-C050-4742-A469-6D9CB98067F4}" type="presParOf" srcId="{8898FDF8-D3AE-43BE-999E-4ACA186B4F87}" destId="{45381B9A-AA69-4B7B-A24C-A4DAE0C2B82B}" srcOrd="1" destOrd="0" presId="urn:microsoft.com/office/officeart/2005/8/layout/orgChart1"/>
    <dgm:cxn modelId="{99ADEA00-03E7-4FCE-A798-4AF658651379}" type="presParOf" srcId="{45381B9A-AA69-4B7B-A24C-A4DAE0C2B82B}" destId="{2B8B8778-7293-4E4F-908C-5416BD1DC72D}" srcOrd="0" destOrd="0" presId="urn:microsoft.com/office/officeart/2005/8/layout/orgChart1"/>
    <dgm:cxn modelId="{C8488F46-6024-4D75-9210-4A2CE28936CC}" type="presParOf" srcId="{45381B9A-AA69-4B7B-A24C-A4DAE0C2B82B}" destId="{87152925-E33C-44B7-8CA3-7487A047541D}" srcOrd="1" destOrd="0" presId="urn:microsoft.com/office/officeart/2005/8/layout/orgChart1"/>
    <dgm:cxn modelId="{68E90121-9A8B-471D-90D9-C2F2A9572256}" type="presParOf" srcId="{87152925-E33C-44B7-8CA3-7487A047541D}" destId="{2B1AFE4D-5D2E-4DEE-949F-051C1F4E9D60}" srcOrd="0" destOrd="0" presId="urn:microsoft.com/office/officeart/2005/8/layout/orgChart1"/>
    <dgm:cxn modelId="{D08B0B77-B8AE-408E-8B1A-053BF7D8889D}" type="presParOf" srcId="{2B1AFE4D-5D2E-4DEE-949F-051C1F4E9D60}" destId="{630020BD-C04C-457C-8817-42FC4726CE13}" srcOrd="0" destOrd="0" presId="urn:microsoft.com/office/officeart/2005/8/layout/orgChart1"/>
    <dgm:cxn modelId="{DED46459-C681-4761-90CE-E522FEB5317C}" type="presParOf" srcId="{2B1AFE4D-5D2E-4DEE-949F-051C1F4E9D60}" destId="{6E094225-F90B-4254-96F3-81535C053CEC}" srcOrd="1" destOrd="0" presId="urn:microsoft.com/office/officeart/2005/8/layout/orgChart1"/>
    <dgm:cxn modelId="{541BFEEB-6F4B-465D-829A-DE640472CBD1}" type="presParOf" srcId="{87152925-E33C-44B7-8CA3-7487A047541D}" destId="{57AC38FD-D176-4463-9883-A51A5F8670C2}" srcOrd="1" destOrd="0" presId="urn:microsoft.com/office/officeart/2005/8/layout/orgChart1"/>
    <dgm:cxn modelId="{3AEA98FC-4004-4751-B1F7-50321D07FF20}" type="presParOf" srcId="{57AC38FD-D176-4463-9883-A51A5F8670C2}" destId="{AC999F9F-AD93-47B3-8624-7B56D742F3F2}" srcOrd="0" destOrd="0" presId="urn:microsoft.com/office/officeart/2005/8/layout/orgChart1"/>
    <dgm:cxn modelId="{F1A0FFC0-3EAE-4A16-8276-EB97051B9AEB}" type="presParOf" srcId="{57AC38FD-D176-4463-9883-A51A5F8670C2}" destId="{0FE9A049-26A2-4532-AB46-D8D3F5672506}" srcOrd="1" destOrd="0" presId="urn:microsoft.com/office/officeart/2005/8/layout/orgChart1"/>
    <dgm:cxn modelId="{01648C25-14E6-4D1C-BC33-5C44957EB2FE}" type="presParOf" srcId="{0FE9A049-26A2-4532-AB46-D8D3F5672506}" destId="{CDEC72DF-5666-4315-92B0-69951AB69DDC}" srcOrd="0" destOrd="0" presId="urn:microsoft.com/office/officeart/2005/8/layout/orgChart1"/>
    <dgm:cxn modelId="{721F102F-821F-4DD9-9E21-BC608E730D79}" type="presParOf" srcId="{CDEC72DF-5666-4315-92B0-69951AB69DDC}" destId="{D6B8B91B-079F-4608-8BE3-502E33DF2C93}" srcOrd="0" destOrd="0" presId="urn:microsoft.com/office/officeart/2005/8/layout/orgChart1"/>
    <dgm:cxn modelId="{53561730-1C85-401C-86DB-A1FB971C348A}" type="presParOf" srcId="{CDEC72DF-5666-4315-92B0-69951AB69DDC}" destId="{6A4017BE-0228-4699-B131-487C69D48EF0}" srcOrd="1" destOrd="0" presId="urn:microsoft.com/office/officeart/2005/8/layout/orgChart1"/>
    <dgm:cxn modelId="{651CD0B9-0B77-4374-9EDB-5C01710BDEAD}" type="presParOf" srcId="{0FE9A049-26A2-4532-AB46-D8D3F5672506}" destId="{0C92F4BA-6616-4CB6-B387-64E41B02C67C}" srcOrd="1" destOrd="0" presId="urn:microsoft.com/office/officeart/2005/8/layout/orgChart1"/>
    <dgm:cxn modelId="{86BD2E67-0AC2-495E-A311-F4A5CF0448D9}" type="presParOf" srcId="{0FE9A049-26A2-4532-AB46-D8D3F5672506}" destId="{5DEEDA2D-6336-4055-9333-E42C63C51C43}" srcOrd="2" destOrd="0" presId="urn:microsoft.com/office/officeart/2005/8/layout/orgChart1"/>
    <dgm:cxn modelId="{47F837E8-ACBB-4D75-93D2-70A2E2126D4A}" type="presParOf" srcId="{87152925-E33C-44B7-8CA3-7487A047541D}" destId="{DFD1C1C3-0BD6-4497-9E62-A5E9983342C2}" srcOrd="2" destOrd="0" presId="urn:microsoft.com/office/officeart/2005/8/layout/orgChart1"/>
    <dgm:cxn modelId="{E52E2AF6-B79E-4ED1-B2BF-C1E2E8D1D1B1}" type="presParOf" srcId="{45381B9A-AA69-4B7B-A24C-A4DAE0C2B82B}" destId="{D3CB7866-54DC-4F9A-8477-A34756E32018}" srcOrd="2" destOrd="0" presId="urn:microsoft.com/office/officeart/2005/8/layout/orgChart1"/>
    <dgm:cxn modelId="{1F879C70-1B5D-408D-B63A-D0D40E587B2E}" type="presParOf" srcId="{45381B9A-AA69-4B7B-A24C-A4DAE0C2B82B}" destId="{7DB92181-9A8C-4E39-8B9D-0D55F3353C7D}" srcOrd="3" destOrd="0" presId="urn:microsoft.com/office/officeart/2005/8/layout/orgChart1"/>
    <dgm:cxn modelId="{656A7B10-BAD6-4432-8A38-43E46845D22F}" type="presParOf" srcId="{7DB92181-9A8C-4E39-8B9D-0D55F3353C7D}" destId="{DD9A57F9-A2F8-42FD-A25E-B268996E9EA9}" srcOrd="0" destOrd="0" presId="urn:microsoft.com/office/officeart/2005/8/layout/orgChart1"/>
    <dgm:cxn modelId="{D49F8093-16C6-4030-962E-D87172E253FC}" type="presParOf" srcId="{DD9A57F9-A2F8-42FD-A25E-B268996E9EA9}" destId="{9766C904-34E5-4CD3-9FA5-364F75482DE5}" srcOrd="0" destOrd="0" presId="urn:microsoft.com/office/officeart/2005/8/layout/orgChart1"/>
    <dgm:cxn modelId="{C641CABB-7F40-4076-8939-61529A2583F3}" type="presParOf" srcId="{DD9A57F9-A2F8-42FD-A25E-B268996E9EA9}" destId="{384C881D-1977-4B38-8B99-DEF38A06326C}" srcOrd="1" destOrd="0" presId="urn:microsoft.com/office/officeart/2005/8/layout/orgChart1"/>
    <dgm:cxn modelId="{5F653FF7-DDE0-4D72-81AE-66FBB8913AED}" type="presParOf" srcId="{7DB92181-9A8C-4E39-8B9D-0D55F3353C7D}" destId="{41B81340-6F6A-4383-BA58-563110DC3E3C}" srcOrd="1" destOrd="0" presId="urn:microsoft.com/office/officeart/2005/8/layout/orgChart1"/>
    <dgm:cxn modelId="{A5BF3AF4-79B8-4251-9DC1-3113F4E49120}" type="presParOf" srcId="{41B81340-6F6A-4383-BA58-563110DC3E3C}" destId="{52761613-32AF-4F26-99ED-1E13F403E355}" srcOrd="0" destOrd="0" presId="urn:microsoft.com/office/officeart/2005/8/layout/orgChart1"/>
    <dgm:cxn modelId="{011A36F6-9E7F-44B1-BB67-AAF583F86EC4}" type="presParOf" srcId="{41B81340-6F6A-4383-BA58-563110DC3E3C}" destId="{82754A15-A3B9-4D86-B72D-A79253926E49}" srcOrd="1" destOrd="0" presId="urn:microsoft.com/office/officeart/2005/8/layout/orgChart1"/>
    <dgm:cxn modelId="{9E670F15-44D2-4D48-BAC0-914B10C4EB38}" type="presParOf" srcId="{82754A15-A3B9-4D86-B72D-A79253926E49}" destId="{D7CCC376-540F-4568-AC65-4FE7D52EAE85}" srcOrd="0" destOrd="0" presId="urn:microsoft.com/office/officeart/2005/8/layout/orgChart1"/>
    <dgm:cxn modelId="{D05892A1-C62E-4DE8-99A2-BDB8D365BA2E}" type="presParOf" srcId="{D7CCC376-540F-4568-AC65-4FE7D52EAE85}" destId="{D510188E-E10A-46B1-9BFD-9D66AE40DC67}" srcOrd="0" destOrd="0" presId="urn:microsoft.com/office/officeart/2005/8/layout/orgChart1"/>
    <dgm:cxn modelId="{9ECF11A0-9247-49E3-8843-1880383890FB}" type="presParOf" srcId="{D7CCC376-540F-4568-AC65-4FE7D52EAE85}" destId="{75022B69-DA40-4FEC-A8F0-D87B3F1D2AA7}" srcOrd="1" destOrd="0" presId="urn:microsoft.com/office/officeart/2005/8/layout/orgChart1"/>
    <dgm:cxn modelId="{5E6B249D-E42C-4A28-9DE4-F2A4EC35C455}" type="presParOf" srcId="{82754A15-A3B9-4D86-B72D-A79253926E49}" destId="{DBE9C530-D2ED-4591-BAC2-751E39F189AA}" srcOrd="1" destOrd="0" presId="urn:microsoft.com/office/officeart/2005/8/layout/orgChart1"/>
    <dgm:cxn modelId="{74F25FC0-225D-4911-BDF6-B1F952CBA59F}" type="presParOf" srcId="{82754A15-A3B9-4D86-B72D-A79253926E49}" destId="{6ED6EB46-5870-4932-9842-941409B1D7D3}" srcOrd="2" destOrd="0" presId="urn:microsoft.com/office/officeart/2005/8/layout/orgChart1"/>
    <dgm:cxn modelId="{8957B534-5FA1-418D-B192-5FA3A6F47DC1}" type="presParOf" srcId="{7DB92181-9A8C-4E39-8B9D-0D55F3353C7D}" destId="{A499EBC7-682F-4780-85B4-7BBBF0082DA7}" srcOrd="2" destOrd="0" presId="urn:microsoft.com/office/officeart/2005/8/layout/orgChart1"/>
    <dgm:cxn modelId="{30539F34-90C8-4F4A-8D3C-807699895E6E}" type="presParOf" srcId="{8898FDF8-D3AE-43BE-999E-4ACA186B4F87}" destId="{82681E42-EC74-4CF6-8F40-B691454BCB33}" srcOrd="2" destOrd="0" presId="urn:microsoft.com/office/officeart/2005/8/layout/orgChart1"/>
    <dgm:cxn modelId="{863BFB47-B503-4AB7-91E2-B7297608AD9C}" type="presParOf" srcId="{3961291E-AF2E-4271-81E7-33A6BE4E5FA0}" destId="{5BECC500-D16D-4727-A26E-A642D3873A68}" srcOrd="2" destOrd="0" presId="urn:microsoft.com/office/officeart/2005/8/layout/orgChart1"/>
    <dgm:cxn modelId="{07BF30D5-6DF7-42B7-A652-58B854DB6096}" type="presParOf" srcId="{3961291E-AF2E-4271-81E7-33A6BE4E5FA0}" destId="{593CF72D-0996-4FD7-BABF-A8F010A4256E}" srcOrd="3" destOrd="0" presId="urn:microsoft.com/office/officeart/2005/8/layout/orgChart1"/>
    <dgm:cxn modelId="{D9361E80-76B0-473D-AACE-AE17757F0A88}" type="presParOf" srcId="{593CF72D-0996-4FD7-BABF-A8F010A4256E}" destId="{53A18373-1A6E-4899-9430-91657C80BA7E}" srcOrd="0" destOrd="0" presId="urn:microsoft.com/office/officeart/2005/8/layout/orgChart1"/>
    <dgm:cxn modelId="{5E26EC52-593F-485C-BF50-601E58EEF5BC}" type="presParOf" srcId="{53A18373-1A6E-4899-9430-91657C80BA7E}" destId="{C6AEB739-172D-40FC-8186-BA755FBFBA9D}" srcOrd="0" destOrd="0" presId="urn:microsoft.com/office/officeart/2005/8/layout/orgChart1"/>
    <dgm:cxn modelId="{09FDE95E-D522-4784-A5A7-0E1188ECD356}" type="presParOf" srcId="{53A18373-1A6E-4899-9430-91657C80BA7E}" destId="{E04FBC6A-D126-403E-B077-1C58AD8404C0}" srcOrd="1" destOrd="0" presId="urn:microsoft.com/office/officeart/2005/8/layout/orgChart1"/>
    <dgm:cxn modelId="{0E446BD8-DCD0-4F60-BCCC-CBB7189C0D7C}" type="presParOf" srcId="{593CF72D-0996-4FD7-BABF-A8F010A4256E}" destId="{BB1B5C28-1C89-4396-8DF2-0DC451E5EAC5}" srcOrd="1" destOrd="0" presId="urn:microsoft.com/office/officeart/2005/8/layout/orgChart1"/>
    <dgm:cxn modelId="{0D250147-B2CA-4A56-B6A8-9237E0F2BD06}" type="presParOf" srcId="{BB1B5C28-1C89-4396-8DF2-0DC451E5EAC5}" destId="{02564A75-9278-4800-9258-E4AD7AE5BAED}" srcOrd="0" destOrd="0" presId="urn:microsoft.com/office/officeart/2005/8/layout/orgChart1"/>
    <dgm:cxn modelId="{D1BA06ED-944E-47F8-B785-0CEE3B62014D}" type="presParOf" srcId="{BB1B5C28-1C89-4396-8DF2-0DC451E5EAC5}" destId="{6CD8238E-C265-4C7D-B152-2680325869A5}" srcOrd="1" destOrd="0" presId="urn:microsoft.com/office/officeart/2005/8/layout/orgChart1"/>
    <dgm:cxn modelId="{8B5A1C46-6FAF-4C48-9070-39B6BCA2AE6B}" type="presParOf" srcId="{6CD8238E-C265-4C7D-B152-2680325869A5}" destId="{42BAE48F-17A2-4327-8A78-B2C359AAD42E}" srcOrd="0" destOrd="0" presId="urn:microsoft.com/office/officeart/2005/8/layout/orgChart1"/>
    <dgm:cxn modelId="{1849C563-83A9-4531-97A3-762EB00BB6BC}" type="presParOf" srcId="{42BAE48F-17A2-4327-8A78-B2C359AAD42E}" destId="{680A1BC7-CFD3-4D07-A2D8-4BD8139673BE}" srcOrd="0" destOrd="0" presId="urn:microsoft.com/office/officeart/2005/8/layout/orgChart1"/>
    <dgm:cxn modelId="{90824DC8-25EC-42CC-8DC0-539E4CC3F4D6}" type="presParOf" srcId="{42BAE48F-17A2-4327-8A78-B2C359AAD42E}" destId="{EA886316-EA2C-472E-B55B-D61AD9E0FF62}" srcOrd="1" destOrd="0" presId="urn:microsoft.com/office/officeart/2005/8/layout/orgChart1"/>
    <dgm:cxn modelId="{215F063A-B7F9-4CC2-957E-911198482C1F}" type="presParOf" srcId="{6CD8238E-C265-4C7D-B152-2680325869A5}" destId="{CBA2D38B-CAFB-43BC-8799-04C15AEA8C79}" srcOrd="1" destOrd="0" presId="urn:microsoft.com/office/officeart/2005/8/layout/orgChart1"/>
    <dgm:cxn modelId="{49BE09A8-0409-4685-8957-7CC16F95F64C}" type="presParOf" srcId="{CBA2D38B-CAFB-43BC-8799-04C15AEA8C79}" destId="{90FAF226-F81D-40A0-9A90-7FB2E28DAFD5}" srcOrd="0" destOrd="0" presId="urn:microsoft.com/office/officeart/2005/8/layout/orgChart1"/>
    <dgm:cxn modelId="{EA698246-5A35-4341-9183-569893F3EF26}" type="presParOf" srcId="{CBA2D38B-CAFB-43BC-8799-04C15AEA8C79}" destId="{15068002-E9E2-4EE6-A01B-74B3EA6E8724}" srcOrd="1" destOrd="0" presId="urn:microsoft.com/office/officeart/2005/8/layout/orgChart1"/>
    <dgm:cxn modelId="{341DBDDE-0305-44A5-A127-51110BCBF34D}" type="presParOf" srcId="{15068002-E9E2-4EE6-A01B-74B3EA6E8724}" destId="{97A0FB59-4412-43A9-A064-E503F53E5324}" srcOrd="0" destOrd="0" presId="urn:microsoft.com/office/officeart/2005/8/layout/orgChart1"/>
    <dgm:cxn modelId="{FD96279C-DD46-4D41-A82D-6764E0E810E0}" type="presParOf" srcId="{97A0FB59-4412-43A9-A064-E503F53E5324}" destId="{6CEDDBCD-C7BC-428E-B0FD-563287C72641}" srcOrd="0" destOrd="0" presId="urn:microsoft.com/office/officeart/2005/8/layout/orgChart1"/>
    <dgm:cxn modelId="{9BBFAEF1-E21C-478E-8ECE-E25F25FCF9C1}" type="presParOf" srcId="{97A0FB59-4412-43A9-A064-E503F53E5324}" destId="{0EE03B93-274A-4CBB-B0BA-FFFDEEBFFE5B}" srcOrd="1" destOrd="0" presId="urn:microsoft.com/office/officeart/2005/8/layout/orgChart1"/>
    <dgm:cxn modelId="{5ABBDDC8-025B-428E-8480-B96E522400AB}" type="presParOf" srcId="{15068002-E9E2-4EE6-A01B-74B3EA6E8724}" destId="{F19BCDA7-5679-46A8-B2E6-F7D8F2003465}" srcOrd="1" destOrd="0" presId="urn:microsoft.com/office/officeart/2005/8/layout/orgChart1"/>
    <dgm:cxn modelId="{ECD1BC14-0F33-4367-A220-DC71729A6C5B}" type="presParOf" srcId="{15068002-E9E2-4EE6-A01B-74B3EA6E8724}" destId="{841D9D16-543D-470D-A316-73C2E812DF0A}" srcOrd="2" destOrd="0" presId="urn:microsoft.com/office/officeart/2005/8/layout/orgChart1"/>
    <dgm:cxn modelId="{F52DC828-7403-4CB1-91B4-1D78EA04976D}" type="presParOf" srcId="{6CD8238E-C265-4C7D-B152-2680325869A5}" destId="{C4344574-B45D-4C9E-A2F3-CEC3A7039DE2}" srcOrd="2" destOrd="0" presId="urn:microsoft.com/office/officeart/2005/8/layout/orgChart1"/>
    <dgm:cxn modelId="{80C1D730-66D0-45B5-8ADE-3217A4CC2F0F}" type="presParOf" srcId="{BB1B5C28-1C89-4396-8DF2-0DC451E5EAC5}" destId="{364FD248-C91B-48AC-9FED-A8B3DC5A8A55}" srcOrd="2" destOrd="0" presId="urn:microsoft.com/office/officeart/2005/8/layout/orgChart1"/>
    <dgm:cxn modelId="{46B7ADF7-A011-4C5A-B3F1-63DA4240C9E9}" type="presParOf" srcId="{BB1B5C28-1C89-4396-8DF2-0DC451E5EAC5}" destId="{5AAB9B84-D720-4179-AA7D-9876FC64E6B2}" srcOrd="3" destOrd="0" presId="urn:microsoft.com/office/officeart/2005/8/layout/orgChart1"/>
    <dgm:cxn modelId="{ADA0E445-E002-41FB-84A1-D3F794897617}" type="presParOf" srcId="{5AAB9B84-D720-4179-AA7D-9876FC64E6B2}" destId="{6BD36F63-346C-4DA9-AD82-B1BA92C7045F}" srcOrd="0" destOrd="0" presId="urn:microsoft.com/office/officeart/2005/8/layout/orgChart1"/>
    <dgm:cxn modelId="{0C08C904-F25C-4492-A234-0E5D95A6BA89}" type="presParOf" srcId="{6BD36F63-346C-4DA9-AD82-B1BA92C7045F}" destId="{FA04C33E-EA4D-4AB3-A774-077DC37090A5}" srcOrd="0" destOrd="0" presId="urn:microsoft.com/office/officeart/2005/8/layout/orgChart1"/>
    <dgm:cxn modelId="{6FA51990-70BE-4EC8-9507-DC3AEB7AA9AC}" type="presParOf" srcId="{6BD36F63-346C-4DA9-AD82-B1BA92C7045F}" destId="{6C8E0223-F721-41F5-AEA8-F4BFADE485F5}" srcOrd="1" destOrd="0" presId="urn:microsoft.com/office/officeart/2005/8/layout/orgChart1"/>
    <dgm:cxn modelId="{D79B30B0-53A8-47FC-84F1-765AA6F16E67}" type="presParOf" srcId="{5AAB9B84-D720-4179-AA7D-9876FC64E6B2}" destId="{B16CB719-8419-4461-92BF-7E4B00C6659D}" srcOrd="1" destOrd="0" presId="urn:microsoft.com/office/officeart/2005/8/layout/orgChart1"/>
    <dgm:cxn modelId="{F3F30812-0ABA-42B2-BCE8-EC15E7E92A64}" type="presParOf" srcId="{5AAB9B84-D720-4179-AA7D-9876FC64E6B2}" destId="{62ECCAE7-DA2E-4498-95FD-58DD2246B039}" srcOrd="2" destOrd="0" presId="urn:microsoft.com/office/officeart/2005/8/layout/orgChart1"/>
    <dgm:cxn modelId="{CBB8BCBA-1AB1-4ECA-AB76-7796314976A2}" type="presParOf" srcId="{BB1B5C28-1C89-4396-8DF2-0DC451E5EAC5}" destId="{A1DB49E6-5B00-4D77-BB19-4D800E9518A6}" srcOrd="4" destOrd="0" presId="urn:microsoft.com/office/officeart/2005/8/layout/orgChart1"/>
    <dgm:cxn modelId="{DAC96B0B-BB3B-4EA8-A74B-48533EF5EEF0}" type="presParOf" srcId="{BB1B5C28-1C89-4396-8DF2-0DC451E5EAC5}" destId="{0C1848F4-A0B9-4437-ABF9-80F1BAF5BDF7}" srcOrd="5" destOrd="0" presId="urn:microsoft.com/office/officeart/2005/8/layout/orgChart1"/>
    <dgm:cxn modelId="{4391ED13-71E6-4AF8-B3CE-960C4C17A820}" type="presParOf" srcId="{0C1848F4-A0B9-4437-ABF9-80F1BAF5BDF7}" destId="{E992AD5A-D612-442F-8546-39C653906585}" srcOrd="0" destOrd="0" presId="urn:microsoft.com/office/officeart/2005/8/layout/orgChart1"/>
    <dgm:cxn modelId="{A7BAABEB-3F34-4A26-9B42-401C0B516B8C}" type="presParOf" srcId="{E992AD5A-D612-442F-8546-39C653906585}" destId="{2379D0BF-706E-44B6-A7FA-9C908CA4E280}" srcOrd="0" destOrd="0" presId="urn:microsoft.com/office/officeart/2005/8/layout/orgChart1"/>
    <dgm:cxn modelId="{223B1AA9-3AE8-41F0-8938-462C3009F944}" type="presParOf" srcId="{E992AD5A-D612-442F-8546-39C653906585}" destId="{EB6B9E9B-A4EB-4155-80ED-C70A4D260AC9}" srcOrd="1" destOrd="0" presId="urn:microsoft.com/office/officeart/2005/8/layout/orgChart1"/>
    <dgm:cxn modelId="{68E65D80-74AD-4056-AF07-3BEA57B1262D}" type="presParOf" srcId="{0C1848F4-A0B9-4437-ABF9-80F1BAF5BDF7}" destId="{7BB34EC9-2B9D-40E6-995C-204B6A8C0E24}" srcOrd="1" destOrd="0" presId="urn:microsoft.com/office/officeart/2005/8/layout/orgChart1"/>
    <dgm:cxn modelId="{D668C8BF-3752-4766-86C5-A95951B033D6}" type="presParOf" srcId="{7BB34EC9-2B9D-40E6-995C-204B6A8C0E24}" destId="{69F8ADDB-859C-4CFE-9F28-00E6849D5044}" srcOrd="0" destOrd="0" presId="urn:microsoft.com/office/officeart/2005/8/layout/orgChart1"/>
    <dgm:cxn modelId="{165C3E76-520C-4385-AD44-4A21E3F77642}" type="presParOf" srcId="{7BB34EC9-2B9D-40E6-995C-204B6A8C0E24}" destId="{13965636-DCEB-46B6-9F34-4FC1975947A4}" srcOrd="1" destOrd="0" presId="urn:microsoft.com/office/officeart/2005/8/layout/orgChart1"/>
    <dgm:cxn modelId="{367D3787-38BC-4991-B51B-9B24619EEC47}" type="presParOf" srcId="{13965636-DCEB-46B6-9F34-4FC1975947A4}" destId="{4AC69837-8729-4449-901D-C5A57909C3BA}" srcOrd="0" destOrd="0" presId="urn:microsoft.com/office/officeart/2005/8/layout/orgChart1"/>
    <dgm:cxn modelId="{85A0177B-A571-442C-A456-E6159D4863B0}" type="presParOf" srcId="{4AC69837-8729-4449-901D-C5A57909C3BA}" destId="{B1EEB3DB-EB5F-47E9-8C70-A2A6AA10539A}" srcOrd="0" destOrd="0" presId="urn:microsoft.com/office/officeart/2005/8/layout/orgChart1"/>
    <dgm:cxn modelId="{86964623-5A0C-4400-BC65-F2393CFB6D72}" type="presParOf" srcId="{4AC69837-8729-4449-901D-C5A57909C3BA}" destId="{8BDC6A9D-6A6C-4CC1-B913-E0AB81ABE5FC}" srcOrd="1" destOrd="0" presId="urn:microsoft.com/office/officeart/2005/8/layout/orgChart1"/>
    <dgm:cxn modelId="{903A490B-4FF3-42AB-9D41-A635FCA9B14C}" type="presParOf" srcId="{13965636-DCEB-46B6-9F34-4FC1975947A4}" destId="{C8516628-5C16-4B74-96C6-036D6F3C6A07}" srcOrd="1" destOrd="0" presId="urn:microsoft.com/office/officeart/2005/8/layout/orgChart1"/>
    <dgm:cxn modelId="{9F4E6CE7-0443-4C19-AB3E-9F13F7509063}" type="presParOf" srcId="{13965636-DCEB-46B6-9F34-4FC1975947A4}" destId="{6022C7C7-49D3-4BE2-9852-79AF88D996DD}" srcOrd="2" destOrd="0" presId="urn:microsoft.com/office/officeart/2005/8/layout/orgChart1"/>
    <dgm:cxn modelId="{9FDE2A4D-F342-4AF6-A79A-28183A9ED9C9}" type="presParOf" srcId="{0C1848F4-A0B9-4437-ABF9-80F1BAF5BDF7}" destId="{3DA38D2F-BB5A-44D0-A770-C03809C1EAB8}" srcOrd="2" destOrd="0" presId="urn:microsoft.com/office/officeart/2005/8/layout/orgChart1"/>
    <dgm:cxn modelId="{091F226E-4B18-417D-A8B1-9D69D1ABC358}" type="presParOf" srcId="{593CF72D-0996-4FD7-BABF-A8F010A4256E}" destId="{25E56D69-6BF9-4C10-9CAD-B33BE3D1E159}" srcOrd="2" destOrd="0" presId="urn:microsoft.com/office/officeart/2005/8/layout/orgChart1"/>
    <dgm:cxn modelId="{152C9DAC-9124-4542-BB3E-D197C785A95E}" type="presParOf" srcId="{3961291E-AF2E-4271-81E7-33A6BE4E5FA0}" destId="{C26E4D9F-02DB-4DFF-AFD0-ED33278077A3}" srcOrd="4" destOrd="0" presId="urn:microsoft.com/office/officeart/2005/8/layout/orgChart1"/>
    <dgm:cxn modelId="{2A4A9006-7F19-423C-8B78-FBBA2F1F2366}" type="presParOf" srcId="{3961291E-AF2E-4271-81E7-33A6BE4E5FA0}" destId="{1300E06C-BE36-41AD-A851-0C0C7244D0F2}" srcOrd="5" destOrd="0" presId="urn:microsoft.com/office/officeart/2005/8/layout/orgChart1"/>
    <dgm:cxn modelId="{840149BA-0AE5-4B8F-B206-9FE5B35C968B}" type="presParOf" srcId="{1300E06C-BE36-41AD-A851-0C0C7244D0F2}" destId="{FAD9D818-F0D8-470E-B3F2-7BE306CCDDB6}" srcOrd="0" destOrd="0" presId="urn:microsoft.com/office/officeart/2005/8/layout/orgChart1"/>
    <dgm:cxn modelId="{295FC855-2F1F-47CA-9149-AF52F429A192}" type="presParOf" srcId="{FAD9D818-F0D8-470E-B3F2-7BE306CCDDB6}" destId="{BF2DD012-332E-4D3F-837A-7A867D277AC0}" srcOrd="0" destOrd="0" presId="urn:microsoft.com/office/officeart/2005/8/layout/orgChart1"/>
    <dgm:cxn modelId="{3CF5C739-7A95-4688-8F8B-D61E5B20ACEE}" type="presParOf" srcId="{FAD9D818-F0D8-470E-B3F2-7BE306CCDDB6}" destId="{E33C6C21-582B-4BC2-AFE7-02E1A4685C3C}" srcOrd="1" destOrd="0" presId="urn:microsoft.com/office/officeart/2005/8/layout/orgChart1"/>
    <dgm:cxn modelId="{B2C02717-60A9-49B0-BA17-8E5468FAD85B}" type="presParOf" srcId="{1300E06C-BE36-41AD-A851-0C0C7244D0F2}" destId="{5F435F22-49F5-4E4F-9C19-51DBC4E19692}" srcOrd="1" destOrd="0" presId="urn:microsoft.com/office/officeart/2005/8/layout/orgChart1"/>
    <dgm:cxn modelId="{12017B90-367B-46D6-96EC-CE9C3146BA3B}" type="presParOf" srcId="{5F435F22-49F5-4E4F-9C19-51DBC4E19692}" destId="{3989D535-5A29-490A-A611-6717B366F88F}" srcOrd="0" destOrd="0" presId="urn:microsoft.com/office/officeart/2005/8/layout/orgChart1"/>
    <dgm:cxn modelId="{EDA73B93-6BB1-49DC-9AC3-9EDF27DC3361}" type="presParOf" srcId="{5F435F22-49F5-4E4F-9C19-51DBC4E19692}" destId="{E3D0E8E8-018E-4D49-90E4-50171F2C99F2}" srcOrd="1" destOrd="0" presId="urn:microsoft.com/office/officeart/2005/8/layout/orgChart1"/>
    <dgm:cxn modelId="{EFAE2589-925A-44A0-A278-2961FA56C81A}" type="presParOf" srcId="{E3D0E8E8-018E-4D49-90E4-50171F2C99F2}" destId="{11F2DCBF-A991-4344-91B7-9143F16BADAF}" srcOrd="0" destOrd="0" presId="urn:microsoft.com/office/officeart/2005/8/layout/orgChart1"/>
    <dgm:cxn modelId="{FD02197A-E880-45AF-85E0-D2FC895A20A6}" type="presParOf" srcId="{11F2DCBF-A991-4344-91B7-9143F16BADAF}" destId="{87BCFB21-B17F-4F64-A302-66C836352E2D}" srcOrd="0" destOrd="0" presId="urn:microsoft.com/office/officeart/2005/8/layout/orgChart1"/>
    <dgm:cxn modelId="{0B3CE3C4-A34B-43E1-B5B1-64FB5C59A873}" type="presParOf" srcId="{11F2DCBF-A991-4344-91B7-9143F16BADAF}" destId="{E6326944-CD50-4EAF-9B40-37AD89BCCB04}" srcOrd="1" destOrd="0" presId="urn:microsoft.com/office/officeart/2005/8/layout/orgChart1"/>
    <dgm:cxn modelId="{7DD4B0F5-C6D2-45C4-83B4-6B0893DD93CB}" type="presParOf" srcId="{E3D0E8E8-018E-4D49-90E4-50171F2C99F2}" destId="{7FF44E92-88A6-466F-8B35-A48069596286}" srcOrd="1" destOrd="0" presId="urn:microsoft.com/office/officeart/2005/8/layout/orgChart1"/>
    <dgm:cxn modelId="{2C506B73-A763-4221-B01A-1A1373D14863}" type="presParOf" srcId="{E3D0E8E8-018E-4D49-90E4-50171F2C99F2}" destId="{94EA2392-BD42-485A-9695-81BFF47C2615}" srcOrd="2" destOrd="0" presId="urn:microsoft.com/office/officeart/2005/8/layout/orgChart1"/>
    <dgm:cxn modelId="{7FBA0082-3CD1-4E14-AF20-87101BE64978}" type="presParOf" srcId="{5F435F22-49F5-4E4F-9C19-51DBC4E19692}" destId="{A4F701EE-5149-4B0C-890B-A887FAC7BF55}" srcOrd="2" destOrd="0" presId="urn:microsoft.com/office/officeart/2005/8/layout/orgChart1"/>
    <dgm:cxn modelId="{C54D2EA2-EAB3-4535-85F6-C6753F1C0413}" type="presParOf" srcId="{5F435F22-49F5-4E4F-9C19-51DBC4E19692}" destId="{100CAB66-1B85-4306-9EAA-C256EECB0B15}" srcOrd="3" destOrd="0" presId="urn:microsoft.com/office/officeart/2005/8/layout/orgChart1"/>
    <dgm:cxn modelId="{51A45E6C-B48C-4B9D-A7A0-2808219C9C42}" type="presParOf" srcId="{100CAB66-1B85-4306-9EAA-C256EECB0B15}" destId="{B0D485B2-57FA-4091-AF15-E73E4D26E166}" srcOrd="0" destOrd="0" presId="urn:microsoft.com/office/officeart/2005/8/layout/orgChart1"/>
    <dgm:cxn modelId="{C415554F-DA0A-4AA6-9C65-C77D3D647BB3}" type="presParOf" srcId="{B0D485B2-57FA-4091-AF15-E73E4D26E166}" destId="{7871B6C1-F25A-42AA-AB2C-1DF3178F24B2}" srcOrd="0" destOrd="0" presId="urn:microsoft.com/office/officeart/2005/8/layout/orgChart1"/>
    <dgm:cxn modelId="{79AB5890-0CA0-4A2A-906E-1C944BD16D76}" type="presParOf" srcId="{B0D485B2-57FA-4091-AF15-E73E4D26E166}" destId="{B55EA93B-8956-4D0A-9DA1-DE79568AD09F}" srcOrd="1" destOrd="0" presId="urn:microsoft.com/office/officeart/2005/8/layout/orgChart1"/>
    <dgm:cxn modelId="{8D5EE550-B36E-4F04-A1DC-19C6E58DB276}" type="presParOf" srcId="{100CAB66-1B85-4306-9EAA-C256EECB0B15}" destId="{C9117A6E-3901-44F1-A4FA-762FECCA0C9F}" srcOrd="1" destOrd="0" presId="urn:microsoft.com/office/officeart/2005/8/layout/orgChart1"/>
    <dgm:cxn modelId="{716231AF-7A36-41BB-B952-2F098C73A957}" type="presParOf" srcId="{100CAB66-1B85-4306-9EAA-C256EECB0B15}" destId="{33909C80-7279-42D8-AB8E-D3E0C5EDC0A2}" srcOrd="2" destOrd="0" presId="urn:microsoft.com/office/officeart/2005/8/layout/orgChart1"/>
    <dgm:cxn modelId="{F1B3B95E-57F6-4D4C-BDD8-CBE05576550D}" type="presParOf" srcId="{5F435F22-49F5-4E4F-9C19-51DBC4E19692}" destId="{7BCD7C29-86E6-43DA-86E0-7F98FA01793F}" srcOrd="4" destOrd="0" presId="urn:microsoft.com/office/officeart/2005/8/layout/orgChart1"/>
    <dgm:cxn modelId="{597A14E1-EABC-48A5-A206-63740279455B}" type="presParOf" srcId="{5F435F22-49F5-4E4F-9C19-51DBC4E19692}" destId="{ADBA5442-9BBA-47B2-A6C9-C37D4627FDA1}" srcOrd="5" destOrd="0" presId="urn:microsoft.com/office/officeart/2005/8/layout/orgChart1"/>
    <dgm:cxn modelId="{E657455B-97DB-46CF-ADD5-6499FA191B27}" type="presParOf" srcId="{ADBA5442-9BBA-47B2-A6C9-C37D4627FDA1}" destId="{F8E811CD-F015-4DFD-9438-668283B3813A}" srcOrd="0" destOrd="0" presId="urn:microsoft.com/office/officeart/2005/8/layout/orgChart1"/>
    <dgm:cxn modelId="{2D4B515F-F6ED-4DA7-95F1-0DAD37275687}" type="presParOf" srcId="{F8E811CD-F015-4DFD-9438-668283B3813A}" destId="{2757D3E8-1EC3-4F37-8DB0-13943600628C}" srcOrd="0" destOrd="0" presId="urn:microsoft.com/office/officeart/2005/8/layout/orgChart1"/>
    <dgm:cxn modelId="{C21FB7B4-CD33-41FB-AACB-D0F6246F31BD}" type="presParOf" srcId="{F8E811CD-F015-4DFD-9438-668283B3813A}" destId="{C2FC2BBA-3B65-4655-80EB-370F7D262AB7}" srcOrd="1" destOrd="0" presId="urn:microsoft.com/office/officeart/2005/8/layout/orgChart1"/>
    <dgm:cxn modelId="{63D4D7B3-96D4-40EA-A055-4BE211A903CC}" type="presParOf" srcId="{ADBA5442-9BBA-47B2-A6C9-C37D4627FDA1}" destId="{4A56EFF3-32E7-4480-8487-2CCEECC1427B}" srcOrd="1" destOrd="0" presId="urn:microsoft.com/office/officeart/2005/8/layout/orgChart1"/>
    <dgm:cxn modelId="{FF25B2BC-2C00-49DF-BDCC-3F862437BC8F}" type="presParOf" srcId="{ADBA5442-9BBA-47B2-A6C9-C37D4627FDA1}" destId="{A4819236-BA76-4182-AD5D-06191D85BBFF}" srcOrd="2" destOrd="0" presId="urn:microsoft.com/office/officeart/2005/8/layout/orgChart1"/>
    <dgm:cxn modelId="{D852EC97-4B44-4835-913C-D6B77E2CBFDC}" type="presParOf" srcId="{5F435F22-49F5-4E4F-9C19-51DBC4E19692}" destId="{244B520B-D747-4A76-A17C-00FDA0EE6196}" srcOrd="6" destOrd="0" presId="urn:microsoft.com/office/officeart/2005/8/layout/orgChart1"/>
    <dgm:cxn modelId="{2A1DEF67-E88E-4712-9F2B-AA80F410233B}" type="presParOf" srcId="{5F435F22-49F5-4E4F-9C19-51DBC4E19692}" destId="{8A86C6BE-DA72-4B8F-8ACB-2DAB4774EE99}" srcOrd="7" destOrd="0" presId="urn:microsoft.com/office/officeart/2005/8/layout/orgChart1"/>
    <dgm:cxn modelId="{C795ABF7-EE3C-435C-A996-2BE2A7AEDF7D}" type="presParOf" srcId="{8A86C6BE-DA72-4B8F-8ACB-2DAB4774EE99}" destId="{5C50DA33-67BD-4593-9A26-F8B867AE8993}" srcOrd="0" destOrd="0" presId="urn:microsoft.com/office/officeart/2005/8/layout/orgChart1"/>
    <dgm:cxn modelId="{31BA1BB9-99FC-4B61-850A-22A53863EA54}" type="presParOf" srcId="{5C50DA33-67BD-4593-9A26-F8B867AE8993}" destId="{88F99F67-E601-41F3-B571-52D5EC5ACA92}" srcOrd="0" destOrd="0" presId="urn:microsoft.com/office/officeart/2005/8/layout/orgChart1"/>
    <dgm:cxn modelId="{EB4833B3-C2F5-4407-98DC-D85A4DE62029}" type="presParOf" srcId="{5C50DA33-67BD-4593-9A26-F8B867AE8993}" destId="{B8C8DB15-A165-40AB-B236-2EC245669B18}" srcOrd="1" destOrd="0" presId="urn:microsoft.com/office/officeart/2005/8/layout/orgChart1"/>
    <dgm:cxn modelId="{D850A01C-11A8-4F1E-96D9-3AAAB013CA73}" type="presParOf" srcId="{8A86C6BE-DA72-4B8F-8ACB-2DAB4774EE99}" destId="{AAB2C7AC-F893-4A94-A9E5-B989B39EA233}" srcOrd="1" destOrd="0" presId="urn:microsoft.com/office/officeart/2005/8/layout/orgChart1"/>
    <dgm:cxn modelId="{0B196285-DBF9-4189-8E0A-54A7DE28353E}" type="presParOf" srcId="{8A86C6BE-DA72-4B8F-8ACB-2DAB4774EE99}" destId="{CD25AA7A-418A-4267-82C3-0A055D70A73D}" srcOrd="2" destOrd="0" presId="urn:microsoft.com/office/officeart/2005/8/layout/orgChart1"/>
    <dgm:cxn modelId="{AF187071-1D06-4D36-8A2C-4EED3BDBEADE}" type="presParOf" srcId="{5F435F22-49F5-4E4F-9C19-51DBC4E19692}" destId="{1448BE2D-252E-41AE-86A9-960115F84B53}" srcOrd="8" destOrd="0" presId="urn:microsoft.com/office/officeart/2005/8/layout/orgChart1"/>
    <dgm:cxn modelId="{C5C00CE2-6EA3-477B-9BF5-682920766798}" type="presParOf" srcId="{5F435F22-49F5-4E4F-9C19-51DBC4E19692}" destId="{F3D377EF-CD1C-4E94-A9BF-CBE7A5B35C86}" srcOrd="9" destOrd="0" presId="urn:microsoft.com/office/officeart/2005/8/layout/orgChart1"/>
    <dgm:cxn modelId="{2285B4CC-2D51-4977-BA0A-CF1E6B13F729}" type="presParOf" srcId="{F3D377EF-CD1C-4E94-A9BF-CBE7A5B35C86}" destId="{67DEDF3E-B3F5-4D1F-96D6-3C90C7149FC9}" srcOrd="0" destOrd="0" presId="urn:microsoft.com/office/officeart/2005/8/layout/orgChart1"/>
    <dgm:cxn modelId="{8DCFEDA8-B70D-453E-9CE2-8A76ACBD2307}" type="presParOf" srcId="{67DEDF3E-B3F5-4D1F-96D6-3C90C7149FC9}" destId="{53E143D8-B025-4E41-B8CA-59A62279298C}" srcOrd="0" destOrd="0" presId="urn:microsoft.com/office/officeart/2005/8/layout/orgChart1"/>
    <dgm:cxn modelId="{F1B4506E-7D4E-4E53-B16F-C88922A5542A}" type="presParOf" srcId="{67DEDF3E-B3F5-4D1F-96D6-3C90C7149FC9}" destId="{6F64D5F0-9FE4-4622-A5D8-8396A11CD1FB}" srcOrd="1" destOrd="0" presId="urn:microsoft.com/office/officeart/2005/8/layout/orgChart1"/>
    <dgm:cxn modelId="{CB556D23-9437-4995-ADF6-61A73D7FFB24}" type="presParOf" srcId="{F3D377EF-CD1C-4E94-A9BF-CBE7A5B35C86}" destId="{63B99F20-373F-4352-9B81-0A9825669105}" srcOrd="1" destOrd="0" presId="urn:microsoft.com/office/officeart/2005/8/layout/orgChart1"/>
    <dgm:cxn modelId="{1685C635-820D-4530-BB4B-AF2B70E01EB4}" type="presParOf" srcId="{F3D377EF-CD1C-4E94-A9BF-CBE7A5B35C86}" destId="{870407F0-3056-4193-A492-FEF6CC4DAC13}" srcOrd="2" destOrd="0" presId="urn:microsoft.com/office/officeart/2005/8/layout/orgChart1"/>
    <dgm:cxn modelId="{6392DC74-0167-4C4F-ABAF-C3A64B7DAF1A}" type="presParOf" srcId="{5F435F22-49F5-4E4F-9C19-51DBC4E19692}" destId="{79F8F97A-B47F-4AF6-B52A-0DF5143B5E5F}" srcOrd="10" destOrd="0" presId="urn:microsoft.com/office/officeart/2005/8/layout/orgChart1"/>
    <dgm:cxn modelId="{5B48794F-F3E9-4E05-8B1B-545C2C2F4364}" type="presParOf" srcId="{5F435F22-49F5-4E4F-9C19-51DBC4E19692}" destId="{D979E617-399F-4E0F-A7DC-8FF1A139F73A}" srcOrd="11" destOrd="0" presId="urn:microsoft.com/office/officeart/2005/8/layout/orgChart1"/>
    <dgm:cxn modelId="{5F742F80-3643-4F25-90DD-AFAFE507B1AD}" type="presParOf" srcId="{D979E617-399F-4E0F-A7DC-8FF1A139F73A}" destId="{776A1F99-1759-45A9-95A2-83015B9532B1}" srcOrd="0" destOrd="0" presId="urn:microsoft.com/office/officeart/2005/8/layout/orgChart1"/>
    <dgm:cxn modelId="{17AEE29B-7A2B-48B3-98F5-9A1C0654CC22}" type="presParOf" srcId="{776A1F99-1759-45A9-95A2-83015B9532B1}" destId="{15C97FFA-B9AF-452E-983D-2CF3660DF01F}" srcOrd="0" destOrd="0" presId="urn:microsoft.com/office/officeart/2005/8/layout/orgChart1"/>
    <dgm:cxn modelId="{D86EF693-EE68-49BE-8A75-FA7902983D77}" type="presParOf" srcId="{776A1F99-1759-45A9-95A2-83015B9532B1}" destId="{C8F19BCE-77AA-45D4-8EB2-A7ED7DC47ABE}" srcOrd="1" destOrd="0" presId="urn:microsoft.com/office/officeart/2005/8/layout/orgChart1"/>
    <dgm:cxn modelId="{2C53A24F-F54B-4AFE-9D7F-C6E16CF8282C}" type="presParOf" srcId="{D979E617-399F-4E0F-A7DC-8FF1A139F73A}" destId="{2EA7971E-183C-4EA9-AE2D-BEB8CAC13191}" srcOrd="1" destOrd="0" presId="urn:microsoft.com/office/officeart/2005/8/layout/orgChart1"/>
    <dgm:cxn modelId="{C8A34845-7C39-4934-9E16-49E01FD0760D}" type="presParOf" srcId="{D979E617-399F-4E0F-A7DC-8FF1A139F73A}" destId="{6CA8ED1A-9B8E-47B1-A0D9-9A81B7C10164}" srcOrd="2" destOrd="0" presId="urn:microsoft.com/office/officeart/2005/8/layout/orgChart1"/>
    <dgm:cxn modelId="{3DDAEDDC-C43E-4B6D-B340-C087104D7D48}" type="presParOf" srcId="{1300E06C-BE36-41AD-A851-0C0C7244D0F2}" destId="{F0F6E724-1BA0-4793-A6F7-415B97356BA4}" srcOrd="2" destOrd="0" presId="urn:microsoft.com/office/officeart/2005/8/layout/orgChart1"/>
    <dgm:cxn modelId="{3317BE3C-0FDF-443F-A896-9368A19CCCE9}" type="presParOf" srcId="{F0F6E724-1BA0-4793-A6F7-415B97356BA4}" destId="{ABC93C12-EB20-418A-B1A6-2B212C1585E7}" srcOrd="0" destOrd="0" presId="urn:microsoft.com/office/officeart/2005/8/layout/orgChart1"/>
    <dgm:cxn modelId="{AF8F10BC-728E-406E-9701-982FF60E3E7F}" type="presParOf" srcId="{F0F6E724-1BA0-4793-A6F7-415B97356BA4}" destId="{E992FBB1-C79A-4163-95AC-24EC20A20579}" srcOrd="1" destOrd="0" presId="urn:microsoft.com/office/officeart/2005/8/layout/orgChart1"/>
    <dgm:cxn modelId="{4C803922-54E2-46C4-B009-9CDC2439DA90}" type="presParOf" srcId="{E992FBB1-C79A-4163-95AC-24EC20A20579}" destId="{74114E7D-4D5F-483D-9222-3C1D1850FE5F}" srcOrd="0" destOrd="0" presId="urn:microsoft.com/office/officeart/2005/8/layout/orgChart1"/>
    <dgm:cxn modelId="{D9C4FA4B-A880-482B-91EB-F0AD9673CBC3}" type="presParOf" srcId="{74114E7D-4D5F-483D-9222-3C1D1850FE5F}" destId="{06106560-5BB0-4CB8-96E7-0A9C195889D9}" srcOrd="0" destOrd="0" presId="urn:microsoft.com/office/officeart/2005/8/layout/orgChart1"/>
    <dgm:cxn modelId="{285CEF88-9BA2-4668-B625-A34CB60EBEF4}" type="presParOf" srcId="{74114E7D-4D5F-483D-9222-3C1D1850FE5F}" destId="{3E8B70D1-3734-4151-8424-6EF6270804A3}" srcOrd="1" destOrd="0" presId="urn:microsoft.com/office/officeart/2005/8/layout/orgChart1"/>
    <dgm:cxn modelId="{5766D204-5892-4C24-8F72-0519732CA776}" type="presParOf" srcId="{E992FBB1-C79A-4163-95AC-24EC20A20579}" destId="{BE8F4D12-CB6D-4923-A56E-E8AEA7DD6318}" srcOrd="1" destOrd="0" presId="urn:microsoft.com/office/officeart/2005/8/layout/orgChart1"/>
    <dgm:cxn modelId="{7EF8CE82-FF52-41A3-BF2C-E885105AEFB0}" type="presParOf" srcId="{E992FBB1-C79A-4163-95AC-24EC20A20579}" destId="{58E3B0F0-65EE-455C-AC66-1C586C727B26}" srcOrd="2" destOrd="0" presId="urn:microsoft.com/office/officeart/2005/8/layout/orgChart1"/>
    <dgm:cxn modelId="{F3769F0F-3AE1-42D6-A7EA-B03D0850FFE9}" type="presParOf" srcId="{3961291E-AF2E-4271-81E7-33A6BE4E5FA0}" destId="{C62E9842-415E-4B59-958A-C4E7E4C8126C}" srcOrd="6" destOrd="0" presId="urn:microsoft.com/office/officeart/2005/8/layout/orgChart1"/>
    <dgm:cxn modelId="{1ADD718A-BB08-4165-AA7B-56CC173E1BFF}" type="presParOf" srcId="{3961291E-AF2E-4271-81E7-33A6BE4E5FA0}" destId="{01666979-0525-43A8-9C14-1D15D028EE17}" srcOrd="7" destOrd="0" presId="urn:microsoft.com/office/officeart/2005/8/layout/orgChart1"/>
    <dgm:cxn modelId="{1385CD01-AD1F-41A5-8F5A-740626C7C464}" type="presParOf" srcId="{01666979-0525-43A8-9C14-1D15D028EE17}" destId="{CFB8F3AA-712B-4912-A968-09870ED6BCB0}" srcOrd="0" destOrd="0" presId="urn:microsoft.com/office/officeart/2005/8/layout/orgChart1"/>
    <dgm:cxn modelId="{2382E698-2D4E-4BE1-B8E8-412C745DF386}" type="presParOf" srcId="{CFB8F3AA-712B-4912-A968-09870ED6BCB0}" destId="{8DDBA526-F7D6-4375-B697-24E3AA379FF1}" srcOrd="0" destOrd="0" presId="urn:microsoft.com/office/officeart/2005/8/layout/orgChart1"/>
    <dgm:cxn modelId="{F14A6D54-2539-4FAC-B65E-B6B4093B91C9}" type="presParOf" srcId="{CFB8F3AA-712B-4912-A968-09870ED6BCB0}" destId="{88ACC282-9088-45A9-A49F-D16B39E0A0B1}" srcOrd="1" destOrd="0" presId="urn:microsoft.com/office/officeart/2005/8/layout/orgChart1"/>
    <dgm:cxn modelId="{3432B565-B61B-4287-A5E0-130C57894D5C}" type="presParOf" srcId="{01666979-0525-43A8-9C14-1D15D028EE17}" destId="{773236D3-C1D9-43D4-BBC9-15BB01031610}" srcOrd="1" destOrd="0" presId="urn:microsoft.com/office/officeart/2005/8/layout/orgChart1"/>
    <dgm:cxn modelId="{DBE19927-86D8-4F10-B7D9-4C95D0C35BC7}" type="presParOf" srcId="{773236D3-C1D9-43D4-BBC9-15BB01031610}" destId="{47742611-3252-40EB-BCE3-3CC93F1BE0DA}" srcOrd="0" destOrd="0" presId="urn:microsoft.com/office/officeart/2005/8/layout/orgChart1"/>
    <dgm:cxn modelId="{9F4BDC63-6467-487A-9038-9DC8E1FF7ACB}" type="presParOf" srcId="{773236D3-C1D9-43D4-BBC9-15BB01031610}" destId="{B0577B51-DC05-44B6-A8E0-BDEAD9A9B8D4}" srcOrd="1" destOrd="0" presId="urn:microsoft.com/office/officeart/2005/8/layout/orgChart1"/>
    <dgm:cxn modelId="{5F575958-1609-4CD8-A2B5-42B13F6C8FDC}" type="presParOf" srcId="{B0577B51-DC05-44B6-A8E0-BDEAD9A9B8D4}" destId="{E92BBF70-8AE1-490E-BEC3-B51A05BAD5AD}" srcOrd="0" destOrd="0" presId="urn:microsoft.com/office/officeart/2005/8/layout/orgChart1"/>
    <dgm:cxn modelId="{979F5CCB-8EB5-4433-B14F-5A3E6CDA1A27}" type="presParOf" srcId="{E92BBF70-8AE1-490E-BEC3-B51A05BAD5AD}" destId="{6264CF06-16D1-4138-AF65-743BA5D575A9}" srcOrd="0" destOrd="0" presId="urn:microsoft.com/office/officeart/2005/8/layout/orgChart1"/>
    <dgm:cxn modelId="{DF279E65-E307-467F-8E8C-4F81C6168D91}" type="presParOf" srcId="{E92BBF70-8AE1-490E-BEC3-B51A05BAD5AD}" destId="{76E0B21F-616B-4527-9DA2-339EA12F87C6}" srcOrd="1" destOrd="0" presId="urn:microsoft.com/office/officeart/2005/8/layout/orgChart1"/>
    <dgm:cxn modelId="{7F0D108C-8D88-4ECE-A1D6-414EE4065B01}" type="presParOf" srcId="{B0577B51-DC05-44B6-A8E0-BDEAD9A9B8D4}" destId="{7F4CB5DE-12AA-4FDE-AB49-A144EF1E68EA}" srcOrd="1" destOrd="0" presId="urn:microsoft.com/office/officeart/2005/8/layout/orgChart1"/>
    <dgm:cxn modelId="{13AC0E54-4F87-4AB0-84D1-DFC7652CA7DE}" type="presParOf" srcId="{B0577B51-DC05-44B6-A8E0-BDEAD9A9B8D4}" destId="{0481DC8E-D159-40E7-80D9-BCC70402D0F6}" srcOrd="2" destOrd="0" presId="urn:microsoft.com/office/officeart/2005/8/layout/orgChart1"/>
    <dgm:cxn modelId="{00955E6C-C344-4134-9348-F6AC4A406027}" type="presParOf" srcId="{773236D3-C1D9-43D4-BBC9-15BB01031610}" destId="{51FE5C25-FB2E-4203-8928-C4F6327CBE69}" srcOrd="2" destOrd="0" presId="urn:microsoft.com/office/officeart/2005/8/layout/orgChart1"/>
    <dgm:cxn modelId="{750E16E9-E49E-4D07-9C97-A5A9CCFF9683}" type="presParOf" srcId="{773236D3-C1D9-43D4-BBC9-15BB01031610}" destId="{027293F5-6775-42A7-AF2E-BCB6D22B5F27}" srcOrd="3" destOrd="0" presId="urn:microsoft.com/office/officeart/2005/8/layout/orgChart1"/>
    <dgm:cxn modelId="{F74BC58E-9E59-4FA7-88AE-851C53EF6304}" type="presParOf" srcId="{027293F5-6775-42A7-AF2E-BCB6D22B5F27}" destId="{7A39E679-3EEE-49D5-BCD8-8122171407CB}" srcOrd="0" destOrd="0" presId="urn:microsoft.com/office/officeart/2005/8/layout/orgChart1"/>
    <dgm:cxn modelId="{9F9F0240-372D-4748-93AC-8C871C70F3A3}" type="presParOf" srcId="{7A39E679-3EEE-49D5-BCD8-8122171407CB}" destId="{9950E447-560D-4507-91BA-9FD875C0E844}" srcOrd="0" destOrd="0" presId="urn:microsoft.com/office/officeart/2005/8/layout/orgChart1"/>
    <dgm:cxn modelId="{240A166D-47AE-44B2-A57E-4D92E8452633}" type="presParOf" srcId="{7A39E679-3EEE-49D5-BCD8-8122171407CB}" destId="{2AD4A7DD-DA5E-41C0-B529-45C84AF8C71E}" srcOrd="1" destOrd="0" presId="urn:microsoft.com/office/officeart/2005/8/layout/orgChart1"/>
    <dgm:cxn modelId="{9DA413DC-7B38-4323-B1CE-C39E196D8E89}" type="presParOf" srcId="{027293F5-6775-42A7-AF2E-BCB6D22B5F27}" destId="{9D86A5D3-FA18-49B4-8CF1-5C6EF46F5954}" srcOrd="1" destOrd="0" presId="urn:microsoft.com/office/officeart/2005/8/layout/orgChart1"/>
    <dgm:cxn modelId="{86F7A803-05A3-42EA-B1C0-D8533B13064B}" type="presParOf" srcId="{027293F5-6775-42A7-AF2E-BCB6D22B5F27}" destId="{75855117-2DE8-4C82-81AB-1EEA2FA8FA72}" srcOrd="2" destOrd="0" presId="urn:microsoft.com/office/officeart/2005/8/layout/orgChart1"/>
    <dgm:cxn modelId="{3DF93345-7852-4B75-8182-4F8EFDE335B8}" type="presParOf" srcId="{773236D3-C1D9-43D4-BBC9-15BB01031610}" destId="{FDAC8408-CE56-453B-A7E6-405CC1B7B2E3}" srcOrd="4" destOrd="0" presId="urn:microsoft.com/office/officeart/2005/8/layout/orgChart1"/>
    <dgm:cxn modelId="{AAEDC8C7-7F94-43C9-88D3-F1CBDC452D51}" type="presParOf" srcId="{773236D3-C1D9-43D4-BBC9-15BB01031610}" destId="{DDFA4162-C961-41D3-AA6A-331766F2A409}" srcOrd="5" destOrd="0" presId="urn:microsoft.com/office/officeart/2005/8/layout/orgChart1"/>
    <dgm:cxn modelId="{49E09D0F-A290-40AF-A97D-9A06914F4DCD}" type="presParOf" srcId="{DDFA4162-C961-41D3-AA6A-331766F2A409}" destId="{E9E59BD9-DADD-4A9D-BECC-4920BEA4176E}" srcOrd="0" destOrd="0" presId="urn:microsoft.com/office/officeart/2005/8/layout/orgChart1"/>
    <dgm:cxn modelId="{FF1F7164-5F43-440D-88F3-7FD3A61AC463}" type="presParOf" srcId="{E9E59BD9-DADD-4A9D-BECC-4920BEA4176E}" destId="{9A2759E9-B2F8-4214-8788-5E3E6406706B}" srcOrd="0" destOrd="0" presId="urn:microsoft.com/office/officeart/2005/8/layout/orgChart1"/>
    <dgm:cxn modelId="{CA0D318F-5D11-4680-96D7-B2BDFED316F9}" type="presParOf" srcId="{E9E59BD9-DADD-4A9D-BECC-4920BEA4176E}" destId="{D3A9A402-4190-49F0-9303-CCA81FE12E6B}" srcOrd="1" destOrd="0" presId="urn:microsoft.com/office/officeart/2005/8/layout/orgChart1"/>
    <dgm:cxn modelId="{699697B2-BE8F-4545-AC32-961119094E0F}" type="presParOf" srcId="{DDFA4162-C961-41D3-AA6A-331766F2A409}" destId="{91607B62-F2F5-435E-8AA3-D66BFC8AC905}" srcOrd="1" destOrd="0" presId="urn:microsoft.com/office/officeart/2005/8/layout/orgChart1"/>
    <dgm:cxn modelId="{646887CE-D7FF-4032-8E45-E6D1C53AB88E}" type="presParOf" srcId="{DDFA4162-C961-41D3-AA6A-331766F2A409}" destId="{AB68C5F6-4D4E-401A-9851-BAB7F911E44B}" srcOrd="2" destOrd="0" presId="urn:microsoft.com/office/officeart/2005/8/layout/orgChart1"/>
    <dgm:cxn modelId="{D7354692-B461-4145-9AFD-D367558EBC8A}" type="presParOf" srcId="{773236D3-C1D9-43D4-BBC9-15BB01031610}" destId="{4C643B33-FC8A-499A-A4EE-90733D1C39A8}" srcOrd="6" destOrd="0" presId="urn:microsoft.com/office/officeart/2005/8/layout/orgChart1"/>
    <dgm:cxn modelId="{3E9D06B0-0CE5-4A26-ACC3-EAF4DE4CF71D}" type="presParOf" srcId="{773236D3-C1D9-43D4-BBC9-15BB01031610}" destId="{F4E8B735-D727-472D-9BC0-DE9DFD24C9D7}" srcOrd="7" destOrd="0" presId="urn:microsoft.com/office/officeart/2005/8/layout/orgChart1"/>
    <dgm:cxn modelId="{52351654-22E0-4F0E-9C65-0F4CF141F9BE}" type="presParOf" srcId="{F4E8B735-D727-472D-9BC0-DE9DFD24C9D7}" destId="{B235EEF7-5F4D-458D-9A19-42DC49A3519D}" srcOrd="0" destOrd="0" presId="urn:microsoft.com/office/officeart/2005/8/layout/orgChart1"/>
    <dgm:cxn modelId="{011F8C5F-07F6-480C-8698-1ACB7D8D95C5}" type="presParOf" srcId="{B235EEF7-5F4D-458D-9A19-42DC49A3519D}" destId="{AE3F4624-31FA-4766-A29D-56E047DE0BFE}" srcOrd="0" destOrd="0" presId="urn:microsoft.com/office/officeart/2005/8/layout/orgChart1"/>
    <dgm:cxn modelId="{0B20DB88-AC00-4F0F-A0FF-98CDB47D55BD}" type="presParOf" srcId="{B235EEF7-5F4D-458D-9A19-42DC49A3519D}" destId="{1F89884A-AC59-44AB-8B62-A57D6F65B522}" srcOrd="1" destOrd="0" presId="urn:microsoft.com/office/officeart/2005/8/layout/orgChart1"/>
    <dgm:cxn modelId="{173D0E4F-29E9-4E5E-B716-5BB2F4690F6B}" type="presParOf" srcId="{F4E8B735-D727-472D-9BC0-DE9DFD24C9D7}" destId="{78BAD333-5253-4064-BCCD-1E0CF8170F9B}" srcOrd="1" destOrd="0" presId="urn:microsoft.com/office/officeart/2005/8/layout/orgChart1"/>
    <dgm:cxn modelId="{E594FFB6-1670-4C94-BDDD-4A595F5FFB81}" type="presParOf" srcId="{F4E8B735-D727-472D-9BC0-DE9DFD24C9D7}" destId="{B81FE81C-47A2-4473-9438-EF3337AA4CE6}" srcOrd="2" destOrd="0" presId="urn:microsoft.com/office/officeart/2005/8/layout/orgChart1"/>
    <dgm:cxn modelId="{E8D0F89C-08C4-4769-A421-9A1382CA263A}" type="presParOf" srcId="{01666979-0525-43A8-9C14-1D15D028EE17}" destId="{FF5A2992-ACAA-405B-A892-D1C1C852C6D0}" srcOrd="2" destOrd="0" presId="urn:microsoft.com/office/officeart/2005/8/layout/orgChart1"/>
    <dgm:cxn modelId="{015A080F-A9B7-4123-A296-1E982FE5F0B8}" type="presParOf" srcId="{1A26935E-0720-48AD-A287-CB5883AD2543}" destId="{2E885FEA-A6EA-4100-9C40-FC96ACAA91C2}" srcOrd="2" destOrd="0" presId="urn:microsoft.com/office/officeart/2005/8/layout/orgChart1"/>
    <dgm:cxn modelId="{D06A4334-7EA8-4E12-A34A-69191276363E}" type="presParOf" srcId="{2E885FEA-A6EA-4100-9C40-FC96ACAA91C2}" destId="{D93DA501-EB08-4803-A8AD-88B4E5DDD647}" srcOrd="0" destOrd="0" presId="urn:microsoft.com/office/officeart/2005/8/layout/orgChart1"/>
    <dgm:cxn modelId="{9D5EFA11-7351-4638-8159-3DD791349B9E}" type="presParOf" srcId="{2E885FEA-A6EA-4100-9C40-FC96ACAA91C2}" destId="{D054C398-E3C5-4F3A-AB35-0BD613ADD4FA}" srcOrd="1" destOrd="0" presId="urn:microsoft.com/office/officeart/2005/8/layout/orgChart1"/>
    <dgm:cxn modelId="{22619E9F-EE03-4F0C-86D2-D71AC52F8F21}" type="presParOf" srcId="{D054C398-E3C5-4F3A-AB35-0BD613ADD4FA}" destId="{EA18728F-E838-4DE1-8098-C02A51E9077C}" srcOrd="0" destOrd="0" presId="urn:microsoft.com/office/officeart/2005/8/layout/orgChart1"/>
    <dgm:cxn modelId="{6EB5B531-000E-491C-8E43-BA063B792D09}" type="presParOf" srcId="{EA18728F-E838-4DE1-8098-C02A51E9077C}" destId="{C8771274-1538-4839-9C51-0B28FA5273BE}" srcOrd="0" destOrd="0" presId="urn:microsoft.com/office/officeart/2005/8/layout/orgChart1"/>
    <dgm:cxn modelId="{E9C4877D-D1B7-4615-85D5-B4764D840911}" type="presParOf" srcId="{EA18728F-E838-4DE1-8098-C02A51E9077C}" destId="{684424CB-EC3A-480C-ADC3-B42B578B9D72}" srcOrd="1" destOrd="0" presId="urn:microsoft.com/office/officeart/2005/8/layout/orgChart1"/>
    <dgm:cxn modelId="{869593DA-17D2-4DA1-9BB0-1555291ACD1F}" type="presParOf" srcId="{D054C398-E3C5-4F3A-AB35-0BD613ADD4FA}" destId="{EBECC8A1-5B62-4951-AAC8-906B61555C71}" srcOrd="1" destOrd="0" presId="urn:microsoft.com/office/officeart/2005/8/layout/orgChart1"/>
    <dgm:cxn modelId="{3DFFF223-8B32-4458-B520-68104FF8213C}" type="presParOf" srcId="{D054C398-E3C5-4F3A-AB35-0BD613ADD4FA}" destId="{C5A5F941-C901-42E5-A8E5-14B901DB61AF}" srcOrd="2" destOrd="0" presId="urn:microsoft.com/office/officeart/2005/8/layout/orgChart1"/>
    <dgm:cxn modelId="{31D81EB3-490C-4BF0-84D1-8D31C197FFB0}" type="presParOf" srcId="{2E885FEA-A6EA-4100-9C40-FC96ACAA91C2}" destId="{A182E8F3-BAAD-47C1-8BDD-8793B88080DC}" srcOrd="2" destOrd="0" presId="urn:microsoft.com/office/officeart/2005/8/layout/orgChart1"/>
    <dgm:cxn modelId="{01C7DC25-C509-4CB5-8570-BF419E06D12B}" type="presParOf" srcId="{2E885FEA-A6EA-4100-9C40-FC96ACAA91C2}" destId="{0B22313A-FC10-40ED-9FCB-FB9AE431015A}" srcOrd="3" destOrd="0" presId="urn:microsoft.com/office/officeart/2005/8/layout/orgChart1"/>
    <dgm:cxn modelId="{F858D0B3-B77F-46F8-AA8C-86DC9AE58801}" type="presParOf" srcId="{0B22313A-FC10-40ED-9FCB-FB9AE431015A}" destId="{BD8FD748-7BE9-4C0E-A54D-115CB2D1B3CA}" srcOrd="0" destOrd="0" presId="urn:microsoft.com/office/officeart/2005/8/layout/orgChart1"/>
    <dgm:cxn modelId="{62F03C4D-89DE-4A43-9AB4-6D45BAABB2C3}" type="presParOf" srcId="{BD8FD748-7BE9-4C0E-A54D-115CB2D1B3CA}" destId="{1C4534D5-41C1-4DF7-9FAD-50638F3AA885}" srcOrd="0" destOrd="0" presId="urn:microsoft.com/office/officeart/2005/8/layout/orgChart1"/>
    <dgm:cxn modelId="{C0B094F0-479C-4CC4-8829-088DB8AA3A34}" type="presParOf" srcId="{BD8FD748-7BE9-4C0E-A54D-115CB2D1B3CA}" destId="{DAA8660C-3909-4EA0-886F-D67301F71C2A}" srcOrd="1" destOrd="0" presId="urn:microsoft.com/office/officeart/2005/8/layout/orgChart1"/>
    <dgm:cxn modelId="{E87C347B-0DBF-45CB-AF6A-3E5EE41D2A26}" type="presParOf" srcId="{0B22313A-FC10-40ED-9FCB-FB9AE431015A}" destId="{B266280C-956D-48A1-BA0A-26F99E57AB80}" srcOrd="1" destOrd="0" presId="urn:microsoft.com/office/officeart/2005/8/layout/orgChart1"/>
    <dgm:cxn modelId="{D0A469A3-77B6-412D-94F8-842CD4B7828E}" type="presParOf" srcId="{0B22313A-FC10-40ED-9FCB-FB9AE431015A}" destId="{A39B66B7-5FBE-49B2-A2CE-88DFD76D91A4}" srcOrd="2" destOrd="0" presId="urn:microsoft.com/office/officeart/2005/8/layout/orgChart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FCB8B6-7174-44EB-AFCF-332FA92D0D62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C9AAA8D1-3BE2-46CE-B5C4-E833896B07DD}">
      <dgm:prSet phldrT="[Texte]" custT="1"/>
      <dgm:spPr/>
      <dgm:t>
        <a:bodyPr/>
        <a:lstStyle/>
        <a:p>
          <a:r>
            <a:rPr lang="fr-FR" sz="1100" dirty="0" smtClean="0"/>
            <a:t>Directeur </a:t>
          </a:r>
          <a:br>
            <a:rPr lang="fr-FR" sz="1100" dirty="0" smtClean="0"/>
          </a:br>
          <a:r>
            <a:rPr lang="fr-FR" sz="1100" dirty="0" smtClean="0"/>
            <a:t>de Centrale</a:t>
          </a:r>
        </a:p>
        <a:p>
          <a:r>
            <a:rPr lang="fr-FR" sz="1100" dirty="0" smtClean="0"/>
            <a:t>JR.MIS</a:t>
          </a:r>
          <a:endParaRPr lang="fr-FR" sz="1100" dirty="0"/>
        </a:p>
      </dgm:t>
    </dgm:pt>
    <dgm:pt modelId="{03E5585D-2D5E-409D-AEEB-5B2A3A42E7FD}" type="parTrans" cxnId="{98783DE8-865E-4647-B537-E09E0E3B543E}">
      <dgm:prSet/>
      <dgm:spPr/>
      <dgm:t>
        <a:bodyPr/>
        <a:lstStyle/>
        <a:p>
          <a:endParaRPr lang="fr-FR"/>
        </a:p>
      </dgm:t>
    </dgm:pt>
    <dgm:pt modelId="{CE7565F8-9C07-485F-B4C1-691F10C29AD4}" type="sibTrans" cxnId="{98783DE8-865E-4647-B537-E09E0E3B543E}">
      <dgm:prSet/>
      <dgm:spPr/>
      <dgm:t>
        <a:bodyPr/>
        <a:lstStyle/>
        <a:p>
          <a:endParaRPr lang="fr-FR"/>
        </a:p>
      </dgm:t>
    </dgm:pt>
    <dgm:pt modelId="{76F84BC9-B7D8-4169-8B50-9EBBEBF007BD}" type="asst">
      <dgm:prSet phldrT="[Texte]"/>
      <dgm:spPr/>
      <dgm:t>
        <a:bodyPr/>
        <a:lstStyle/>
        <a:p>
          <a:r>
            <a:rPr lang="fr-FR" dirty="0" smtClean="0"/>
            <a:t>Sécurité</a:t>
          </a:r>
        </a:p>
        <a:p>
          <a:r>
            <a:rPr lang="fr-FR" dirty="0" smtClean="0"/>
            <a:t>D.MAIGROT</a:t>
          </a:r>
          <a:endParaRPr lang="fr-FR" dirty="0"/>
        </a:p>
      </dgm:t>
    </dgm:pt>
    <dgm:pt modelId="{8385A982-A933-4F32-A537-F982A6E24A3D}" type="parTrans" cxnId="{FAD307F5-34C5-41B2-A5FE-E5F98BFD4ACA}">
      <dgm:prSet/>
      <dgm:spPr/>
      <dgm:t>
        <a:bodyPr/>
        <a:lstStyle/>
        <a:p>
          <a:endParaRPr lang="fr-FR"/>
        </a:p>
      </dgm:t>
    </dgm:pt>
    <dgm:pt modelId="{28155B1D-8F5D-4CE2-9CD4-E91DFE6DD2A3}" type="sibTrans" cxnId="{FAD307F5-34C5-41B2-A5FE-E5F98BFD4ACA}">
      <dgm:prSet/>
      <dgm:spPr/>
      <dgm:t>
        <a:bodyPr/>
        <a:lstStyle/>
        <a:p>
          <a:endParaRPr lang="fr-FR"/>
        </a:p>
      </dgm:t>
    </dgm:pt>
    <dgm:pt modelId="{98CFC612-6230-43EB-87D3-AB16DE9252BF}">
      <dgm:prSet phldrT="[Texte]"/>
      <dgm:spPr/>
      <dgm:t>
        <a:bodyPr/>
        <a:lstStyle/>
        <a:p>
          <a:r>
            <a:rPr lang="fr-FR" dirty="0" smtClean="0"/>
            <a:t>Environnement</a:t>
          </a:r>
        </a:p>
        <a:p>
          <a:r>
            <a:rPr lang="fr-FR" dirty="0" smtClean="0"/>
            <a:t>F.HACHEZ</a:t>
          </a:r>
          <a:endParaRPr lang="fr-FR" dirty="0"/>
        </a:p>
      </dgm:t>
    </dgm:pt>
    <dgm:pt modelId="{E18CDDBA-0B60-46B1-9500-0959EADB54B0}" type="parTrans" cxnId="{7AB8494D-A4B6-43D1-8BC0-DF0DE1DBD472}">
      <dgm:prSet/>
      <dgm:spPr/>
      <dgm:t>
        <a:bodyPr/>
        <a:lstStyle/>
        <a:p>
          <a:endParaRPr lang="fr-FR"/>
        </a:p>
      </dgm:t>
    </dgm:pt>
    <dgm:pt modelId="{D31FDF0B-2D22-454D-9CC6-AAAD5C959625}" type="sibTrans" cxnId="{7AB8494D-A4B6-43D1-8BC0-DF0DE1DBD472}">
      <dgm:prSet/>
      <dgm:spPr/>
      <dgm:t>
        <a:bodyPr/>
        <a:lstStyle/>
        <a:p>
          <a:endParaRPr lang="fr-FR"/>
        </a:p>
      </dgm:t>
    </dgm:pt>
    <dgm:pt modelId="{8C6563CB-D985-4378-BF8E-C3736A374F46}">
      <dgm:prSet phldrT="[Texte]"/>
      <dgm:spPr/>
      <dgm:t>
        <a:bodyPr/>
        <a:lstStyle/>
        <a:p>
          <a:r>
            <a:rPr lang="fr-FR" dirty="0" smtClean="0"/>
            <a:t>Exploitation</a:t>
          </a:r>
        </a:p>
        <a:p>
          <a:r>
            <a:rPr lang="fr-FR" dirty="0" smtClean="0"/>
            <a:t>Chef d’UP Tranche 3</a:t>
          </a:r>
        </a:p>
        <a:p>
          <a:r>
            <a:rPr lang="fr-FR" dirty="0" smtClean="0"/>
            <a:t>V.VERNOTTE</a:t>
          </a:r>
          <a:endParaRPr lang="fr-FR" dirty="0"/>
        </a:p>
      </dgm:t>
    </dgm:pt>
    <dgm:pt modelId="{FB3740DA-C42A-469F-BB23-72C52288D3AC}" type="parTrans" cxnId="{1AFF1508-A5F5-4606-B8CF-1238E8F10F66}">
      <dgm:prSet/>
      <dgm:spPr/>
      <dgm:t>
        <a:bodyPr/>
        <a:lstStyle/>
        <a:p>
          <a:endParaRPr lang="fr-FR"/>
        </a:p>
      </dgm:t>
    </dgm:pt>
    <dgm:pt modelId="{8A91AF27-199A-4A1E-82B3-7458B95E3DF7}" type="sibTrans" cxnId="{1AFF1508-A5F5-4606-B8CF-1238E8F10F66}">
      <dgm:prSet/>
      <dgm:spPr/>
      <dgm:t>
        <a:bodyPr/>
        <a:lstStyle/>
        <a:p>
          <a:endParaRPr lang="fr-FR"/>
        </a:p>
      </dgm:t>
    </dgm:pt>
    <dgm:pt modelId="{F46DC971-CAA3-4ABB-B136-7745A266DEC3}" type="asst">
      <dgm:prSet custT="1"/>
      <dgm:spPr>
        <a:solidFill>
          <a:schemeClr val="accent2">
            <a:hueOff val="0"/>
            <a:satOff val="0"/>
            <a:lumOff val="0"/>
            <a:alpha val="18000"/>
          </a:schemeClr>
        </a:solidFill>
      </dgm:spPr>
      <dgm:t>
        <a:bodyPr/>
        <a:lstStyle/>
        <a:p>
          <a:r>
            <a:rPr lang="fr-FR" sz="800" dirty="0" smtClean="0">
              <a:solidFill>
                <a:srgbClr val="FF0000"/>
              </a:solidFill>
            </a:rPr>
            <a:t>Secrétariat</a:t>
          </a:r>
        </a:p>
        <a:p>
          <a:r>
            <a:rPr lang="fr-FR" sz="800" dirty="0" smtClean="0">
              <a:solidFill>
                <a:srgbClr val="FF0000"/>
              </a:solidFill>
            </a:rPr>
            <a:t>F. LEBAS</a:t>
          </a:r>
          <a:endParaRPr lang="fr-FR" sz="800" dirty="0">
            <a:solidFill>
              <a:srgbClr val="FF0000"/>
            </a:solidFill>
          </a:endParaRPr>
        </a:p>
      </dgm:t>
    </dgm:pt>
    <dgm:pt modelId="{ED8D606C-16F9-4D48-BC11-FA63BEEF0C20}" type="parTrans" cxnId="{449C8BBE-7502-466A-90E2-CAB56B08318F}">
      <dgm:prSet/>
      <dgm:spPr/>
      <dgm:t>
        <a:bodyPr/>
        <a:lstStyle/>
        <a:p>
          <a:endParaRPr lang="fr-FR"/>
        </a:p>
      </dgm:t>
    </dgm:pt>
    <dgm:pt modelId="{27A5D28D-5E55-4299-ACC8-BDE32D68DDFD}" type="sibTrans" cxnId="{449C8BBE-7502-466A-90E2-CAB56B08318F}">
      <dgm:prSet/>
      <dgm:spPr/>
      <dgm:t>
        <a:bodyPr/>
        <a:lstStyle/>
        <a:p>
          <a:endParaRPr lang="fr-FR"/>
        </a:p>
      </dgm:t>
    </dgm:pt>
    <dgm:pt modelId="{2D3DC8FE-EE8C-4A18-8F50-C4DCB77D6EB2}">
      <dgm:prSet/>
      <dgm:spPr/>
      <dgm:t>
        <a:bodyPr/>
        <a:lstStyle/>
        <a:p>
          <a:r>
            <a:rPr lang="fr-FR" dirty="0" smtClean="0"/>
            <a:t>Maintenance</a:t>
          </a:r>
        </a:p>
        <a:p>
          <a:r>
            <a:rPr lang="fr-FR" dirty="0" smtClean="0"/>
            <a:t>Chef d’US  Maintenance</a:t>
          </a:r>
        </a:p>
        <a:p>
          <a:r>
            <a:rPr lang="fr-FR" dirty="0" smtClean="0"/>
            <a:t>A.RIEFER</a:t>
          </a:r>
          <a:endParaRPr lang="fr-FR" dirty="0"/>
        </a:p>
      </dgm:t>
    </dgm:pt>
    <dgm:pt modelId="{560E73C1-7CCA-4139-8B93-556E1D59B80D}" type="parTrans" cxnId="{3A896556-CC6F-4F7D-8F42-95FF1A533919}">
      <dgm:prSet/>
      <dgm:spPr/>
      <dgm:t>
        <a:bodyPr/>
        <a:lstStyle/>
        <a:p>
          <a:endParaRPr lang="fr-FR"/>
        </a:p>
      </dgm:t>
    </dgm:pt>
    <dgm:pt modelId="{80767441-3BCD-46B6-9234-4558C4320730}" type="sibTrans" cxnId="{3A896556-CC6F-4F7D-8F42-95FF1A533919}">
      <dgm:prSet/>
      <dgm:spPr/>
      <dgm:t>
        <a:bodyPr/>
        <a:lstStyle/>
        <a:p>
          <a:endParaRPr lang="fr-FR"/>
        </a:p>
      </dgm:t>
    </dgm:pt>
    <dgm:pt modelId="{AE259A3B-4309-4D84-9F42-3DEECA21DD9C}">
      <dgm:prSet/>
      <dgm:spPr/>
      <dgm:t>
        <a:bodyPr/>
        <a:lstStyle/>
        <a:p>
          <a:r>
            <a:rPr lang="fr-FR" dirty="0" smtClean="0"/>
            <a:t>Laboratoire</a:t>
          </a:r>
          <a:endParaRPr lang="fr-FR" dirty="0"/>
        </a:p>
      </dgm:t>
    </dgm:pt>
    <dgm:pt modelId="{648C5E2B-E0BB-4CB7-8269-FC91A5B66D23}" type="parTrans" cxnId="{6A1EA729-AE12-4203-B415-68CB317096A5}">
      <dgm:prSet/>
      <dgm:spPr/>
      <dgm:t>
        <a:bodyPr/>
        <a:lstStyle/>
        <a:p>
          <a:endParaRPr lang="fr-FR"/>
        </a:p>
      </dgm:t>
    </dgm:pt>
    <dgm:pt modelId="{40F6170D-7370-488D-82FF-16CD13DB2DBB}" type="sibTrans" cxnId="{6A1EA729-AE12-4203-B415-68CB317096A5}">
      <dgm:prSet/>
      <dgm:spPr/>
      <dgm:t>
        <a:bodyPr/>
        <a:lstStyle/>
        <a:p>
          <a:endParaRPr lang="fr-FR"/>
        </a:p>
      </dgm:t>
    </dgm:pt>
    <dgm:pt modelId="{5F147C37-796B-4BEE-8EC9-AF042E04EBD2}">
      <dgm:prSet/>
      <dgm:spPr/>
      <dgm:t>
        <a:bodyPr/>
        <a:lstStyle/>
        <a:p>
          <a:r>
            <a:rPr lang="fr-FR" dirty="0" smtClean="0"/>
            <a:t>Cadre Technique</a:t>
          </a:r>
        </a:p>
        <a:p>
          <a:r>
            <a:rPr lang="fr-FR" dirty="0" smtClean="0"/>
            <a:t>P.LAMANT</a:t>
          </a:r>
          <a:endParaRPr lang="fr-FR" dirty="0"/>
        </a:p>
      </dgm:t>
    </dgm:pt>
    <dgm:pt modelId="{ED4E2948-BD2E-4888-9911-49FDD09513A5}" type="parTrans" cxnId="{6F4895A5-60B0-43F3-BD1E-B6AACF25F994}">
      <dgm:prSet/>
      <dgm:spPr/>
      <dgm:t>
        <a:bodyPr/>
        <a:lstStyle/>
        <a:p>
          <a:endParaRPr lang="fr-FR"/>
        </a:p>
      </dgm:t>
    </dgm:pt>
    <dgm:pt modelId="{5FE1925F-2624-4258-8B27-9B3C7FF30896}" type="sibTrans" cxnId="{6F4895A5-60B0-43F3-BD1E-B6AACF25F994}">
      <dgm:prSet/>
      <dgm:spPr/>
      <dgm:t>
        <a:bodyPr/>
        <a:lstStyle/>
        <a:p>
          <a:endParaRPr lang="fr-FR"/>
        </a:p>
      </dgm:t>
    </dgm:pt>
    <dgm:pt modelId="{FC8E8EF7-0B15-4F69-AAAA-588219136515}">
      <dgm:prSet/>
      <dgm:spPr/>
      <dgm:t>
        <a:bodyPr/>
        <a:lstStyle/>
        <a:p>
          <a:r>
            <a:rPr lang="fr-FR" dirty="0" smtClean="0"/>
            <a:t>Gestion Combustibles</a:t>
          </a:r>
          <a:endParaRPr lang="fr-FR" dirty="0"/>
        </a:p>
      </dgm:t>
    </dgm:pt>
    <dgm:pt modelId="{8DF8FD5E-0931-4514-9794-37E10DC85A91}" type="parTrans" cxnId="{EB5E640B-703B-49B9-BFE9-7A6E1755272C}">
      <dgm:prSet/>
      <dgm:spPr/>
      <dgm:t>
        <a:bodyPr/>
        <a:lstStyle/>
        <a:p>
          <a:endParaRPr lang="fr-FR"/>
        </a:p>
      </dgm:t>
    </dgm:pt>
    <dgm:pt modelId="{0F11838F-65CD-4D37-8C79-4D6362088919}" type="sibTrans" cxnId="{EB5E640B-703B-49B9-BFE9-7A6E1755272C}">
      <dgm:prSet/>
      <dgm:spPr/>
      <dgm:t>
        <a:bodyPr/>
        <a:lstStyle/>
        <a:p>
          <a:endParaRPr lang="fr-FR"/>
        </a:p>
      </dgm:t>
    </dgm:pt>
    <dgm:pt modelId="{97455261-161F-489A-B6FA-0D4F4CE7A124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Mécanique</a:t>
          </a:r>
        </a:p>
        <a:p>
          <a:r>
            <a:rPr lang="fr-FR" dirty="0" smtClean="0"/>
            <a:t>D.BOURGIN</a:t>
          </a:r>
          <a:endParaRPr lang="fr-FR" dirty="0"/>
        </a:p>
      </dgm:t>
    </dgm:pt>
    <dgm:pt modelId="{C365DD61-EABF-4779-A523-557F8F6A0302}" type="parTrans" cxnId="{33A4D8B4-C1CB-41D2-9FB3-D35CBF79BA2A}">
      <dgm:prSet/>
      <dgm:spPr/>
      <dgm:t>
        <a:bodyPr/>
        <a:lstStyle/>
        <a:p>
          <a:endParaRPr lang="fr-FR"/>
        </a:p>
      </dgm:t>
    </dgm:pt>
    <dgm:pt modelId="{3C7CB24E-36F2-47BE-AA7C-597F9DD98C30}" type="sibTrans" cxnId="{33A4D8B4-C1CB-41D2-9FB3-D35CBF79BA2A}">
      <dgm:prSet/>
      <dgm:spPr/>
      <dgm:t>
        <a:bodyPr/>
        <a:lstStyle/>
        <a:p>
          <a:endParaRPr lang="fr-FR"/>
        </a:p>
      </dgm:t>
    </dgm:pt>
    <dgm:pt modelId="{B0965377-8883-4FF7-889B-26245D4E4B5C}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Electricité/Contrôle</a:t>
          </a:r>
        </a:p>
        <a:p>
          <a:r>
            <a:rPr lang="fr-FR" dirty="0" smtClean="0"/>
            <a:t>C.WAGNEZ</a:t>
          </a:r>
          <a:endParaRPr lang="fr-FR" dirty="0"/>
        </a:p>
      </dgm:t>
    </dgm:pt>
    <dgm:pt modelId="{82096144-2F01-4002-B38D-9B610D9A63E3}" type="parTrans" cxnId="{B2AD06FE-B1F3-401B-AC61-A55FD877F918}">
      <dgm:prSet/>
      <dgm:spPr/>
      <dgm:t>
        <a:bodyPr/>
        <a:lstStyle/>
        <a:p>
          <a:endParaRPr lang="fr-FR"/>
        </a:p>
      </dgm:t>
    </dgm:pt>
    <dgm:pt modelId="{0475261B-5D49-4ACC-B18C-8FFD865DA4AD}" type="sibTrans" cxnId="{B2AD06FE-B1F3-401B-AC61-A55FD877F918}">
      <dgm:prSet/>
      <dgm:spPr/>
      <dgm:t>
        <a:bodyPr/>
        <a:lstStyle/>
        <a:p>
          <a:endParaRPr lang="fr-FR"/>
        </a:p>
      </dgm:t>
    </dgm:pt>
    <dgm:pt modelId="{97B2ADE9-B9C6-4F98-AEF8-EF2C208E2C64}">
      <dgm:prSet/>
      <dgm:spPr/>
      <dgm:t>
        <a:bodyPr/>
        <a:lstStyle/>
        <a:p>
          <a:r>
            <a:rPr lang="fr-FR" dirty="0" smtClean="0"/>
            <a:t>Méthodes</a:t>
          </a:r>
          <a:br>
            <a:rPr lang="fr-FR" dirty="0" smtClean="0"/>
          </a:br>
          <a:r>
            <a:rPr lang="fr-FR" dirty="0" smtClean="0"/>
            <a:t>Préparation</a:t>
          </a:r>
          <a:endParaRPr lang="fr-FR" dirty="0"/>
        </a:p>
      </dgm:t>
    </dgm:pt>
    <dgm:pt modelId="{51975080-3D09-4F56-9C68-1C437DBD9765}" type="parTrans" cxnId="{C3182AEE-1F37-4960-8A61-8D66D675E3AA}">
      <dgm:prSet/>
      <dgm:spPr/>
      <dgm:t>
        <a:bodyPr/>
        <a:lstStyle/>
        <a:p>
          <a:endParaRPr lang="fr-FR"/>
        </a:p>
      </dgm:t>
    </dgm:pt>
    <dgm:pt modelId="{50FA072A-1839-42BE-B2A2-F8B51CF00934}" type="sibTrans" cxnId="{C3182AEE-1F37-4960-8A61-8D66D675E3AA}">
      <dgm:prSet/>
      <dgm:spPr/>
      <dgm:t>
        <a:bodyPr/>
        <a:lstStyle/>
        <a:p>
          <a:endParaRPr lang="fr-FR"/>
        </a:p>
      </dgm:t>
    </dgm:pt>
    <dgm:pt modelId="{A4875A26-CD48-42F7-B45F-035AD41FDDB5}">
      <dgm:prSet/>
      <dgm:spPr/>
      <dgm:t>
        <a:bodyPr/>
        <a:lstStyle/>
        <a:p>
          <a:r>
            <a:rPr lang="fr-FR" dirty="0" smtClean="0"/>
            <a:t>Carreau</a:t>
          </a:r>
          <a:endParaRPr lang="fr-FR" dirty="0"/>
        </a:p>
      </dgm:t>
    </dgm:pt>
    <dgm:pt modelId="{0C6A7958-33BE-40AF-8305-20F38079527E}" type="parTrans" cxnId="{3F8E7AE3-AB32-4319-8B5C-90E41983C97E}">
      <dgm:prSet/>
      <dgm:spPr/>
      <dgm:t>
        <a:bodyPr/>
        <a:lstStyle/>
        <a:p>
          <a:endParaRPr lang="fr-FR"/>
        </a:p>
      </dgm:t>
    </dgm:pt>
    <dgm:pt modelId="{F1090DA5-716F-4D47-95FD-779BEC5FB228}" type="sibTrans" cxnId="{3F8E7AE3-AB32-4319-8B5C-90E41983C97E}">
      <dgm:prSet/>
      <dgm:spPr/>
      <dgm:t>
        <a:bodyPr/>
        <a:lstStyle/>
        <a:p>
          <a:endParaRPr lang="fr-FR"/>
        </a:p>
      </dgm:t>
    </dgm:pt>
    <dgm:pt modelId="{F6B2D27D-23CB-4EF9-8F45-281E9664E637}" type="asst">
      <dgm:prSet/>
      <dgm:spPr/>
      <dgm:t>
        <a:bodyPr/>
        <a:lstStyle/>
        <a:p>
          <a:r>
            <a:rPr lang="fr-FR" dirty="0" smtClean="0"/>
            <a:t>Adjoint Chef d’US</a:t>
          </a:r>
        </a:p>
        <a:p>
          <a:r>
            <a:rPr lang="fr-FR" smtClean="0"/>
            <a:t>Ph.MADONIA</a:t>
          </a:r>
          <a:endParaRPr lang="fr-FR" dirty="0"/>
        </a:p>
      </dgm:t>
    </dgm:pt>
    <dgm:pt modelId="{D7340BAC-52D3-4892-86F0-9614CBEB62FD}" type="parTrans" cxnId="{AEC12B3A-DB2D-450D-BD27-BCE46852F69C}">
      <dgm:prSet/>
      <dgm:spPr/>
      <dgm:t>
        <a:bodyPr/>
        <a:lstStyle/>
        <a:p>
          <a:endParaRPr lang="fr-FR"/>
        </a:p>
      </dgm:t>
    </dgm:pt>
    <dgm:pt modelId="{ED7BB8C6-5067-48BB-94B3-3D6F75359C27}" type="sibTrans" cxnId="{AEC12B3A-DB2D-450D-BD27-BCE46852F69C}">
      <dgm:prSet/>
      <dgm:spPr/>
      <dgm:t>
        <a:bodyPr/>
        <a:lstStyle/>
        <a:p>
          <a:endParaRPr lang="fr-FR"/>
        </a:p>
      </dgm:t>
    </dgm:pt>
    <dgm:pt modelId="{8546FB70-2BF9-4298-9C6F-CCBDAFC16AA7}">
      <dgm:prSet/>
      <dgm:spPr/>
      <dgm:t>
        <a:bodyPr/>
        <a:lstStyle/>
        <a:p>
          <a:r>
            <a:rPr lang="fr-FR" dirty="0" smtClean="0"/>
            <a:t>Ingénieur de Direction</a:t>
          </a:r>
        </a:p>
        <a:p>
          <a:r>
            <a:rPr lang="fr-FR" dirty="0" smtClean="0"/>
            <a:t>T.QUEVA</a:t>
          </a:r>
          <a:endParaRPr lang="fr-FR" dirty="0"/>
        </a:p>
      </dgm:t>
    </dgm:pt>
    <dgm:pt modelId="{0207A23E-72B4-48AF-AD2D-EF8F24066932}" type="parTrans" cxnId="{C1F122AB-48B2-4853-9443-3187F29890FA}">
      <dgm:prSet/>
      <dgm:spPr/>
      <dgm:t>
        <a:bodyPr/>
        <a:lstStyle/>
        <a:p>
          <a:endParaRPr lang="fr-FR"/>
        </a:p>
      </dgm:t>
    </dgm:pt>
    <dgm:pt modelId="{EC1EB6D0-667E-4AF7-BA24-67BBEACF7DFA}" type="sibTrans" cxnId="{C1F122AB-48B2-4853-9443-3187F29890FA}">
      <dgm:prSet/>
      <dgm:spPr/>
      <dgm:t>
        <a:bodyPr/>
        <a:lstStyle/>
        <a:p>
          <a:endParaRPr lang="fr-FR"/>
        </a:p>
      </dgm:t>
    </dgm:pt>
    <dgm:pt modelId="{651EA01A-F26D-4BF1-8721-AA53E04921D3}">
      <dgm:prSet/>
      <dgm:spPr/>
      <dgm:t>
        <a:bodyPr/>
        <a:lstStyle/>
        <a:p>
          <a:r>
            <a:rPr lang="fr-FR" dirty="0" smtClean="0"/>
            <a:t>Magasin</a:t>
          </a:r>
          <a:endParaRPr lang="fr-FR" dirty="0"/>
        </a:p>
      </dgm:t>
    </dgm:pt>
    <dgm:pt modelId="{E4508CD9-BB5A-4B78-9F05-96294EDA5D4E}" type="parTrans" cxnId="{E00799DC-AF5E-4D3F-A9F9-5803704C0A89}">
      <dgm:prSet/>
      <dgm:spPr/>
      <dgm:t>
        <a:bodyPr/>
        <a:lstStyle/>
        <a:p>
          <a:endParaRPr lang="fr-FR"/>
        </a:p>
      </dgm:t>
    </dgm:pt>
    <dgm:pt modelId="{08556D24-BB71-47DC-A1AB-E29E853CCA65}" type="sibTrans" cxnId="{E00799DC-AF5E-4D3F-A9F9-5803704C0A89}">
      <dgm:prSet/>
      <dgm:spPr/>
      <dgm:t>
        <a:bodyPr/>
        <a:lstStyle/>
        <a:p>
          <a:endParaRPr lang="fr-FR"/>
        </a:p>
      </dgm:t>
    </dgm:pt>
    <dgm:pt modelId="{758C28A3-061A-49C3-B113-9A038B006ED3}">
      <dgm:prSet custT="1"/>
      <dgm:spPr>
        <a:solidFill>
          <a:schemeClr val="accent2">
            <a:hueOff val="0"/>
            <a:satOff val="0"/>
            <a:lumOff val="0"/>
            <a:alpha val="70000"/>
          </a:schemeClr>
        </a:solidFill>
      </dgm:spPr>
      <dgm:t>
        <a:bodyPr/>
        <a:lstStyle/>
        <a:p>
          <a:r>
            <a:rPr lang="fr-FR" sz="1100" dirty="0" smtClean="0"/>
            <a:t>SMS</a:t>
          </a:r>
        </a:p>
        <a:p>
          <a:r>
            <a:rPr lang="fr-FR" sz="1100" dirty="0" smtClean="0"/>
            <a:t>P.GRANSIRE</a:t>
          </a:r>
          <a:endParaRPr lang="fr-FR" sz="1100" dirty="0"/>
        </a:p>
      </dgm:t>
    </dgm:pt>
    <dgm:pt modelId="{2E12A59F-8851-4415-A468-A17B57B2E556}" type="parTrans" cxnId="{6A279CF2-6843-4686-8A0D-99554610A147}">
      <dgm:prSet/>
      <dgm:spPr/>
      <dgm:t>
        <a:bodyPr/>
        <a:lstStyle/>
        <a:p>
          <a:endParaRPr lang="fr-FR"/>
        </a:p>
      </dgm:t>
    </dgm:pt>
    <dgm:pt modelId="{2D52F328-22D6-4380-8316-52B166CAD4F4}" type="sibTrans" cxnId="{6A279CF2-6843-4686-8A0D-99554610A147}">
      <dgm:prSet/>
      <dgm:spPr/>
      <dgm:t>
        <a:bodyPr/>
        <a:lstStyle/>
        <a:p>
          <a:endParaRPr lang="fr-FR"/>
        </a:p>
      </dgm:t>
    </dgm:pt>
    <dgm:pt modelId="{8AB556DF-B447-41C6-8C89-2628972C0D06}">
      <dgm:prSet/>
      <dgm:spPr>
        <a:solidFill>
          <a:schemeClr val="accent2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r>
            <a:rPr lang="fr-FR" dirty="0" smtClean="0"/>
            <a:t>SME</a:t>
          </a:r>
        </a:p>
        <a:p>
          <a:r>
            <a:rPr lang="fr-FR" dirty="0" smtClean="0"/>
            <a:t>A.GUERTIT</a:t>
          </a:r>
          <a:endParaRPr lang="fr-FR" dirty="0"/>
        </a:p>
      </dgm:t>
    </dgm:pt>
    <dgm:pt modelId="{5568C579-27D2-495B-9F91-E905F019E2D0}" type="parTrans" cxnId="{2E97E1A4-FBAD-4F0B-930E-13ECDB406A45}">
      <dgm:prSet/>
      <dgm:spPr/>
      <dgm:t>
        <a:bodyPr/>
        <a:lstStyle/>
        <a:p>
          <a:endParaRPr lang="fr-FR"/>
        </a:p>
      </dgm:t>
    </dgm:pt>
    <dgm:pt modelId="{BDE05186-380A-4D58-BC65-902F737FB2F5}" type="sibTrans" cxnId="{2E97E1A4-FBAD-4F0B-930E-13ECDB406A45}">
      <dgm:prSet/>
      <dgm:spPr/>
      <dgm:t>
        <a:bodyPr/>
        <a:lstStyle/>
        <a:p>
          <a:endParaRPr lang="fr-FR"/>
        </a:p>
      </dgm:t>
    </dgm:pt>
    <dgm:pt modelId="{E8989F82-3038-4DFE-9E55-6FBE43F2E59D}">
      <dgm:prSet/>
      <dgm:spPr/>
      <dgm:t>
        <a:bodyPr/>
        <a:lstStyle/>
        <a:p>
          <a:r>
            <a:rPr lang="fr-FR" smtClean="0"/>
            <a:t>Exploitation</a:t>
          </a:r>
          <a:endParaRPr lang="fr-FR" dirty="0"/>
        </a:p>
      </dgm:t>
    </dgm:pt>
    <dgm:pt modelId="{4ACD0F76-41FE-4969-B16D-B2A9856BF47D}" type="parTrans" cxnId="{A6DA04AF-E175-43BE-93D9-2EA6EC1CFA27}">
      <dgm:prSet/>
      <dgm:spPr/>
      <dgm:t>
        <a:bodyPr/>
        <a:lstStyle/>
        <a:p>
          <a:endParaRPr lang="fr-FR"/>
        </a:p>
      </dgm:t>
    </dgm:pt>
    <dgm:pt modelId="{88E26AB4-3941-43BB-A5E6-B2E57E8CD522}" type="sibTrans" cxnId="{A6DA04AF-E175-43BE-93D9-2EA6EC1CFA27}">
      <dgm:prSet/>
      <dgm:spPr/>
      <dgm:t>
        <a:bodyPr/>
        <a:lstStyle/>
        <a:p>
          <a:endParaRPr lang="fr-FR"/>
        </a:p>
      </dgm:t>
    </dgm:pt>
    <dgm:pt modelId="{EF61B43A-781B-48D6-ABB3-23019AF8D0D0}" type="pres">
      <dgm:prSet presAssocID="{99FCB8B6-7174-44EB-AFCF-332FA92D0D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9BB891A-AE10-45B3-B0C2-83CA5FEE14D0}" type="pres">
      <dgm:prSet presAssocID="{758C28A3-061A-49C3-B113-9A038B006ED3}" presName="hierRoot1" presStyleCnt="0">
        <dgm:presLayoutVars>
          <dgm:hierBranch val="init"/>
        </dgm:presLayoutVars>
      </dgm:prSet>
      <dgm:spPr/>
    </dgm:pt>
    <dgm:pt modelId="{C3486594-4002-428A-9874-46698FD24C71}" type="pres">
      <dgm:prSet presAssocID="{758C28A3-061A-49C3-B113-9A038B006ED3}" presName="rootComposite1" presStyleCnt="0"/>
      <dgm:spPr/>
    </dgm:pt>
    <dgm:pt modelId="{E0BC8E51-8150-4774-B70E-228F31EFB07A}" type="pres">
      <dgm:prSet presAssocID="{758C28A3-061A-49C3-B113-9A038B006ED3}" presName="rootText1" presStyleLbl="node0" presStyleIdx="0" presStyleCnt="3" custLinFactY="200000" custLinFactNeighborX="25706" custLinFactNeighborY="20691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8CCD1A0-D176-4216-9F8E-C827F5C436F8}" type="pres">
      <dgm:prSet presAssocID="{758C28A3-061A-49C3-B113-9A038B006ED3}" presName="rootConnector1" presStyleLbl="node1" presStyleIdx="0" presStyleCnt="0"/>
      <dgm:spPr/>
      <dgm:t>
        <a:bodyPr/>
        <a:lstStyle/>
        <a:p>
          <a:endParaRPr lang="fr-FR"/>
        </a:p>
      </dgm:t>
    </dgm:pt>
    <dgm:pt modelId="{A655A83F-E99B-421F-9BB7-AB2947DAB284}" type="pres">
      <dgm:prSet presAssocID="{758C28A3-061A-49C3-B113-9A038B006ED3}" presName="hierChild2" presStyleCnt="0"/>
      <dgm:spPr/>
    </dgm:pt>
    <dgm:pt modelId="{5709CCB2-A98F-453A-8220-6EDE314238E1}" type="pres">
      <dgm:prSet presAssocID="{758C28A3-061A-49C3-B113-9A038B006ED3}" presName="hierChild3" presStyleCnt="0"/>
      <dgm:spPr/>
    </dgm:pt>
    <dgm:pt modelId="{6206EF9C-C458-4469-BF11-A10236EA7387}" type="pres">
      <dgm:prSet presAssocID="{8AB556DF-B447-41C6-8C89-2628972C0D06}" presName="hierRoot1" presStyleCnt="0">
        <dgm:presLayoutVars>
          <dgm:hierBranch val="init"/>
        </dgm:presLayoutVars>
      </dgm:prSet>
      <dgm:spPr/>
    </dgm:pt>
    <dgm:pt modelId="{1C704DFA-53A3-48EF-99D2-A45057E823A8}" type="pres">
      <dgm:prSet presAssocID="{8AB556DF-B447-41C6-8C89-2628972C0D06}" presName="rootComposite1" presStyleCnt="0"/>
      <dgm:spPr/>
    </dgm:pt>
    <dgm:pt modelId="{C0C21E39-1460-4D31-830B-B9A577E3713F}" type="pres">
      <dgm:prSet presAssocID="{8AB556DF-B447-41C6-8C89-2628972C0D06}" presName="rootText1" presStyleLbl="node0" presStyleIdx="1" presStyleCnt="3" custLinFactY="234265" custLinFactNeighborX="-95294" custLinFactNeighborY="3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BE45A7-95DF-4D36-80F0-C86BE1FE36BE}" type="pres">
      <dgm:prSet presAssocID="{8AB556DF-B447-41C6-8C89-2628972C0D0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25FF8675-81A9-43B5-ACF5-76CE8E30D50F}" type="pres">
      <dgm:prSet presAssocID="{8AB556DF-B447-41C6-8C89-2628972C0D06}" presName="hierChild2" presStyleCnt="0"/>
      <dgm:spPr/>
    </dgm:pt>
    <dgm:pt modelId="{B6BF07B0-E9CC-49B9-9A42-FA4419DEC040}" type="pres">
      <dgm:prSet presAssocID="{8AB556DF-B447-41C6-8C89-2628972C0D06}" presName="hierChild3" presStyleCnt="0"/>
      <dgm:spPr/>
    </dgm:pt>
    <dgm:pt modelId="{A2AA40D1-0A26-4C10-8C8C-E06017C15B77}" type="pres">
      <dgm:prSet presAssocID="{C9AAA8D1-3BE2-46CE-B5C4-E833896B07DD}" presName="hierRoot1" presStyleCnt="0">
        <dgm:presLayoutVars>
          <dgm:hierBranch val="init"/>
        </dgm:presLayoutVars>
      </dgm:prSet>
      <dgm:spPr/>
    </dgm:pt>
    <dgm:pt modelId="{72E174A6-BE7F-4448-A6D6-126F6F287E4D}" type="pres">
      <dgm:prSet presAssocID="{C9AAA8D1-3BE2-46CE-B5C4-E833896B07DD}" presName="rootComposite1" presStyleCnt="0"/>
      <dgm:spPr/>
    </dgm:pt>
    <dgm:pt modelId="{C1D2E7CB-FC16-4C4C-8686-2742784050A2}" type="pres">
      <dgm:prSet presAssocID="{C9AAA8D1-3BE2-46CE-B5C4-E833896B07DD}" presName="rootText1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263154-85CD-4A64-8B4D-DCE8525CBBBD}" type="pres">
      <dgm:prSet presAssocID="{C9AAA8D1-3BE2-46CE-B5C4-E833896B07DD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626F79E-7766-4939-BC01-29C98E97B241}" type="pres">
      <dgm:prSet presAssocID="{C9AAA8D1-3BE2-46CE-B5C4-E833896B07DD}" presName="hierChild2" presStyleCnt="0"/>
      <dgm:spPr/>
    </dgm:pt>
    <dgm:pt modelId="{C5D5622C-F7C4-44ED-9140-DE0F3742D01F}" type="pres">
      <dgm:prSet presAssocID="{E18CDDBA-0B60-46B1-9500-0959EADB54B0}" presName="Name37" presStyleLbl="parChTrans1D2" presStyleIdx="0" presStyleCnt="6"/>
      <dgm:spPr/>
      <dgm:t>
        <a:bodyPr/>
        <a:lstStyle/>
        <a:p>
          <a:endParaRPr lang="fr-FR"/>
        </a:p>
      </dgm:t>
    </dgm:pt>
    <dgm:pt modelId="{E384126A-241E-4D85-BEB3-332B8B9F12A0}" type="pres">
      <dgm:prSet presAssocID="{98CFC612-6230-43EB-87D3-AB16DE9252BF}" presName="hierRoot2" presStyleCnt="0">
        <dgm:presLayoutVars>
          <dgm:hierBranch val="init"/>
        </dgm:presLayoutVars>
      </dgm:prSet>
      <dgm:spPr/>
    </dgm:pt>
    <dgm:pt modelId="{4315BD71-612B-455B-8176-D989B2FF13F9}" type="pres">
      <dgm:prSet presAssocID="{98CFC612-6230-43EB-87D3-AB16DE9252BF}" presName="rootComposite" presStyleCnt="0"/>
      <dgm:spPr/>
    </dgm:pt>
    <dgm:pt modelId="{CC4EBB82-EA05-4019-ADA4-3407809E5846}" type="pres">
      <dgm:prSet presAssocID="{98CFC612-6230-43EB-87D3-AB16DE9252BF}" presName="rootText" presStyleLbl="node2" presStyleIdx="0" presStyleCnt="4" custLinFactNeighborX="-1436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2AFF126-197C-4049-B48A-30257DDBB02E}" type="pres">
      <dgm:prSet presAssocID="{98CFC612-6230-43EB-87D3-AB16DE9252BF}" presName="rootConnector" presStyleLbl="node2" presStyleIdx="0" presStyleCnt="4"/>
      <dgm:spPr/>
      <dgm:t>
        <a:bodyPr/>
        <a:lstStyle/>
        <a:p>
          <a:endParaRPr lang="fr-FR"/>
        </a:p>
      </dgm:t>
    </dgm:pt>
    <dgm:pt modelId="{E6A11395-21C2-44CB-A14A-7A0BEDE829A6}" type="pres">
      <dgm:prSet presAssocID="{98CFC612-6230-43EB-87D3-AB16DE9252BF}" presName="hierChild4" presStyleCnt="0"/>
      <dgm:spPr/>
    </dgm:pt>
    <dgm:pt modelId="{F55AA314-E74F-4FF6-B044-805E6B13A384}" type="pres">
      <dgm:prSet presAssocID="{98CFC612-6230-43EB-87D3-AB16DE9252BF}" presName="hierChild5" presStyleCnt="0"/>
      <dgm:spPr/>
    </dgm:pt>
    <dgm:pt modelId="{7810ADDB-ECD2-4570-A277-09062C7F7324}" type="pres">
      <dgm:prSet presAssocID="{FB3740DA-C42A-469F-BB23-72C52288D3AC}" presName="Name37" presStyleLbl="parChTrans1D2" presStyleIdx="1" presStyleCnt="6"/>
      <dgm:spPr/>
      <dgm:t>
        <a:bodyPr/>
        <a:lstStyle/>
        <a:p>
          <a:endParaRPr lang="fr-FR"/>
        </a:p>
      </dgm:t>
    </dgm:pt>
    <dgm:pt modelId="{9AF8BCCF-357F-4EB2-922A-ED92FC99760F}" type="pres">
      <dgm:prSet presAssocID="{8C6563CB-D985-4378-BF8E-C3736A374F46}" presName="hierRoot2" presStyleCnt="0">
        <dgm:presLayoutVars>
          <dgm:hierBranch val="init"/>
        </dgm:presLayoutVars>
      </dgm:prSet>
      <dgm:spPr/>
    </dgm:pt>
    <dgm:pt modelId="{198C8661-9454-45DB-9BC2-870B7655D30E}" type="pres">
      <dgm:prSet presAssocID="{8C6563CB-D985-4378-BF8E-C3736A374F46}" presName="rootComposite" presStyleCnt="0"/>
      <dgm:spPr/>
    </dgm:pt>
    <dgm:pt modelId="{CEA8B10A-14A6-4349-9EBC-8EAC4E430FD7}" type="pres">
      <dgm:prSet presAssocID="{8C6563CB-D985-4378-BF8E-C3736A374F46}" presName="rootText" presStyleLbl="node2" presStyleIdx="1" presStyleCnt="4" custScaleX="11418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205EF7-6642-44D5-97BF-D72B187599CB}" type="pres">
      <dgm:prSet presAssocID="{8C6563CB-D985-4378-BF8E-C3736A374F46}" presName="rootConnector" presStyleLbl="node2" presStyleIdx="1" presStyleCnt="4"/>
      <dgm:spPr/>
      <dgm:t>
        <a:bodyPr/>
        <a:lstStyle/>
        <a:p>
          <a:endParaRPr lang="fr-FR"/>
        </a:p>
      </dgm:t>
    </dgm:pt>
    <dgm:pt modelId="{D5F30E45-F3F0-4E9B-A9B5-BA6C004BEDCF}" type="pres">
      <dgm:prSet presAssocID="{8C6563CB-D985-4378-BF8E-C3736A374F46}" presName="hierChild4" presStyleCnt="0"/>
      <dgm:spPr/>
    </dgm:pt>
    <dgm:pt modelId="{C0E8EA04-4BB7-46EC-BDF2-AD597DE9E021}" type="pres">
      <dgm:prSet presAssocID="{ED4E2948-BD2E-4888-9911-49FDD09513A5}" presName="Name37" presStyleLbl="parChTrans1D3" presStyleIdx="0" presStyleCnt="10"/>
      <dgm:spPr/>
      <dgm:t>
        <a:bodyPr/>
        <a:lstStyle/>
        <a:p>
          <a:endParaRPr lang="fr-FR"/>
        </a:p>
      </dgm:t>
    </dgm:pt>
    <dgm:pt modelId="{92C1C3A7-D0AF-4F6F-A0C5-1F95E6AC9994}" type="pres">
      <dgm:prSet presAssocID="{5F147C37-796B-4BEE-8EC9-AF042E04EBD2}" presName="hierRoot2" presStyleCnt="0">
        <dgm:presLayoutVars>
          <dgm:hierBranch val="init"/>
        </dgm:presLayoutVars>
      </dgm:prSet>
      <dgm:spPr/>
    </dgm:pt>
    <dgm:pt modelId="{A2DC955C-D8AC-4AE0-93BD-C73D253C496F}" type="pres">
      <dgm:prSet presAssocID="{5F147C37-796B-4BEE-8EC9-AF042E04EBD2}" presName="rootComposite" presStyleCnt="0"/>
      <dgm:spPr/>
    </dgm:pt>
    <dgm:pt modelId="{F1CE7977-28EA-4885-B7B6-0BF77C0DD40B}" type="pres">
      <dgm:prSet presAssocID="{5F147C37-796B-4BEE-8EC9-AF042E04EBD2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B9D13B1-C141-4698-932D-1E0F8EFD8423}" type="pres">
      <dgm:prSet presAssocID="{5F147C37-796B-4BEE-8EC9-AF042E04EBD2}" presName="rootConnector" presStyleLbl="node3" presStyleIdx="0" presStyleCnt="9"/>
      <dgm:spPr/>
      <dgm:t>
        <a:bodyPr/>
        <a:lstStyle/>
        <a:p>
          <a:endParaRPr lang="fr-FR"/>
        </a:p>
      </dgm:t>
    </dgm:pt>
    <dgm:pt modelId="{C87244BC-6FA6-4256-8E4C-F91588BB1354}" type="pres">
      <dgm:prSet presAssocID="{5F147C37-796B-4BEE-8EC9-AF042E04EBD2}" presName="hierChild4" presStyleCnt="0"/>
      <dgm:spPr/>
    </dgm:pt>
    <dgm:pt modelId="{BF5FFE2F-F7D1-40FC-9F7C-03443BCB6E56}" type="pres">
      <dgm:prSet presAssocID="{5F147C37-796B-4BEE-8EC9-AF042E04EBD2}" presName="hierChild5" presStyleCnt="0"/>
      <dgm:spPr/>
    </dgm:pt>
    <dgm:pt modelId="{7769E0A0-5925-40DE-8751-4A80FC7B8944}" type="pres">
      <dgm:prSet presAssocID="{4ACD0F76-41FE-4969-B16D-B2A9856BF47D}" presName="Name37" presStyleLbl="parChTrans1D3" presStyleIdx="1" presStyleCnt="10"/>
      <dgm:spPr/>
      <dgm:t>
        <a:bodyPr/>
        <a:lstStyle/>
        <a:p>
          <a:endParaRPr lang="fr-FR"/>
        </a:p>
      </dgm:t>
    </dgm:pt>
    <dgm:pt modelId="{0D0E38CB-4695-4145-A08A-8B4D95913D05}" type="pres">
      <dgm:prSet presAssocID="{E8989F82-3038-4DFE-9E55-6FBE43F2E59D}" presName="hierRoot2" presStyleCnt="0">
        <dgm:presLayoutVars>
          <dgm:hierBranch val="init"/>
        </dgm:presLayoutVars>
      </dgm:prSet>
      <dgm:spPr/>
    </dgm:pt>
    <dgm:pt modelId="{CE22047F-F2E4-4EB9-881B-BA170A103AD8}" type="pres">
      <dgm:prSet presAssocID="{E8989F82-3038-4DFE-9E55-6FBE43F2E59D}" presName="rootComposite" presStyleCnt="0"/>
      <dgm:spPr/>
    </dgm:pt>
    <dgm:pt modelId="{AB303CD4-E786-445A-A1A4-6873B2D28C75}" type="pres">
      <dgm:prSet presAssocID="{E8989F82-3038-4DFE-9E55-6FBE43F2E59D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8E90FE1-D706-4C8B-AC54-C193E2D22CE4}" type="pres">
      <dgm:prSet presAssocID="{E8989F82-3038-4DFE-9E55-6FBE43F2E59D}" presName="rootConnector" presStyleLbl="node3" presStyleIdx="1" presStyleCnt="9"/>
      <dgm:spPr/>
      <dgm:t>
        <a:bodyPr/>
        <a:lstStyle/>
        <a:p>
          <a:endParaRPr lang="fr-FR"/>
        </a:p>
      </dgm:t>
    </dgm:pt>
    <dgm:pt modelId="{662AFA2A-2586-4467-BEFE-EDC66C4020DA}" type="pres">
      <dgm:prSet presAssocID="{E8989F82-3038-4DFE-9E55-6FBE43F2E59D}" presName="hierChild4" presStyleCnt="0"/>
      <dgm:spPr/>
    </dgm:pt>
    <dgm:pt modelId="{D140C4D7-5949-486C-88A8-16F5F05A9B42}" type="pres">
      <dgm:prSet presAssocID="{E8989F82-3038-4DFE-9E55-6FBE43F2E59D}" presName="hierChild5" presStyleCnt="0"/>
      <dgm:spPr/>
    </dgm:pt>
    <dgm:pt modelId="{EEAF7890-4649-4AFC-8D4F-5803CA07EF0C}" type="pres">
      <dgm:prSet presAssocID="{8DF8FD5E-0931-4514-9794-37E10DC85A91}" presName="Name37" presStyleLbl="parChTrans1D3" presStyleIdx="2" presStyleCnt="10"/>
      <dgm:spPr/>
      <dgm:t>
        <a:bodyPr/>
        <a:lstStyle/>
        <a:p>
          <a:endParaRPr lang="fr-FR"/>
        </a:p>
      </dgm:t>
    </dgm:pt>
    <dgm:pt modelId="{CFA72DDA-6B0D-4724-861C-7E3D3741665A}" type="pres">
      <dgm:prSet presAssocID="{FC8E8EF7-0B15-4F69-AAAA-588219136515}" presName="hierRoot2" presStyleCnt="0">
        <dgm:presLayoutVars>
          <dgm:hierBranch val="init"/>
        </dgm:presLayoutVars>
      </dgm:prSet>
      <dgm:spPr/>
    </dgm:pt>
    <dgm:pt modelId="{6E614EDD-A3F0-4EE4-A61B-3EC192CC9A41}" type="pres">
      <dgm:prSet presAssocID="{FC8E8EF7-0B15-4F69-AAAA-588219136515}" presName="rootComposite" presStyleCnt="0"/>
      <dgm:spPr/>
    </dgm:pt>
    <dgm:pt modelId="{97778580-965E-402D-96B5-05BD04C1AC66}" type="pres">
      <dgm:prSet presAssocID="{FC8E8EF7-0B15-4F69-AAAA-588219136515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BA8BED2-8FF5-4041-A020-51D4E7076A65}" type="pres">
      <dgm:prSet presAssocID="{FC8E8EF7-0B15-4F69-AAAA-588219136515}" presName="rootConnector" presStyleLbl="node3" presStyleIdx="2" presStyleCnt="9"/>
      <dgm:spPr/>
      <dgm:t>
        <a:bodyPr/>
        <a:lstStyle/>
        <a:p>
          <a:endParaRPr lang="fr-FR"/>
        </a:p>
      </dgm:t>
    </dgm:pt>
    <dgm:pt modelId="{D93A15AA-4AB8-4831-85F9-02D4664324E6}" type="pres">
      <dgm:prSet presAssocID="{FC8E8EF7-0B15-4F69-AAAA-588219136515}" presName="hierChild4" presStyleCnt="0"/>
      <dgm:spPr/>
    </dgm:pt>
    <dgm:pt modelId="{87401AD3-18A2-4DCD-BBB5-2735740104D8}" type="pres">
      <dgm:prSet presAssocID="{FC8E8EF7-0B15-4F69-AAAA-588219136515}" presName="hierChild5" presStyleCnt="0"/>
      <dgm:spPr/>
    </dgm:pt>
    <dgm:pt modelId="{0B8C1351-4C88-4A38-B9EB-55C831F63B45}" type="pres">
      <dgm:prSet presAssocID="{648C5E2B-E0BB-4CB7-8269-FC91A5B66D23}" presName="Name37" presStyleLbl="parChTrans1D3" presStyleIdx="3" presStyleCnt="10"/>
      <dgm:spPr/>
      <dgm:t>
        <a:bodyPr/>
        <a:lstStyle/>
        <a:p>
          <a:endParaRPr lang="fr-FR"/>
        </a:p>
      </dgm:t>
    </dgm:pt>
    <dgm:pt modelId="{08CBE951-A7AF-4831-951D-26A828A76FCC}" type="pres">
      <dgm:prSet presAssocID="{AE259A3B-4309-4D84-9F42-3DEECA21DD9C}" presName="hierRoot2" presStyleCnt="0">
        <dgm:presLayoutVars>
          <dgm:hierBranch val="init"/>
        </dgm:presLayoutVars>
      </dgm:prSet>
      <dgm:spPr/>
    </dgm:pt>
    <dgm:pt modelId="{DF43E4C0-199F-4D7E-93DB-79DFF5A88F6F}" type="pres">
      <dgm:prSet presAssocID="{AE259A3B-4309-4D84-9F42-3DEECA21DD9C}" presName="rootComposite" presStyleCnt="0"/>
      <dgm:spPr/>
    </dgm:pt>
    <dgm:pt modelId="{C5F9E809-69FE-435A-BCBC-9DEC315554CA}" type="pres">
      <dgm:prSet presAssocID="{AE259A3B-4309-4D84-9F42-3DEECA21DD9C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59C2A6-DAF6-44EC-AF37-41C0740E7949}" type="pres">
      <dgm:prSet presAssocID="{AE259A3B-4309-4D84-9F42-3DEECA21DD9C}" presName="rootConnector" presStyleLbl="node3" presStyleIdx="3" presStyleCnt="9"/>
      <dgm:spPr/>
      <dgm:t>
        <a:bodyPr/>
        <a:lstStyle/>
        <a:p>
          <a:endParaRPr lang="fr-FR"/>
        </a:p>
      </dgm:t>
    </dgm:pt>
    <dgm:pt modelId="{027A1985-6E63-45BF-8512-D926769EDAB8}" type="pres">
      <dgm:prSet presAssocID="{AE259A3B-4309-4D84-9F42-3DEECA21DD9C}" presName="hierChild4" presStyleCnt="0"/>
      <dgm:spPr/>
    </dgm:pt>
    <dgm:pt modelId="{D223F337-3C79-4881-9FD7-970655FBEDE7}" type="pres">
      <dgm:prSet presAssocID="{AE259A3B-4309-4D84-9F42-3DEECA21DD9C}" presName="hierChild5" presStyleCnt="0"/>
      <dgm:spPr/>
    </dgm:pt>
    <dgm:pt modelId="{DD51C4CD-D6FA-43E2-865F-D924866B1A96}" type="pres">
      <dgm:prSet presAssocID="{0C6A7958-33BE-40AF-8305-20F38079527E}" presName="Name37" presStyleLbl="parChTrans1D3" presStyleIdx="4" presStyleCnt="10"/>
      <dgm:spPr/>
      <dgm:t>
        <a:bodyPr/>
        <a:lstStyle/>
        <a:p>
          <a:endParaRPr lang="fr-FR"/>
        </a:p>
      </dgm:t>
    </dgm:pt>
    <dgm:pt modelId="{A9EAB480-BB17-4CD2-AB51-C525BE86581D}" type="pres">
      <dgm:prSet presAssocID="{A4875A26-CD48-42F7-B45F-035AD41FDDB5}" presName="hierRoot2" presStyleCnt="0">
        <dgm:presLayoutVars>
          <dgm:hierBranch val="init"/>
        </dgm:presLayoutVars>
      </dgm:prSet>
      <dgm:spPr/>
    </dgm:pt>
    <dgm:pt modelId="{AA69F6D1-317F-4500-B740-DC9C34134B15}" type="pres">
      <dgm:prSet presAssocID="{A4875A26-CD48-42F7-B45F-035AD41FDDB5}" presName="rootComposite" presStyleCnt="0"/>
      <dgm:spPr/>
    </dgm:pt>
    <dgm:pt modelId="{ECC0AF51-8C94-42D3-824F-A2DF5225B7AA}" type="pres">
      <dgm:prSet presAssocID="{A4875A26-CD48-42F7-B45F-035AD41FDDB5}" presName="rootText" presStyleLbl="node3" presStyleIdx="4" presStyleCnt="9" custLinFactNeighborY="-139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50C87D5-D026-434D-84B7-2D8C95471A65}" type="pres">
      <dgm:prSet presAssocID="{A4875A26-CD48-42F7-B45F-035AD41FDDB5}" presName="rootConnector" presStyleLbl="node3" presStyleIdx="4" presStyleCnt="9"/>
      <dgm:spPr/>
      <dgm:t>
        <a:bodyPr/>
        <a:lstStyle/>
        <a:p>
          <a:endParaRPr lang="fr-FR"/>
        </a:p>
      </dgm:t>
    </dgm:pt>
    <dgm:pt modelId="{8C956E67-7413-4E15-817E-CCFA133319EA}" type="pres">
      <dgm:prSet presAssocID="{A4875A26-CD48-42F7-B45F-035AD41FDDB5}" presName="hierChild4" presStyleCnt="0"/>
      <dgm:spPr/>
    </dgm:pt>
    <dgm:pt modelId="{19D309A2-70BE-433B-AF31-BFC263983A96}" type="pres">
      <dgm:prSet presAssocID="{A4875A26-CD48-42F7-B45F-035AD41FDDB5}" presName="hierChild5" presStyleCnt="0"/>
      <dgm:spPr/>
    </dgm:pt>
    <dgm:pt modelId="{E8A75875-2521-43A4-A2D4-065B29BC1576}" type="pres">
      <dgm:prSet presAssocID="{8C6563CB-D985-4378-BF8E-C3736A374F46}" presName="hierChild5" presStyleCnt="0"/>
      <dgm:spPr/>
    </dgm:pt>
    <dgm:pt modelId="{9E9153C9-F3D8-454C-BA42-42424D815411}" type="pres">
      <dgm:prSet presAssocID="{0207A23E-72B4-48AF-AD2D-EF8F24066932}" presName="Name37" presStyleLbl="parChTrans1D2" presStyleIdx="2" presStyleCnt="6"/>
      <dgm:spPr/>
      <dgm:t>
        <a:bodyPr/>
        <a:lstStyle/>
        <a:p>
          <a:endParaRPr lang="fr-FR"/>
        </a:p>
      </dgm:t>
    </dgm:pt>
    <dgm:pt modelId="{87794814-79FA-4F78-9178-AD5A16E45E35}" type="pres">
      <dgm:prSet presAssocID="{8546FB70-2BF9-4298-9C6F-CCBDAFC16AA7}" presName="hierRoot2" presStyleCnt="0">
        <dgm:presLayoutVars>
          <dgm:hierBranch val="init"/>
        </dgm:presLayoutVars>
      </dgm:prSet>
      <dgm:spPr/>
    </dgm:pt>
    <dgm:pt modelId="{0C147BFD-F90F-4EF0-90C7-B3D16F108630}" type="pres">
      <dgm:prSet presAssocID="{8546FB70-2BF9-4298-9C6F-CCBDAFC16AA7}" presName="rootComposite" presStyleCnt="0"/>
      <dgm:spPr/>
    </dgm:pt>
    <dgm:pt modelId="{D1D7A977-6D27-46A4-91AE-1DC13101A386}" type="pres">
      <dgm:prSet presAssocID="{8546FB70-2BF9-4298-9C6F-CCBDAFC16AA7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EF0E795-0607-4F55-B86D-6B6C6D356B47}" type="pres">
      <dgm:prSet presAssocID="{8546FB70-2BF9-4298-9C6F-CCBDAFC16AA7}" presName="rootConnector" presStyleLbl="node2" presStyleIdx="2" presStyleCnt="4"/>
      <dgm:spPr/>
      <dgm:t>
        <a:bodyPr/>
        <a:lstStyle/>
        <a:p>
          <a:endParaRPr lang="fr-FR"/>
        </a:p>
      </dgm:t>
    </dgm:pt>
    <dgm:pt modelId="{7340CA34-19A0-4D58-8107-BE99D0616905}" type="pres">
      <dgm:prSet presAssocID="{8546FB70-2BF9-4298-9C6F-CCBDAFC16AA7}" presName="hierChild4" presStyleCnt="0"/>
      <dgm:spPr/>
    </dgm:pt>
    <dgm:pt modelId="{4886813E-2846-4DAE-B691-472B78112EEA}" type="pres">
      <dgm:prSet presAssocID="{8546FB70-2BF9-4298-9C6F-CCBDAFC16AA7}" presName="hierChild5" presStyleCnt="0"/>
      <dgm:spPr/>
    </dgm:pt>
    <dgm:pt modelId="{91DEBF43-3116-4A0D-8582-1E9E4A467992}" type="pres">
      <dgm:prSet presAssocID="{560E73C1-7CCA-4139-8B93-556E1D59B80D}" presName="Name37" presStyleLbl="parChTrans1D2" presStyleIdx="3" presStyleCnt="6"/>
      <dgm:spPr/>
      <dgm:t>
        <a:bodyPr/>
        <a:lstStyle/>
        <a:p>
          <a:endParaRPr lang="fr-FR"/>
        </a:p>
      </dgm:t>
    </dgm:pt>
    <dgm:pt modelId="{7056ED63-8F7E-47A5-BE0C-BDADC24B746F}" type="pres">
      <dgm:prSet presAssocID="{2D3DC8FE-EE8C-4A18-8F50-C4DCB77D6EB2}" presName="hierRoot2" presStyleCnt="0">
        <dgm:presLayoutVars>
          <dgm:hierBranch val="init"/>
        </dgm:presLayoutVars>
      </dgm:prSet>
      <dgm:spPr/>
    </dgm:pt>
    <dgm:pt modelId="{B27FEC4B-1782-4B9D-A4CC-CDE8D482DDD8}" type="pres">
      <dgm:prSet presAssocID="{2D3DC8FE-EE8C-4A18-8F50-C4DCB77D6EB2}" presName="rootComposite" presStyleCnt="0"/>
      <dgm:spPr/>
    </dgm:pt>
    <dgm:pt modelId="{4456A13A-CDAC-47D9-AE47-7DE420615FDA}" type="pres">
      <dgm:prSet presAssocID="{2D3DC8FE-EE8C-4A18-8F50-C4DCB77D6EB2}" presName="rootText" presStyleLbl="node2" presStyleIdx="3" presStyleCnt="4" custScaleX="12294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7AB8949-C2AB-47AA-A720-793665F11226}" type="pres">
      <dgm:prSet presAssocID="{2D3DC8FE-EE8C-4A18-8F50-C4DCB77D6EB2}" presName="rootConnector" presStyleLbl="node2" presStyleIdx="3" presStyleCnt="4"/>
      <dgm:spPr/>
      <dgm:t>
        <a:bodyPr/>
        <a:lstStyle/>
        <a:p>
          <a:endParaRPr lang="fr-FR"/>
        </a:p>
      </dgm:t>
    </dgm:pt>
    <dgm:pt modelId="{79EED946-CC33-4066-ADDF-ECB6679D8C39}" type="pres">
      <dgm:prSet presAssocID="{2D3DC8FE-EE8C-4A18-8F50-C4DCB77D6EB2}" presName="hierChild4" presStyleCnt="0"/>
      <dgm:spPr/>
    </dgm:pt>
    <dgm:pt modelId="{38F5B9B2-1FE2-499C-9D6C-338523B134BD}" type="pres">
      <dgm:prSet presAssocID="{C365DD61-EABF-4779-A523-557F8F6A0302}" presName="Name37" presStyleLbl="parChTrans1D3" presStyleIdx="5" presStyleCnt="10"/>
      <dgm:spPr/>
      <dgm:t>
        <a:bodyPr/>
        <a:lstStyle/>
        <a:p>
          <a:endParaRPr lang="fr-FR"/>
        </a:p>
      </dgm:t>
    </dgm:pt>
    <dgm:pt modelId="{A1AD58B0-A8C6-4EB6-BBC5-1098D9CE509E}" type="pres">
      <dgm:prSet presAssocID="{97455261-161F-489A-B6FA-0D4F4CE7A124}" presName="hierRoot2" presStyleCnt="0">
        <dgm:presLayoutVars>
          <dgm:hierBranch val="init"/>
        </dgm:presLayoutVars>
      </dgm:prSet>
      <dgm:spPr/>
    </dgm:pt>
    <dgm:pt modelId="{B74C51C7-35ED-4CA5-A85A-654E4B7F8D52}" type="pres">
      <dgm:prSet presAssocID="{97455261-161F-489A-B6FA-0D4F4CE7A124}" presName="rootComposite" presStyleCnt="0"/>
      <dgm:spPr/>
    </dgm:pt>
    <dgm:pt modelId="{1BD5112C-3E74-4608-8ED9-A41AEAA863B6}" type="pres">
      <dgm:prSet presAssocID="{97455261-161F-489A-B6FA-0D4F4CE7A124}" presName="rootText" presStyleLbl="node3" presStyleIdx="5" presStyleCnt="9" custLinFactNeighborY="-82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6842FBD-1948-4DD4-B34A-54CE3FD5DF3E}" type="pres">
      <dgm:prSet presAssocID="{97455261-161F-489A-B6FA-0D4F4CE7A124}" presName="rootConnector" presStyleLbl="node3" presStyleIdx="5" presStyleCnt="9"/>
      <dgm:spPr/>
      <dgm:t>
        <a:bodyPr/>
        <a:lstStyle/>
        <a:p>
          <a:endParaRPr lang="fr-FR"/>
        </a:p>
      </dgm:t>
    </dgm:pt>
    <dgm:pt modelId="{45785AA4-43DD-4E1F-B88B-19AED428E843}" type="pres">
      <dgm:prSet presAssocID="{97455261-161F-489A-B6FA-0D4F4CE7A124}" presName="hierChild4" presStyleCnt="0"/>
      <dgm:spPr/>
    </dgm:pt>
    <dgm:pt modelId="{C1DB15E4-C947-4F11-8232-4C51D952E503}" type="pres">
      <dgm:prSet presAssocID="{97455261-161F-489A-B6FA-0D4F4CE7A124}" presName="hierChild5" presStyleCnt="0"/>
      <dgm:spPr/>
    </dgm:pt>
    <dgm:pt modelId="{466501A8-E6F7-430E-95E2-1F0D0BBA6022}" type="pres">
      <dgm:prSet presAssocID="{82096144-2F01-4002-B38D-9B610D9A63E3}" presName="Name37" presStyleLbl="parChTrans1D3" presStyleIdx="6" presStyleCnt="10"/>
      <dgm:spPr/>
      <dgm:t>
        <a:bodyPr/>
        <a:lstStyle/>
        <a:p>
          <a:endParaRPr lang="fr-FR"/>
        </a:p>
      </dgm:t>
    </dgm:pt>
    <dgm:pt modelId="{7676BE68-924F-416C-9F7A-2B87C6E9B404}" type="pres">
      <dgm:prSet presAssocID="{B0965377-8883-4FF7-889B-26245D4E4B5C}" presName="hierRoot2" presStyleCnt="0">
        <dgm:presLayoutVars>
          <dgm:hierBranch val="init"/>
        </dgm:presLayoutVars>
      </dgm:prSet>
      <dgm:spPr/>
    </dgm:pt>
    <dgm:pt modelId="{8C734715-E9CB-4B32-A0B7-43DB3C5702D8}" type="pres">
      <dgm:prSet presAssocID="{B0965377-8883-4FF7-889B-26245D4E4B5C}" presName="rootComposite" presStyleCnt="0"/>
      <dgm:spPr/>
    </dgm:pt>
    <dgm:pt modelId="{B4A16094-4E29-4519-9AC8-91A700C697D5}" type="pres">
      <dgm:prSet presAssocID="{B0965377-8883-4FF7-889B-26245D4E4B5C}" presName="rootText" presStyleLbl="node3" presStyleIdx="6" presStyleCnt="9" custLinFactNeighborY="-1017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B3536BC-E04B-47D7-A849-1B1EA1DA3AB1}" type="pres">
      <dgm:prSet presAssocID="{B0965377-8883-4FF7-889B-26245D4E4B5C}" presName="rootConnector" presStyleLbl="node3" presStyleIdx="6" presStyleCnt="9"/>
      <dgm:spPr/>
      <dgm:t>
        <a:bodyPr/>
        <a:lstStyle/>
        <a:p>
          <a:endParaRPr lang="fr-FR"/>
        </a:p>
      </dgm:t>
    </dgm:pt>
    <dgm:pt modelId="{B2D2D740-C3F9-4086-BDF0-F5A132FCD741}" type="pres">
      <dgm:prSet presAssocID="{B0965377-8883-4FF7-889B-26245D4E4B5C}" presName="hierChild4" presStyleCnt="0"/>
      <dgm:spPr/>
    </dgm:pt>
    <dgm:pt modelId="{55E161CA-5EF3-4ACE-9B9C-AA325FB4D6F2}" type="pres">
      <dgm:prSet presAssocID="{B0965377-8883-4FF7-889B-26245D4E4B5C}" presName="hierChild5" presStyleCnt="0"/>
      <dgm:spPr/>
    </dgm:pt>
    <dgm:pt modelId="{BCD8B6B9-1BAA-4535-AF80-6AACE3B1DAC8}" type="pres">
      <dgm:prSet presAssocID="{51975080-3D09-4F56-9C68-1C437DBD9765}" presName="Name37" presStyleLbl="parChTrans1D3" presStyleIdx="7" presStyleCnt="10"/>
      <dgm:spPr/>
      <dgm:t>
        <a:bodyPr/>
        <a:lstStyle/>
        <a:p>
          <a:endParaRPr lang="fr-FR"/>
        </a:p>
      </dgm:t>
    </dgm:pt>
    <dgm:pt modelId="{9224982D-D84B-4718-B28F-48B53D90D16F}" type="pres">
      <dgm:prSet presAssocID="{97B2ADE9-B9C6-4F98-AEF8-EF2C208E2C64}" presName="hierRoot2" presStyleCnt="0">
        <dgm:presLayoutVars>
          <dgm:hierBranch val="init"/>
        </dgm:presLayoutVars>
      </dgm:prSet>
      <dgm:spPr/>
    </dgm:pt>
    <dgm:pt modelId="{963138F7-246D-47CE-B5A3-AE803ACF72F2}" type="pres">
      <dgm:prSet presAssocID="{97B2ADE9-B9C6-4F98-AEF8-EF2C208E2C64}" presName="rootComposite" presStyleCnt="0"/>
      <dgm:spPr/>
    </dgm:pt>
    <dgm:pt modelId="{9D83345B-D37A-47D8-AD65-B6ABE59BD057}" type="pres">
      <dgm:prSet presAssocID="{97B2ADE9-B9C6-4F98-AEF8-EF2C208E2C64}" presName="rootText" presStyleLbl="node3" presStyleIdx="7" presStyleCnt="9" custLinFactNeighborY="-1208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4FA8B51-BA0F-44D6-B83E-AE8822D992A1}" type="pres">
      <dgm:prSet presAssocID="{97B2ADE9-B9C6-4F98-AEF8-EF2C208E2C64}" presName="rootConnector" presStyleLbl="node3" presStyleIdx="7" presStyleCnt="9"/>
      <dgm:spPr/>
      <dgm:t>
        <a:bodyPr/>
        <a:lstStyle/>
        <a:p>
          <a:endParaRPr lang="fr-FR"/>
        </a:p>
      </dgm:t>
    </dgm:pt>
    <dgm:pt modelId="{C617C572-3FEC-40EF-9991-3DB6727094F8}" type="pres">
      <dgm:prSet presAssocID="{97B2ADE9-B9C6-4F98-AEF8-EF2C208E2C64}" presName="hierChild4" presStyleCnt="0"/>
      <dgm:spPr/>
    </dgm:pt>
    <dgm:pt modelId="{8B1E0DAB-3A30-4D92-8582-F1781851D1BF}" type="pres">
      <dgm:prSet presAssocID="{97B2ADE9-B9C6-4F98-AEF8-EF2C208E2C64}" presName="hierChild5" presStyleCnt="0"/>
      <dgm:spPr/>
    </dgm:pt>
    <dgm:pt modelId="{1A99A754-DCCE-49F8-B253-9DF09C3C72D6}" type="pres">
      <dgm:prSet presAssocID="{E4508CD9-BB5A-4B78-9F05-96294EDA5D4E}" presName="Name37" presStyleLbl="parChTrans1D3" presStyleIdx="8" presStyleCnt="10"/>
      <dgm:spPr/>
      <dgm:t>
        <a:bodyPr/>
        <a:lstStyle/>
        <a:p>
          <a:endParaRPr lang="fr-FR"/>
        </a:p>
      </dgm:t>
    </dgm:pt>
    <dgm:pt modelId="{88F00318-B083-4BD4-89DC-D670F1828EE0}" type="pres">
      <dgm:prSet presAssocID="{651EA01A-F26D-4BF1-8721-AA53E04921D3}" presName="hierRoot2" presStyleCnt="0">
        <dgm:presLayoutVars>
          <dgm:hierBranch val="init"/>
        </dgm:presLayoutVars>
      </dgm:prSet>
      <dgm:spPr/>
    </dgm:pt>
    <dgm:pt modelId="{EB26F0E3-5A0A-4F0D-B5BB-09320C03B7EA}" type="pres">
      <dgm:prSet presAssocID="{651EA01A-F26D-4BF1-8721-AA53E04921D3}" presName="rootComposite" presStyleCnt="0"/>
      <dgm:spPr/>
    </dgm:pt>
    <dgm:pt modelId="{AF188314-F554-43EE-B6E2-EC924D43CC2D}" type="pres">
      <dgm:prSet presAssocID="{651EA01A-F26D-4BF1-8721-AA53E04921D3}" presName="rootText" presStyleLbl="node3" presStyleIdx="8" presStyleCnt="9" custLinFactNeighborY="-139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25B7F39-89FB-4729-866E-A2F6B142E194}" type="pres">
      <dgm:prSet presAssocID="{651EA01A-F26D-4BF1-8721-AA53E04921D3}" presName="rootConnector" presStyleLbl="node3" presStyleIdx="8" presStyleCnt="9"/>
      <dgm:spPr/>
      <dgm:t>
        <a:bodyPr/>
        <a:lstStyle/>
        <a:p>
          <a:endParaRPr lang="fr-FR"/>
        </a:p>
      </dgm:t>
    </dgm:pt>
    <dgm:pt modelId="{1684EAE3-F197-4472-B80D-483BB9140C54}" type="pres">
      <dgm:prSet presAssocID="{651EA01A-F26D-4BF1-8721-AA53E04921D3}" presName="hierChild4" presStyleCnt="0"/>
      <dgm:spPr/>
    </dgm:pt>
    <dgm:pt modelId="{F5335C73-9F18-478B-B2FF-15F8227467A5}" type="pres">
      <dgm:prSet presAssocID="{651EA01A-F26D-4BF1-8721-AA53E04921D3}" presName="hierChild5" presStyleCnt="0"/>
      <dgm:spPr/>
    </dgm:pt>
    <dgm:pt modelId="{B7F69C6A-A3E9-4437-AC5F-5DBB3DF23B64}" type="pres">
      <dgm:prSet presAssocID="{2D3DC8FE-EE8C-4A18-8F50-C4DCB77D6EB2}" presName="hierChild5" presStyleCnt="0"/>
      <dgm:spPr/>
    </dgm:pt>
    <dgm:pt modelId="{D12AEF6E-E68D-4E84-9242-770EF05B9681}" type="pres">
      <dgm:prSet presAssocID="{D7340BAC-52D3-4892-86F0-9614CBEB62FD}" presName="Name111" presStyleLbl="parChTrans1D3" presStyleIdx="9" presStyleCnt="10"/>
      <dgm:spPr/>
      <dgm:t>
        <a:bodyPr/>
        <a:lstStyle/>
        <a:p>
          <a:endParaRPr lang="fr-FR"/>
        </a:p>
      </dgm:t>
    </dgm:pt>
    <dgm:pt modelId="{3A867189-0B88-4E85-A9DE-CCBBCA9F1088}" type="pres">
      <dgm:prSet presAssocID="{F6B2D27D-23CB-4EF9-8F45-281E9664E637}" presName="hierRoot3" presStyleCnt="0">
        <dgm:presLayoutVars>
          <dgm:hierBranch val="init"/>
        </dgm:presLayoutVars>
      </dgm:prSet>
      <dgm:spPr/>
    </dgm:pt>
    <dgm:pt modelId="{F1543F31-50CF-4191-A5EC-D2D7AB745333}" type="pres">
      <dgm:prSet presAssocID="{F6B2D27D-23CB-4EF9-8F45-281E9664E637}" presName="rootComposite3" presStyleCnt="0"/>
      <dgm:spPr/>
    </dgm:pt>
    <dgm:pt modelId="{A4926357-E20E-4A5A-9AC3-F3CAFD039F43}" type="pres">
      <dgm:prSet presAssocID="{F6B2D27D-23CB-4EF9-8F45-281E9664E637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83F4E97-8890-439E-902D-9E0DDAC123CE}" type="pres">
      <dgm:prSet presAssocID="{F6B2D27D-23CB-4EF9-8F45-281E9664E637}" presName="rootConnector3" presStyleLbl="asst2" presStyleIdx="0" presStyleCnt="1"/>
      <dgm:spPr/>
      <dgm:t>
        <a:bodyPr/>
        <a:lstStyle/>
        <a:p>
          <a:endParaRPr lang="fr-FR"/>
        </a:p>
      </dgm:t>
    </dgm:pt>
    <dgm:pt modelId="{5D19124A-2E85-40D4-943B-C169AB7080AF}" type="pres">
      <dgm:prSet presAssocID="{F6B2D27D-23CB-4EF9-8F45-281E9664E637}" presName="hierChild6" presStyleCnt="0"/>
      <dgm:spPr/>
    </dgm:pt>
    <dgm:pt modelId="{51FE042A-6ACF-4337-ADEE-E2CE14B20866}" type="pres">
      <dgm:prSet presAssocID="{F6B2D27D-23CB-4EF9-8F45-281E9664E637}" presName="hierChild7" presStyleCnt="0"/>
      <dgm:spPr/>
    </dgm:pt>
    <dgm:pt modelId="{47FA118C-474D-4A30-851D-F5D2C239B73F}" type="pres">
      <dgm:prSet presAssocID="{C9AAA8D1-3BE2-46CE-B5C4-E833896B07DD}" presName="hierChild3" presStyleCnt="0"/>
      <dgm:spPr/>
    </dgm:pt>
    <dgm:pt modelId="{AB793EA1-68D2-4408-9BD7-15EF92392FB0}" type="pres">
      <dgm:prSet presAssocID="{8385A982-A933-4F32-A537-F982A6E24A3D}" presName="Name111" presStyleLbl="parChTrans1D2" presStyleIdx="4" presStyleCnt="6"/>
      <dgm:spPr/>
      <dgm:t>
        <a:bodyPr/>
        <a:lstStyle/>
        <a:p>
          <a:endParaRPr lang="fr-FR"/>
        </a:p>
      </dgm:t>
    </dgm:pt>
    <dgm:pt modelId="{9A1D3336-4A90-4ED9-8E42-6DE765117445}" type="pres">
      <dgm:prSet presAssocID="{76F84BC9-B7D8-4169-8B50-9EBBEBF007BD}" presName="hierRoot3" presStyleCnt="0">
        <dgm:presLayoutVars>
          <dgm:hierBranch val="init"/>
        </dgm:presLayoutVars>
      </dgm:prSet>
      <dgm:spPr/>
    </dgm:pt>
    <dgm:pt modelId="{96B37CE3-CD83-4996-94F6-E27B8AB4B984}" type="pres">
      <dgm:prSet presAssocID="{76F84BC9-B7D8-4169-8B50-9EBBEBF007BD}" presName="rootComposite3" presStyleCnt="0"/>
      <dgm:spPr/>
    </dgm:pt>
    <dgm:pt modelId="{08F48D71-FF9E-46B0-A8FC-F3803935DB48}" type="pres">
      <dgm:prSet presAssocID="{76F84BC9-B7D8-4169-8B50-9EBBEBF007BD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FF812E0-FED0-4358-A140-750054EAFA87}" type="pres">
      <dgm:prSet presAssocID="{76F84BC9-B7D8-4169-8B50-9EBBEBF007BD}" presName="rootConnector3" presStyleLbl="asst1" presStyleIdx="0" presStyleCnt="2"/>
      <dgm:spPr/>
      <dgm:t>
        <a:bodyPr/>
        <a:lstStyle/>
        <a:p>
          <a:endParaRPr lang="fr-FR"/>
        </a:p>
      </dgm:t>
    </dgm:pt>
    <dgm:pt modelId="{D8365035-31A8-48FD-89A1-63992DDAFB92}" type="pres">
      <dgm:prSet presAssocID="{76F84BC9-B7D8-4169-8B50-9EBBEBF007BD}" presName="hierChild6" presStyleCnt="0"/>
      <dgm:spPr/>
    </dgm:pt>
    <dgm:pt modelId="{23EF684C-0D1C-467D-9E73-CB41EF944749}" type="pres">
      <dgm:prSet presAssocID="{76F84BC9-B7D8-4169-8B50-9EBBEBF007BD}" presName="hierChild7" presStyleCnt="0"/>
      <dgm:spPr/>
    </dgm:pt>
    <dgm:pt modelId="{2346ABE3-8DD2-4849-A198-2F454AA00D37}" type="pres">
      <dgm:prSet presAssocID="{ED8D606C-16F9-4D48-BC11-FA63BEEF0C20}" presName="Name111" presStyleLbl="parChTrans1D2" presStyleIdx="5" presStyleCnt="6"/>
      <dgm:spPr/>
      <dgm:t>
        <a:bodyPr/>
        <a:lstStyle/>
        <a:p>
          <a:endParaRPr lang="fr-FR"/>
        </a:p>
      </dgm:t>
    </dgm:pt>
    <dgm:pt modelId="{3BB280FB-7CFE-4BDC-AB25-75BDE357D4B0}" type="pres">
      <dgm:prSet presAssocID="{F46DC971-CAA3-4ABB-B136-7745A266DEC3}" presName="hierRoot3" presStyleCnt="0">
        <dgm:presLayoutVars>
          <dgm:hierBranch val="init"/>
        </dgm:presLayoutVars>
      </dgm:prSet>
      <dgm:spPr/>
    </dgm:pt>
    <dgm:pt modelId="{F39CBDED-7289-4145-8D2F-21DF7018DF4F}" type="pres">
      <dgm:prSet presAssocID="{F46DC971-CAA3-4ABB-B136-7745A266DEC3}" presName="rootComposite3" presStyleCnt="0"/>
      <dgm:spPr/>
    </dgm:pt>
    <dgm:pt modelId="{5205EE6F-72B1-4825-B7AC-757576E10AEE}" type="pres">
      <dgm:prSet presAssocID="{F46DC971-CAA3-4ABB-B136-7745A266DEC3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8364CC-C5E0-4AFB-A17B-D55B3512D6EB}" type="pres">
      <dgm:prSet presAssocID="{F46DC971-CAA3-4ABB-B136-7745A266DEC3}" presName="rootConnector3" presStyleLbl="asst1" presStyleIdx="1" presStyleCnt="2"/>
      <dgm:spPr/>
      <dgm:t>
        <a:bodyPr/>
        <a:lstStyle/>
        <a:p>
          <a:endParaRPr lang="fr-FR"/>
        </a:p>
      </dgm:t>
    </dgm:pt>
    <dgm:pt modelId="{0EAEDD5D-7D9F-4340-A9A8-6B36C383ACA7}" type="pres">
      <dgm:prSet presAssocID="{F46DC971-CAA3-4ABB-B136-7745A266DEC3}" presName="hierChild6" presStyleCnt="0"/>
      <dgm:spPr/>
    </dgm:pt>
    <dgm:pt modelId="{AC1B6020-1CE6-46FB-9558-04EED6F5E4CF}" type="pres">
      <dgm:prSet presAssocID="{F46DC971-CAA3-4ABB-B136-7745A266DEC3}" presName="hierChild7" presStyleCnt="0"/>
      <dgm:spPr/>
    </dgm:pt>
  </dgm:ptLst>
  <dgm:cxnLst>
    <dgm:cxn modelId="{449C8BBE-7502-466A-90E2-CAB56B08318F}" srcId="{C9AAA8D1-3BE2-46CE-B5C4-E833896B07DD}" destId="{F46DC971-CAA3-4ABB-B136-7745A266DEC3}" srcOrd="1" destOrd="0" parTransId="{ED8D606C-16F9-4D48-BC11-FA63BEEF0C20}" sibTransId="{27A5D28D-5E55-4299-ACC8-BDE32D68DDFD}"/>
    <dgm:cxn modelId="{B2AD06FE-B1F3-401B-AC61-A55FD877F918}" srcId="{2D3DC8FE-EE8C-4A18-8F50-C4DCB77D6EB2}" destId="{B0965377-8883-4FF7-889B-26245D4E4B5C}" srcOrd="1" destOrd="0" parTransId="{82096144-2F01-4002-B38D-9B610D9A63E3}" sibTransId="{0475261B-5D49-4ACC-B18C-8FFD865DA4AD}"/>
    <dgm:cxn modelId="{E8516826-A6B4-4959-A022-5EC0A07123A1}" type="presOf" srcId="{98CFC612-6230-43EB-87D3-AB16DE9252BF}" destId="{72AFF126-197C-4049-B48A-30257DDBB02E}" srcOrd="1" destOrd="0" presId="urn:microsoft.com/office/officeart/2005/8/layout/orgChart1"/>
    <dgm:cxn modelId="{9A9E5959-49D2-44D1-BF62-EFE7552A0238}" type="presOf" srcId="{648C5E2B-E0BB-4CB7-8269-FC91A5B66D23}" destId="{0B8C1351-4C88-4A38-B9EB-55C831F63B45}" srcOrd="0" destOrd="0" presId="urn:microsoft.com/office/officeart/2005/8/layout/orgChart1"/>
    <dgm:cxn modelId="{2E97E1A4-FBAD-4F0B-930E-13ECDB406A45}" srcId="{99FCB8B6-7174-44EB-AFCF-332FA92D0D62}" destId="{8AB556DF-B447-41C6-8C89-2628972C0D06}" srcOrd="1" destOrd="0" parTransId="{5568C579-27D2-495B-9F91-E905F019E2D0}" sibTransId="{BDE05186-380A-4D58-BC65-902F737FB2F5}"/>
    <dgm:cxn modelId="{171CF851-B8F9-4142-8F00-2BE25AACAAFC}" type="presOf" srcId="{5F147C37-796B-4BEE-8EC9-AF042E04EBD2}" destId="{7B9D13B1-C141-4698-932D-1E0F8EFD8423}" srcOrd="1" destOrd="0" presId="urn:microsoft.com/office/officeart/2005/8/layout/orgChart1"/>
    <dgm:cxn modelId="{A440BAF8-CF11-4B0B-9F06-FC8AFC0BAAA2}" type="presOf" srcId="{8DF8FD5E-0931-4514-9794-37E10DC85A91}" destId="{EEAF7890-4649-4AFC-8D4F-5803CA07EF0C}" srcOrd="0" destOrd="0" presId="urn:microsoft.com/office/officeart/2005/8/layout/orgChart1"/>
    <dgm:cxn modelId="{31112E57-D017-447F-8714-948AE1C8C8FF}" type="presOf" srcId="{560E73C1-7CCA-4139-8B93-556E1D59B80D}" destId="{91DEBF43-3116-4A0D-8582-1E9E4A467992}" srcOrd="0" destOrd="0" presId="urn:microsoft.com/office/officeart/2005/8/layout/orgChart1"/>
    <dgm:cxn modelId="{6A279CF2-6843-4686-8A0D-99554610A147}" srcId="{99FCB8B6-7174-44EB-AFCF-332FA92D0D62}" destId="{758C28A3-061A-49C3-B113-9A038B006ED3}" srcOrd="0" destOrd="0" parTransId="{2E12A59F-8851-4415-A468-A17B57B2E556}" sibTransId="{2D52F328-22D6-4380-8316-52B166CAD4F4}"/>
    <dgm:cxn modelId="{004C16E2-53FF-43CA-BC8A-7483F8C74254}" type="presOf" srcId="{0C6A7958-33BE-40AF-8305-20F38079527E}" destId="{DD51C4CD-D6FA-43E2-865F-D924866B1A96}" srcOrd="0" destOrd="0" presId="urn:microsoft.com/office/officeart/2005/8/layout/orgChart1"/>
    <dgm:cxn modelId="{6A1EA729-AE12-4203-B415-68CB317096A5}" srcId="{8C6563CB-D985-4378-BF8E-C3736A374F46}" destId="{AE259A3B-4309-4D84-9F42-3DEECA21DD9C}" srcOrd="3" destOrd="0" parTransId="{648C5E2B-E0BB-4CB7-8269-FC91A5B66D23}" sibTransId="{40F6170D-7370-488D-82FF-16CD13DB2DBB}"/>
    <dgm:cxn modelId="{3CB004BE-73A9-49C9-A7F1-126ED74E1E0E}" type="presOf" srcId="{E8989F82-3038-4DFE-9E55-6FBE43F2E59D}" destId="{48E90FE1-D706-4C8B-AC54-C193E2D22CE4}" srcOrd="1" destOrd="0" presId="urn:microsoft.com/office/officeart/2005/8/layout/orgChart1"/>
    <dgm:cxn modelId="{6259F39F-E255-47C7-9F18-6871D904EEB4}" type="presOf" srcId="{ED8D606C-16F9-4D48-BC11-FA63BEEF0C20}" destId="{2346ABE3-8DD2-4849-A198-2F454AA00D37}" srcOrd="0" destOrd="0" presId="urn:microsoft.com/office/officeart/2005/8/layout/orgChart1"/>
    <dgm:cxn modelId="{E00799DC-AF5E-4D3F-A9F9-5803704C0A89}" srcId="{2D3DC8FE-EE8C-4A18-8F50-C4DCB77D6EB2}" destId="{651EA01A-F26D-4BF1-8721-AA53E04921D3}" srcOrd="3" destOrd="0" parTransId="{E4508CD9-BB5A-4B78-9F05-96294EDA5D4E}" sibTransId="{08556D24-BB71-47DC-A1AB-E29E853CCA65}"/>
    <dgm:cxn modelId="{7AB8494D-A4B6-43D1-8BC0-DF0DE1DBD472}" srcId="{C9AAA8D1-3BE2-46CE-B5C4-E833896B07DD}" destId="{98CFC612-6230-43EB-87D3-AB16DE9252BF}" srcOrd="2" destOrd="0" parTransId="{E18CDDBA-0B60-46B1-9500-0959EADB54B0}" sibTransId="{D31FDF0B-2D22-454D-9CC6-AAAD5C959625}"/>
    <dgm:cxn modelId="{73721622-C346-48DD-BA6B-2AFC9204F3AE}" type="presOf" srcId="{99FCB8B6-7174-44EB-AFCF-332FA92D0D62}" destId="{EF61B43A-781B-48D6-ABB3-23019AF8D0D0}" srcOrd="0" destOrd="0" presId="urn:microsoft.com/office/officeart/2005/8/layout/orgChart1"/>
    <dgm:cxn modelId="{6F359EE4-5A23-4970-946A-6823876B42E5}" type="presOf" srcId="{8546FB70-2BF9-4298-9C6F-CCBDAFC16AA7}" destId="{D1D7A977-6D27-46A4-91AE-1DC13101A386}" srcOrd="0" destOrd="0" presId="urn:microsoft.com/office/officeart/2005/8/layout/orgChart1"/>
    <dgm:cxn modelId="{A94DA590-FF3E-4ED6-8A6B-B1FD7766EB46}" type="presOf" srcId="{E18CDDBA-0B60-46B1-9500-0959EADB54B0}" destId="{C5D5622C-F7C4-44ED-9140-DE0F3742D01F}" srcOrd="0" destOrd="0" presId="urn:microsoft.com/office/officeart/2005/8/layout/orgChart1"/>
    <dgm:cxn modelId="{ADE45ADA-D220-4CF8-B5E0-10C29A85874B}" type="presOf" srcId="{FB3740DA-C42A-469F-BB23-72C52288D3AC}" destId="{7810ADDB-ECD2-4570-A277-09062C7F7324}" srcOrd="0" destOrd="0" presId="urn:microsoft.com/office/officeart/2005/8/layout/orgChart1"/>
    <dgm:cxn modelId="{15E885DE-F85D-46DF-ACD5-15C5E663081A}" type="presOf" srcId="{97455261-161F-489A-B6FA-0D4F4CE7A124}" destId="{C6842FBD-1948-4DD4-B34A-54CE3FD5DF3E}" srcOrd="1" destOrd="0" presId="urn:microsoft.com/office/officeart/2005/8/layout/orgChart1"/>
    <dgm:cxn modelId="{C1F122AB-48B2-4853-9443-3187F29890FA}" srcId="{C9AAA8D1-3BE2-46CE-B5C4-E833896B07DD}" destId="{8546FB70-2BF9-4298-9C6F-CCBDAFC16AA7}" srcOrd="4" destOrd="0" parTransId="{0207A23E-72B4-48AF-AD2D-EF8F24066932}" sibTransId="{EC1EB6D0-667E-4AF7-BA24-67BBEACF7DFA}"/>
    <dgm:cxn modelId="{A94B7E37-17E4-400F-8415-4108F67BE4A7}" type="presOf" srcId="{97455261-161F-489A-B6FA-0D4F4CE7A124}" destId="{1BD5112C-3E74-4608-8ED9-A41AEAA863B6}" srcOrd="0" destOrd="0" presId="urn:microsoft.com/office/officeart/2005/8/layout/orgChart1"/>
    <dgm:cxn modelId="{A9A1C81A-740A-4C5B-8F54-6D87FC501ED6}" type="presOf" srcId="{8AB556DF-B447-41C6-8C89-2628972C0D06}" destId="{FEBE45A7-95DF-4D36-80F0-C86BE1FE36BE}" srcOrd="1" destOrd="0" presId="urn:microsoft.com/office/officeart/2005/8/layout/orgChart1"/>
    <dgm:cxn modelId="{98783DE8-865E-4647-B537-E09E0E3B543E}" srcId="{99FCB8B6-7174-44EB-AFCF-332FA92D0D62}" destId="{C9AAA8D1-3BE2-46CE-B5C4-E833896B07DD}" srcOrd="2" destOrd="0" parTransId="{03E5585D-2D5E-409D-AEEB-5B2A3A42E7FD}" sibTransId="{CE7565F8-9C07-485F-B4C1-691F10C29AD4}"/>
    <dgm:cxn modelId="{2AE71AFF-2F3E-4EE3-ADB7-83BB8F1A00B0}" type="presOf" srcId="{F6B2D27D-23CB-4EF9-8F45-281E9664E637}" destId="{183F4E97-8890-439E-902D-9E0DDAC123CE}" srcOrd="1" destOrd="0" presId="urn:microsoft.com/office/officeart/2005/8/layout/orgChart1"/>
    <dgm:cxn modelId="{33A4D8B4-C1CB-41D2-9FB3-D35CBF79BA2A}" srcId="{2D3DC8FE-EE8C-4A18-8F50-C4DCB77D6EB2}" destId="{97455261-161F-489A-B6FA-0D4F4CE7A124}" srcOrd="0" destOrd="0" parTransId="{C365DD61-EABF-4779-A523-557F8F6A0302}" sibTransId="{3C7CB24E-36F2-47BE-AA7C-597F9DD98C30}"/>
    <dgm:cxn modelId="{1F4FFF9D-CC0E-4AEA-A585-BF0F0E04C13E}" type="presOf" srcId="{8385A982-A933-4F32-A537-F982A6E24A3D}" destId="{AB793EA1-68D2-4408-9BD7-15EF92392FB0}" srcOrd="0" destOrd="0" presId="urn:microsoft.com/office/officeart/2005/8/layout/orgChart1"/>
    <dgm:cxn modelId="{3A896556-CC6F-4F7D-8F42-95FF1A533919}" srcId="{C9AAA8D1-3BE2-46CE-B5C4-E833896B07DD}" destId="{2D3DC8FE-EE8C-4A18-8F50-C4DCB77D6EB2}" srcOrd="5" destOrd="0" parTransId="{560E73C1-7CCA-4139-8B93-556E1D59B80D}" sibTransId="{80767441-3BCD-46B6-9234-4558C4320730}"/>
    <dgm:cxn modelId="{36286754-20FF-4B2A-BBE8-DD1A96D3FF8D}" type="presOf" srcId="{E8989F82-3038-4DFE-9E55-6FBE43F2E59D}" destId="{AB303CD4-E786-445A-A1A4-6873B2D28C75}" srcOrd="0" destOrd="0" presId="urn:microsoft.com/office/officeart/2005/8/layout/orgChart1"/>
    <dgm:cxn modelId="{6F4895A5-60B0-43F3-BD1E-B6AACF25F994}" srcId="{8C6563CB-D985-4378-BF8E-C3736A374F46}" destId="{5F147C37-796B-4BEE-8EC9-AF042E04EBD2}" srcOrd="0" destOrd="0" parTransId="{ED4E2948-BD2E-4888-9911-49FDD09513A5}" sibTransId="{5FE1925F-2624-4258-8B27-9B3C7FF30896}"/>
    <dgm:cxn modelId="{488C613B-E0F0-48C7-A3E0-121844CE0029}" type="presOf" srcId="{ED4E2948-BD2E-4888-9911-49FDD09513A5}" destId="{C0E8EA04-4BB7-46EC-BDF2-AD597DE9E021}" srcOrd="0" destOrd="0" presId="urn:microsoft.com/office/officeart/2005/8/layout/orgChart1"/>
    <dgm:cxn modelId="{3DD287CD-ECE5-4F03-B6DF-E11E34E69FB9}" type="presOf" srcId="{98CFC612-6230-43EB-87D3-AB16DE9252BF}" destId="{CC4EBB82-EA05-4019-ADA4-3407809E5846}" srcOrd="0" destOrd="0" presId="urn:microsoft.com/office/officeart/2005/8/layout/orgChart1"/>
    <dgm:cxn modelId="{0763382D-F35A-4DA6-9E14-148D3A363891}" type="presOf" srcId="{B0965377-8883-4FF7-889B-26245D4E4B5C}" destId="{B4A16094-4E29-4519-9AC8-91A700C697D5}" srcOrd="0" destOrd="0" presId="urn:microsoft.com/office/officeart/2005/8/layout/orgChart1"/>
    <dgm:cxn modelId="{71C95CFD-03DC-48A5-80AE-1EDC495252B2}" type="presOf" srcId="{C9AAA8D1-3BE2-46CE-B5C4-E833896B07DD}" destId="{C1D2E7CB-FC16-4C4C-8686-2742784050A2}" srcOrd="0" destOrd="0" presId="urn:microsoft.com/office/officeart/2005/8/layout/orgChart1"/>
    <dgm:cxn modelId="{ABCE1F88-7410-4C6F-A21A-2153C193E2B4}" type="presOf" srcId="{2D3DC8FE-EE8C-4A18-8F50-C4DCB77D6EB2}" destId="{D7AB8949-C2AB-47AA-A720-793665F11226}" srcOrd="1" destOrd="0" presId="urn:microsoft.com/office/officeart/2005/8/layout/orgChart1"/>
    <dgm:cxn modelId="{CBF63529-5E82-4B0B-8AE9-7E009654DAA8}" type="presOf" srcId="{651EA01A-F26D-4BF1-8721-AA53E04921D3}" destId="{AF188314-F554-43EE-B6E2-EC924D43CC2D}" srcOrd="0" destOrd="0" presId="urn:microsoft.com/office/officeart/2005/8/layout/orgChart1"/>
    <dgm:cxn modelId="{14C1E0CC-67AF-4B02-BB10-0B44F5B07C86}" type="presOf" srcId="{97B2ADE9-B9C6-4F98-AEF8-EF2C208E2C64}" destId="{A4FA8B51-BA0F-44D6-B83E-AE8822D992A1}" srcOrd="1" destOrd="0" presId="urn:microsoft.com/office/officeart/2005/8/layout/orgChart1"/>
    <dgm:cxn modelId="{AEC12B3A-DB2D-450D-BD27-BCE46852F69C}" srcId="{2D3DC8FE-EE8C-4A18-8F50-C4DCB77D6EB2}" destId="{F6B2D27D-23CB-4EF9-8F45-281E9664E637}" srcOrd="4" destOrd="0" parTransId="{D7340BAC-52D3-4892-86F0-9614CBEB62FD}" sibTransId="{ED7BB8C6-5067-48BB-94B3-3D6F75359C27}"/>
    <dgm:cxn modelId="{EB5E640B-703B-49B9-BFE9-7A6E1755272C}" srcId="{8C6563CB-D985-4378-BF8E-C3736A374F46}" destId="{FC8E8EF7-0B15-4F69-AAAA-588219136515}" srcOrd="2" destOrd="0" parTransId="{8DF8FD5E-0931-4514-9794-37E10DC85A91}" sibTransId="{0F11838F-65CD-4D37-8C79-4D6362088919}"/>
    <dgm:cxn modelId="{1AFF1508-A5F5-4606-B8CF-1238E8F10F66}" srcId="{C9AAA8D1-3BE2-46CE-B5C4-E833896B07DD}" destId="{8C6563CB-D985-4378-BF8E-C3736A374F46}" srcOrd="3" destOrd="0" parTransId="{FB3740DA-C42A-469F-BB23-72C52288D3AC}" sibTransId="{8A91AF27-199A-4A1E-82B3-7458B95E3DF7}"/>
    <dgm:cxn modelId="{C3182AEE-1F37-4960-8A61-8D66D675E3AA}" srcId="{2D3DC8FE-EE8C-4A18-8F50-C4DCB77D6EB2}" destId="{97B2ADE9-B9C6-4F98-AEF8-EF2C208E2C64}" srcOrd="2" destOrd="0" parTransId="{51975080-3D09-4F56-9C68-1C437DBD9765}" sibTransId="{50FA072A-1839-42BE-B2A2-F8B51CF00934}"/>
    <dgm:cxn modelId="{78585C8A-C69F-47E0-AEAA-826C1A36652D}" type="presOf" srcId="{FC8E8EF7-0B15-4F69-AAAA-588219136515}" destId="{3BA8BED2-8FF5-4041-A020-51D4E7076A65}" srcOrd="1" destOrd="0" presId="urn:microsoft.com/office/officeart/2005/8/layout/orgChart1"/>
    <dgm:cxn modelId="{0442974F-9BE8-4687-960C-F3670BE37193}" type="presOf" srcId="{C9AAA8D1-3BE2-46CE-B5C4-E833896B07DD}" destId="{32263154-85CD-4A64-8B4D-DCE8525CBBBD}" srcOrd="1" destOrd="0" presId="urn:microsoft.com/office/officeart/2005/8/layout/orgChart1"/>
    <dgm:cxn modelId="{32F5DC92-6D56-44CB-85F6-3614652929FC}" type="presOf" srcId="{651EA01A-F26D-4BF1-8721-AA53E04921D3}" destId="{C25B7F39-89FB-4729-866E-A2F6B142E194}" srcOrd="1" destOrd="0" presId="urn:microsoft.com/office/officeart/2005/8/layout/orgChart1"/>
    <dgm:cxn modelId="{3D2DD857-25C8-4588-82D5-89C529E31C6F}" type="presOf" srcId="{FC8E8EF7-0B15-4F69-AAAA-588219136515}" destId="{97778580-965E-402D-96B5-05BD04C1AC66}" srcOrd="0" destOrd="0" presId="urn:microsoft.com/office/officeart/2005/8/layout/orgChart1"/>
    <dgm:cxn modelId="{97A5B0AA-E8DE-4F81-9298-1D0020C289A2}" type="presOf" srcId="{8AB556DF-B447-41C6-8C89-2628972C0D06}" destId="{C0C21E39-1460-4D31-830B-B9A577E3713F}" srcOrd="0" destOrd="0" presId="urn:microsoft.com/office/officeart/2005/8/layout/orgChart1"/>
    <dgm:cxn modelId="{A0DE714C-F7AA-4B98-88B4-124D6D15D594}" type="presOf" srcId="{97B2ADE9-B9C6-4F98-AEF8-EF2C208E2C64}" destId="{9D83345B-D37A-47D8-AD65-B6ABE59BD057}" srcOrd="0" destOrd="0" presId="urn:microsoft.com/office/officeart/2005/8/layout/orgChart1"/>
    <dgm:cxn modelId="{13BE5BEF-81B6-48B2-988E-3E57E7B0BD7B}" type="presOf" srcId="{758C28A3-061A-49C3-B113-9A038B006ED3}" destId="{68CCD1A0-D176-4216-9F8E-C827F5C436F8}" srcOrd="1" destOrd="0" presId="urn:microsoft.com/office/officeart/2005/8/layout/orgChart1"/>
    <dgm:cxn modelId="{510E98F6-5D53-4830-8072-757905BEF77D}" type="presOf" srcId="{F46DC971-CAA3-4ABB-B136-7745A266DEC3}" destId="{5205EE6F-72B1-4825-B7AC-757576E10AEE}" srcOrd="0" destOrd="0" presId="urn:microsoft.com/office/officeart/2005/8/layout/orgChart1"/>
    <dgm:cxn modelId="{A6DA04AF-E175-43BE-93D9-2EA6EC1CFA27}" srcId="{8C6563CB-D985-4378-BF8E-C3736A374F46}" destId="{E8989F82-3038-4DFE-9E55-6FBE43F2E59D}" srcOrd="1" destOrd="0" parTransId="{4ACD0F76-41FE-4969-B16D-B2A9856BF47D}" sibTransId="{88E26AB4-3941-43BB-A5E6-B2E57E8CD522}"/>
    <dgm:cxn modelId="{FAD307F5-34C5-41B2-A5FE-E5F98BFD4ACA}" srcId="{C9AAA8D1-3BE2-46CE-B5C4-E833896B07DD}" destId="{76F84BC9-B7D8-4169-8B50-9EBBEBF007BD}" srcOrd="0" destOrd="0" parTransId="{8385A982-A933-4F32-A537-F982A6E24A3D}" sibTransId="{28155B1D-8F5D-4CE2-9CD4-E91DFE6DD2A3}"/>
    <dgm:cxn modelId="{173FFA8F-E73D-408A-9872-8874B6DC1711}" type="presOf" srcId="{5F147C37-796B-4BEE-8EC9-AF042E04EBD2}" destId="{F1CE7977-28EA-4885-B7B6-0BF77C0DD40B}" srcOrd="0" destOrd="0" presId="urn:microsoft.com/office/officeart/2005/8/layout/orgChart1"/>
    <dgm:cxn modelId="{86434FCF-F414-4A36-8BE7-4E8B03292824}" type="presOf" srcId="{B0965377-8883-4FF7-889B-26245D4E4B5C}" destId="{AB3536BC-E04B-47D7-A849-1B1EA1DA3AB1}" srcOrd="1" destOrd="0" presId="urn:microsoft.com/office/officeart/2005/8/layout/orgChart1"/>
    <dgm:cxn modelId="{CD29C7D5-D721-4F05-BE4D-083C376CB0F4}" type="presOf" srcId="{C365DD61-EABF-4779-A523-557F8F6A0302}" destId="{38F5B9B2-1FE2-499C-9D6C-338523B134BD}" srcOrd="0" destOrd="0" presId="urn:microsoft.com/office/officeart/2005/8/layout/orgChart1"/>
    <dgm:cxn modelId="{B859E1EE-1DD3-4059-83C1-B049817BD051}" type="presOf" srcId="{0207A23E-72B4-48AF-AD2D-EF8F24066932}" destId="{9E9153C9-F3D8-454C-BA42-42424D815411}" srcOrd="0" destOrd="0" presId="urn:microsoft.com/office/officeart/2005/8/layout/orgChart1"/>
    <dgm:cxn modelId="{01CCB7D2-9AF4-493D-A25C-B0B044FF8454}" type="presOf" srcId="{8C6563CB-D985-4378-BF8E-C3736A374F46}" destId="{CEA8B10A-14A6-4349-9EBC-8EAC4E430FD7}" srcOrd="0" destOrd="0" presId="urn:microsoft.com/office/officeart/2005/8/layout/orgChart1"/>
    <dgm:cxn modelId="{F15EBD19-5452-44AE-892E-85EB0DC4E2CD}" type="presOf" srcId="{4ACD0F76-41FE-4969-B16D-B2A9856BF47D}" destId="{7769E0A0-5925-40DE-8751-4A80FC7B8944}" srcOrd="0" destOrd="0" presId="urn:microsoft.com/office/officeart/2005/8/layout/orgChart1"/>
    <dgm:cxn modelId="{E7B190B9-0C4A-447B-97B5-F2F15134F589}" type="presOf" srcId="{E4508CD9-BB5A-4B78-9F05-96294EDA5D4E}" destId="{1A99A754-DCCE-49F8-B253-9DF09C3C72D6}" srcOrd="0" destOrd="0" presId="urn:microsoft.com/office/officeart/2005/8/layout/orgChart1"/>
    <dgm:cxn modelId="{6C891E52-CA21-45E5-A2EC-01CFE8C877FC}" type="presOf" srcId="{8546FB70-2BF9-4298-9C6F-CCBDAFC16AA7}" destId="{BEF0E795-0607-4F55-B86D-6B6C6D356B47}" srcOrd="1" destOrd="0" presId="urn:microsoft.com/office/officeart/2005/8/layout/orgChart1"/>
    <dgm:cxn modelId="{B6F2597A-393B-4D21-A6C5-670509C9947A}" type="presOf" srcId="{82096144-2F01-4002-B38D-9B610D9A63E3}" destId="{466501A8-E6F7-430E-95E2-1F0D0BBA6022}" srcOrd="0" destOrd="0" presId="urn:microsoft.com/office/officeart/2005/8/layout/orgChart1"/>
    <dgm:cxn modelId="{2D31A441-0092-469B-B917-D560EA6E564D}" type="presOf" srcId="{F46DC971-CAA3-4ABB-B136-7745A266DEC3}" destId="{F88364CC-C5E0-4AFB-A17B-D55B3512D6EB}" srcOrd="1" destOrd="0" presId="urn:microsoft.com/office/officeart/2005/8/layout/orgChart1"/>
    <dgm:cxn modelId="{59E8A06F-C893-49FB-8663-889FB6842579}" type="presOf" srcId="{AE259A3B-4309-4D84-9F42-3DEECA21DD9C}" destId="{8759C2A6-DAF6-44EC-AF37-41C0740E7949}" srcOrd="1" destOrd="0" presId="urn:microsoft.com/office/officeart/2005/8/layout/orgChart1"/>
    <dgm:cxn modelId="{3F8E7AE3-AB32-4319-8B5C-90E41983C97E}" srcId="{8C6563CB-D985-4378-BF8E-C3736A374F46}" destId="{A4875A26-CD48-42F7-B45F-035AD41FDDB5}" srcOrd="4" destOrd="0" parTransId="{0C6A7958-33BE-40AF-8305-20F38079527E}" sibTransId="{F1090DA5-716F-4D47-95FD-779BEC5FB228}"/>
    <dgm:cxn modelId="{E5A805A2-3A42-4633-92B1-3B8F2844C7AC}" type="presOf" srcId="{D7340BAC-52D3-4892-86F0-9614CBEB62FD}" destId="{D12AEF6E-E68D-4E84-9242-770EF05B9681}" srcOrd="0" destOrd="0" presId="urn:microsoft.com/office/officeart/2005/8/layout/orgChart1"/>
    <dgm:cxn modelId="{A9253FC9-9ECF-4E68-BDB9-A0BEF7B3078E}" type="presOf" srcId="{A4875A26-CD48-42F7-B45F-035AD41FDDB5}" destId="{ECC0AF51-8C94-42D3-824F-A2DF5225B7AA}" srcOrd="0" destOrd="0" presId="urn:microsoft.com/office/officeart/2005/8/layout/orgChart1"/>
    <dgm:cxn modelId="{5C8B4349-D227-4021-9017-B864C1C04E92}" type="presOf" srcId="{76F84BC9-B7D8-4169-8B50-9EBBEBF007BD}" destId="{08F48D71-FF9E-46B0-A8FC-F3803935DB48}" srcOrd="0" destOrd="0" presId="urn:microsoft.com/office/officeart/2005/8/layout/orgChart1"/>
    <dgm:cxn modelId="{E4927426-47C8-47A5-8469-24E26EFFC465}" type="presOf" srcId="{8C6563CB-D985-4378-BF8E-C3736A374F46}" destId="{C9205EF7-6642-44D5-97BF-D72B187599CB}" srcOrd="1" destOrd="0" presId="urn:microsoft.com/office/officeart/2005/8/layout/orgChart1"/>
    <dgm:cxn modelId="{FBA5EC28-1322-49F4-AA0C-E5FA9311AC0F}" type="presOf" srcId="{2D3DC8FE-EE8C-4A18-8F50-C4DCB77D6EB2}" destId="{4456A13A-CDAC-47D9-AE47-7DE420615FDA}" srcOrd="0" destOrd="0" presId="urn:microsoft.com/office/officeart/2005/8/layout/orgChart1"/>
    <dgm:cxn modelId="{8B68A488-670F-45BE-8B1A-57091064EAC2}" type="presOf" srcId="{A4875A26-CD48-42F7-B45F-035AD41FDDB5}" destId="{050C87D5-D026-434D-84B7-2D8C95471A65}" srcOrd="1" destOrd="0" presId="urn:microsoft.com/office/officeart/2005/8/layout/orgChart1"/>
    <dgm:cxn modelId="{C38161FA-D706-406C-A6BD-5A39BE40A289}" type="presOf" srcId="{AE259A3B-4309-4D84-9F42-3DEECA21DD9C}" destId="{C5F9E809-69FE-435A-BCBC-9DEC315554CA}" srcOrd="0" destOrd="0" presId="urn:microsoft.com/office/officeart/2005/8/layout/orgChart1"/>
    <dgm:cxn modelId="{994C5431-DAC3-4CAB-8ACD-DD122DD3A094}" type="presOf" srcId="{76F84BC9-B7D8-4169-8B50-9EBBEBF007BD}" destId="{FFF812E0-FED0-4358-A140-750054EAFA87}" srcOrd="1" destOrd="0" presId="urn:microsoft.com/office/officeart/2005/8/layout/orgChart1"/>
    <dgm:cxn modelId="{739ED5BC-9A1F-4D15-AB96-04E462F48713}" type="presOf" srcId="{758C28A3-061A-49C3-B113-9A038B006ED3}" destId="{E0BC8E51-8150-4774-B70E-228F31EFB07A}" srcOrd="0" destOrd="0" presId="urn:microsoft.com/office/officeart/2005/8/layout/orgChart1"/>
    <dgm:cxn modelId="{115A797D-5725-4A0B-8822-2A417E57D747}" type="presOf" srcId="{F6B2D27D-23CB-4EF9-8F45-281E9664E637}" destId="{A4926357-E20E-4A5A-9AC3-F3CAFD039F43}" srcOrd="0" destOrd="0" presId="urn:microsoft.com/office/officeart/2005/8/layout/orgChart1"/>
    <dgm:cxn modelId="{29A5C8DE-1C5B-4651-ADE9-D3DAE6F766B2}" type="presOf" srcId="{51975080-3D09-4F56-9C68-1C437DBD9765}" destId="{BCD8B6B9-1BAA-4535-AF80-6AACE3B1DAC8}" srcOrd="0" destOrd="0" presId="urn:microsoft.com/office/officeart/2005/8/layout/orgChart1"/>
    <dgm:cxn modelId="{60350200-6310-4D9B-8335-6BDEA134C0B0}" type="presParOf" srcId="{EF61B43A-781B-48D6-ABB3-23019AF8D0D0}" destId="{89BB891A-AE10-45B3-B0C2-83CA5FEE14D0}" srcOrd="0" destOrd="0" presId="urn:microsoft.com/office/officeart/2005/8/layout/orgChart1"/>
    <dgm:cxn modelId="{9F10EEB1-7F08-4073-9476-C2F1EBA6ED5C}" type="presParOf" srcId="{89BB891A-AE10-45B3-B0C2-83CA5FEE14D0}" destId="{C3486594-4002-428A-9874-46698FD24C71}" srcOrd="0" destOrd="0" presId="urn:microsoft.com/office/officeart/2005/8/layout/orgChart1"/>
    <dgm:cxn modelId="{2FC50022-907A-4414-BAE5-8A0112DFC477}" type="presParOf" srcId="{C3486594-4002-428A-9874-46698FD24C71}" destId="{E0BC8E51-8150-4774-B70E-228F31EFB07A}" srcOrd="0" destOrd="0" presId="urn:microsoft.com/office/officeart/2005/8/layout/orgChart1"/>
    <dgm:cxn modelId="{26DE6B9A-0109-4EF4-AD40-88B26A171C0B}" type="presParOf" srcId="{C3486594-4002-428A-9874-46698FD24C71}" destId="{68CCD1A0-D176-4216-9F8E-C827F5C436F8}" srcOrd="1" destOrd="0" presId="urn:microsoft.com/office/officeart/2005/8/layout/orgChart1"/>
    <dgm:cxn modelId="{F4730284-53F8-40EE-8CAE-C7473EF1981B}" type="presParOf" srcId="{89BB891A-AE10-45B3-B0C2-83CA5FEE14D0}" destId="{A655A83F-E99B-421F-9BB7-AB2947DAB284}" srcOrd="1" destOrd="0" presId="urn:microsoft.com/office/officeart/2005/8/layout/orgChart1"/>
    <dgm:cxn modelId="{87313419-7F63-4D31-B0C9-5729ECA6A48F}" type="presParOf" srcId="{89BB891A-AE10-45B3-B0C2-83CA5FEE14D0}" destId="{5709CCB2-A98F-453A-8220-6EDE314238E1}" srcOrd="2" destOrd="0" presId="urn:microsoft.com/office/officeart/2005/8/layout/orgChart1"/>
    <dgm:cxn modelId="{0603891D-AC8D-4C37-968F-D8A4AD745D8D}" type="presParOf" srcId="{EF61B43A-781B-48D6-ABB3-23019AF8D0D0}" destId="{6206EF9C-C458-4469-BF11-A10236EA7387}" srcOrd="1" destOrd="0" presId="urn:microsoft.com/office/officeart/2005/8/layout/orgChart1"/>
    <dgm:cxn modelId="{6B9EABEE-813D-46F6-901E-AFC0CB3DAA48}" type="presParOf" srcId="{6206EF9C-C458-4469-BF11-A10236EA7387}" destId="{1C704DFA-53A3-48EF-99D2-A45057E823A8}" srcOrd="0" destOrd="0" presId="urn:microsoft.com/office/officeart/2005/8/layout/orgChart1"/>
    <dgm:cxn modelId="{2DAD9A78-FDD5-4F90-AA7B-0DB5DC997EF4}" type="presParOf" srcId="{1C704DFA-53A3-48EF-99D2-A45057E823A8}" destId="{C0C21E39-1460-4D31-830B-B9A577E3713F}" srcOrd="0" destOrd="0" presId="urn:microsoft.com/office/officeart/2005/8/layout/orgChart1"/>
    <dgm:cxn modelId="{ADC519D4-6078-46AD-B6E7-B4F3454C4D09}" type="presParOf" srcId="{1C704DFA-53A3-48EF-99D2-A45057E823A8}" destId="{FEBE45A7-95DF-4D36-80F0-C86BE1FE36BE}" srcOrd="1" destOrd="0" presId="urn:microsoft.com/office/officeart/2005/8/layout/orgChart1"/>
    <dgm:cxn modelId="{75F481E0-D393-4E48-AAE3-01E76268CC06}" type="presParOf" srcId="{6206EF9C-C458-4469-BF11-A10236EA7387}" destId="{25FF8675-81A9-43B5-ACF5-76CE8E30D50F}" srcOrd="1" destOrd="0" presId="urn:microsoft.com/office/officeart/2005/8/layout/orgChart1"/>
    <dgm:cxn modelId="{0D3908F7-2191-41CC-9B8D-2D252794B90D}" type="presParOf" srcId="{6206EF9C-C458-4469-BF11-A10236EA7387}" destId="{B6BF07B0-E9CC-49B9-9A42-FA4419DEC040}" srcOrd="2" destOrd="0" presId="urn:microsoft.com/office/officeart/2005/8/layout/orgChart1"/>
    <dgm:cxn modelId="{6177E191-56F6-4498-978E-E843863EAB4A}" type="presParOf" srcId="{EF61B43A-781B-48D6-ABB3-23019AF8D0D0}" destId="{A2AA40D1-0A26-4C10-8C8C-E06017C15B77}" srcOrd="2" destOrd="0" presId="urn:microsoft.com/office/officeart/2005/8/layout/orgChart1"/>
    <dgm:cxn modelId="{0767F3C1-1805-478E-9626-0284F9D10016}" type="presParOf" srcId="{A2AA40D1-0A26-4C10-8C8C-E06017C15B77}" destId="{72E174A6-BE7F-4448-A6D6-126F6F287E4D}" srcOrd="0" destOrd="0" presId="urn:microsoft.com/office/officeart/2005/8/layout/orgChart1"/>
    <dgm:cxn modelId="{350E5739-3EF8-4EAF-9FBB-FF08AA9A5354}" type="presParOf" srcId="{72E174A6-BE7F-4448-A6D6-126F6F287E4D}" destId="{C1D2E7CB-FC16-4C4C-8686-2742784050A2}" srcOrd="0" destOrd="0" presId="urn:microsoft.com/office/officeart/2005/8/layout/orgChart1"/>
    <dgm:cxn modelId="{A7192E02-8F1E-4277-9EB2-B1B844ECF0DC}" type="presParOf" srcId="{72E174A6-BE7F-4448-A6D6-126F6F287E4D}" destId="{32263154-85CD-4A64-8B4D-DCE8525CBBBD}" srcOrd="1" destOrd="0" presId="urn:microsoft.com/office/officeart/2005/8/layout/orgChart1"/>
    <dgm:cxn modelId="{67D2A9EB-1458-464C-AD30-583A3C65421B}" type="presParOf" srcId="{A2AA40D1-0A26-4C10-8C8C-E06017C15B77}" destId="{0626F79E-7766-4939-BC01-29C98E97B241}" srcOrd="1" destOrd="0" presId="urn:microsoft.com/office/officeart/2005/8/layout/orgChart1"/>
    <dgm:cxn modelId="{024A7F84-A15B-4431-9DC9-FD450F11802F}" type="presParOf" srcId="{0626F79E-7766-4939-BC01-29C98E97B241}" destId="{C5D5622C-F7C4-44ED-9140-DE0F3742D01F}" srcOrd="0" destOrd="0" presId="urn:microsoft.com/office/officeart/2005/8/layout/orgChart1"/>
    <dgm:cxn modelId="{27CDFF89-CE63-47B3-AA10-341EDFB08D20}" type="presParOf" srcId="{0626F79E-7766-4939-BC01-29C98E97B241}" destId="{E384126A-241E-4D85-BEB3-332B8B9F12A0}" srcOrd="1" destOrd="0" presId="urn:microsoft.com/office/officeart/2005/8/layout/orgChart1"/>
    <dgm:cxn modelId="{828B401C-7A93-4C9F-9404-136E16D7F213}" type="presParOf" srcId="{E384126A-241E-4D85-BEB3-332B8B9F12A0}" destId="{4315BD71-612B-455B-8176-D989B2FF13F9}" srcOrd="0" destOrd="0" presId="urn:microsoft.com/office/officeart/2005/8/layout/orgChart1"/>
    <dgm:cxn modelId="{B1970ED9-4301-49F0-A5E6-29BBF74F9BA3}" type="presParOf" srcId="{4315BD71-612B-455B-8176-D989B2FF13F9}" destId="{CC4EBB82-EA05-4019-ADA4-3407809E5846}" srcOrd="0" destOrd="0" presId="urn:microsoft.com/office/officeart/2005/8/layout/orgChart1"/>
    <dgm:cxn modelId="{891C77F2-17BB-4147-81CF-0B9DAEF53C29}" type="presParOf" srcId="{4315BD71-612B-455B-8176-D989B2FF13F9}" destId="{72AFF126-197C-4049-B48A-30257DDBB02E}" srcOrd="1" destOrd="0" presId="urn:microsoft.com/office/officeart/2005/8/layout/orgChart1"/>
    <dgm:cxn modelId="{E1EBB12C-E6C0-4FB7-B665-C00F8D85A44B}" type="presParOf" srcId="{E384126A-241E-4D85-BEB3-332B8B9F12A0}" destId="{E6A11395-21C2-44CB-A14A-7A0BEDE829A6}" srcOrd="1" destOrd="0" presId="urn:microsoft.com/office/officeart/2005/8/layout/orgChart1"/>
    <dgm:cxn modelId="{5BFB8082-A397-4791-A3BA-34C7F51DC0FD}" type="presParOf" srcId="{E384126A-241E-4D85-BEB3-332B8B9F12A0}" destId="{F55AA314-E74F-4FF6-B044-805E6B13A384}" srcOrd="2" destOrd="0" presId="urn:microsoft.com/office/officeart/2005/8/layout/orgChart1"/>
    <dgm:cxn modelId="{69B9571D-894A-4E25-AC3E-9F460667A324}" type="presParOf" srcId="{0626F79E-7766-4939-BC01-29C98E97B241}" destId="{7810ADDB-ECD2-4570-A277-09062C7F7324}" srcOrd="2" destOrd="0" presId="urn:microsoft.com/office/officeart/2005/8/layout/orgChart1"/>
    <dgm:cxn modelId="{997D14A8-FD99-49F2-AD4B-386BDF9A810C}" type="presParOf" srcId="{0626F79E-7766-4939-BC01-29C98E97B241}" destId="{9AF8BCCF-357F-4EB2-922A-ED92FC99760F}" srcOrd="3" destOrd="0" presId="urn:microsoft.com/office/officeart/2005/8/layout/orgChart1"/>
    <dgm:cxn modelId="{ECBB855B-463F-4358-B94E-4B0CEBAC8024}" type="presParOf" srcId="{9AF8BCCF-357F-4EB2-922A-ED92FC99760F}" destId="{198C8661-9454-45DB-9BC2-870B7655D30E}" srcOrd="0" destOrd="0" presId="urn:microsoft.com/office/officeart/2005/8/layout/orgChart1"/>
    <dgm:cxn modelId="{52B1400F-3B34-407D-B0D3-8C57DDD06411}" type="presParOf" srcId="{198C8661-9454-45DB-9BC2-870B7655D30E}" destId="{CEA8B10A-14A6-4349-9EBC-8EAC4E430FD7}" srcOrd="0" destOrd="0" presId="urn:microsoft.com/office/officeart/2005/8/layout/orgChart1"/>
    <dgm:cxn modelId="{1476FC79-9FAC-41AF-99AB-3F8EB60A5377}" type="presParOf" srcId="{198C8661-9454-45DB-9BC2-870B7655D30E}" destId="{C9205EF7-6642-44D5-97BF-D72B187599CB}" srcOrd="1" destOrd="0" presId="urn:microsoft.com/office/officeart/2005/8/layout/orgChart1"/>
    <dgm:cxn modelId="{E69A7E93-B4D4-4C62-A04C-3A2B8A86085F}" type="presParOf" srcId="{9AF8BCCF-357F-4EB2-922A-ED92FC99760F}" destId="{D5F30E45-F3F0-4E9B-A9B5-BA6C004BEDCF}" srcOrd="1" destOrd="0" presId="urn:microsoft.com/office/officeart/2005/8/layout/orgChart1"/>
    <dgm:cxn modelId="{640A3B16-9121-43F2-A6B4-B85294F741DF}" type="presParOf" srcId="{D5F30E45-F3F0-4E9B-A9B5-BA6C004BEDCF}" destId="{C0E8EA04-4BB7-46EC-BDF2-AD597DE9E021}" srcOrd="0" destOrd="0" presId="urn:microsoft.com/office/officeart/2005/8/layout/orgChart1"/>
    <dgm:cxn modelId="{BB3EAB93-02F2-4094-9C24-D45840D7A7CD}" type="presParOf" srcId="{D5F30E45-F3F0-4E9B-A9B5-BA6C004BEDCF}" destId="{92C1C3A7-D0AF-4F6F-A0C5-1F95E6AC9994}" srcOrd="1" destOrd="0" presId="urn:microsoft.com/office/officeart/2005/8/layout/orgChart1"/>
    <dgm:cxn modelId="{0A0048FD-FFC0-4A55-B717-FAE97A59B6B0}" type="presParOf" srcId="{92C1C3A7-D0AF-4F6F-A0C5-1F95E6AC9994}" destId="{A2DC955C-D8AC-4AE0-93BD-C73D253C496F}" srcOrd="0" destOrd="0" presId="urn:microsoft.com/office/officeart/2005/8/layout/orgChart1"/>
    <dgm:cxn modelId="{11FFEE90-D4AC-423F-AA63-09F4476BAB3C}" type="presParOf" srcId="{A2DC955C-D8AC-4AE0-93BD-C73D253C496F}" destId="{F1CE7977-28EA-4885-B7B6-0BF77C0DD40B}" srcOrd="0" destOrd="0" presId="urn:microsoft.com/office/officeart/2005/8/layout/orgChart1"/>
    <dgm:cxn modelId="{C741A66D-FCFE-4CC3-BA98-67465653ECBD}" type="presParOf" srcId="{A2DC955C-D8AC-4AE0-93BD-C73D253C496F}" destId="{7B9D13B1-C141-4698-932D-1E0F8EFD8423}" srcOrd="1" destOrd="0" presId="urn:microsoft.com/office/officeart/2005/8/layout/orgChart1"/>
    <dgm:cxn modelId="{B3C2602F-C142-4237-AC92-D0563FC27024}" type="presParOf" srcId="{92C1C3A7-D0AF-4F6F-A0C5-1F95E6AC9994}" destId="{C87244BC-6FA6-4256-8E4C-F91588BB1354}" srcOrd="1" destOrd="0" presId="urn:microsoft.com/office/officeart/2005/8/layout/orgChart1"/>
    <dgm:cxn modelId="{7477B402-CF87-4EFC-9EBA-C2F02A3E3C0A}" type="presParOf" srcId="{92C1C3A7-D0AF-4F6F-A0C5-1F95E6AC9994}" destId="{BF5FFE2F-F7D1-40FC-9F7C-03443BCB6E56}" srcOrd="2" destOrd="0" presId="urn:microsoft.com/office/officeart/2005/8/layout/orgChart1"/>
    <dgm:cxn modelId="{22D48CC7-F530-4B6C-AAC0-DACC77C1F877}" type="presParOf" srcId="{D5F30E45-F3F0-4E9B-A9B5-BA6C004BEDCF}" destId="{7769E0A0-5925-40DE-8751-4A80FC7B8944}" srcOrd="2" destOrd="0" presId="urn:microsoft.com/office/officeart/2005/8/layout/orgChart1"/>
    <dgm:cxn modelId="{F5C155C6-59FC-4B9E-B2E3-6C923EF02990}" type="presParOf" srcId="{D5F30E45-F3F0-4E9B-A9B5-BA6C004BEDCF}" destId="{0D0E38CB-4695-4145-A08A-8B4D95913D05}" srcOrd="3" destOrd="0" presId="urn:microsoft.com/office/officeart/2005/8/layout/orgChart1"/>
    <dgm:cxn modelId="{1D52870F-F90A-4863-A6DE-51302FCE263D}" type="presParOf" srcId="{0D0E38CB-4695-4145-A08A-8B4D95913D05}" destId="{CE22047F-F2E4-4EB9-881B-BA170A103AD8}" srcOrd="0" destOrd="0" presId="urn:microsoft.com/office/officeart/2005/8/layout/orgChart1"/>
    <dgm:cxn modelId="{58B26331-3900-44DB-8790-8C350894E51B}" type="presParOf" srcId="{CE22047F-F2E4-4EB9-881B-BA170A103AD8}" destId="{AB303CD4-E786-445A-A1A4-6873B2D28C75}" srcOrd="0" destOrd="0" presId="urn:microsoft.com/office/officeart/2005/8/layout/orgChart1"/>
    <dgm:cxn modelId="{07F05737-9FD6-4FD5-9E6C-AE73068B8837}" type="presParOf" srcId="{CE22047F-F2E4-4EB9-881B-BA170A103AD8}" destId="{48E90FE1-D706-4C8B-AC54-C193E2D22CE4}" srcOrd="1" destOrd="0" presId="urn:microsoft.com/office/officeart/2005/8/layout/orgChart1"/>
    <dgm:cxn modelId="{931FBE33-2578-4841-B673-7766A60D3039}" type="presParOf" srcId="{0D0E38CB-4695-4145-A08A-8B4D95913D05}" destId="{662AFA2A-2586-4467-BEFE-EDC66C4020DA}" srcOrd="1" destOrd="0" presId="urn:microsoft.com/office/officeart/2005/8/layout/orgChart1"/>
    <dgm:cxn modelId="{0D1DA54A-5365-41BF-AB79-B292C0656122}" type="presParOf" srcId="{0D0E38CB-4695-4145-A08A-8B4D95913D05}" destId="{D140C4D7-5949-486C-88A8-16F5F05A9B42}" srcOrd="2" destOrd="0" presId="urn:microsoft.com/office/officeart/2005/8/layout/orgChart1"/>
    <dgm:cxn modelId="{9A66CF05-BCB0-40CE-A3E2-EB9F404B0AF4}" type="presParOf" srcId="{D5F30E45-F3F0-4E9B-A9B5-BA6C004BEDCF}" destId="{EEAF7890-4649-4AFC-8D4F-5803CA07EF0C}" srcOrd="4" destOrd="0" presId="urn:microsoft.com/office/officeart/2005/8/layout/orgChart1"/>
    <dgm:cxn modelId="{A7FB7090-82E0-488B-921F-AA5F0D438464}" type="presParOf" srcId="{D5F30E45-F3F0-4E9B-A9B5-BA6C004BEDCF}" destId="{CFA72DDA-6B0D-4724-861C-7E3D3741665A}" srcOrd="5" destOrd="0" presId="urn:microsoft.com/office/officeart/2005/8/layout/orgChart1"/>
    <dgm:cxn modelId="{D2114E12-4096-4EC2-8301-3A753A02A0F2}" type="presParOf" srcId="{CFA72DDA-6B0D-4724-861C-7E3D3741665A}" destId="{6E614EDD-A3F0-4EE4-A61B-3EC192CC9A41}" srcOrd="0" destOrd="0" presId="urn:microsoft.com/office/officeart/2005/8/layout/orgChart1"/>
    <dgm:cxn modelId="{128CAE50-3659-4127-96C5-7F95333FE330}" type="presParOf" srcId="{6E614EDD-A3F0-4EE4-A61B-3EC192CC9A41}" destId="{97778580-965E-402D-96B5-05BD04C1AC66}" srcOrd="0" destOrd="0" presId="urn:microsoft.com/office/officeart/2005/8/layout/orgChart1"/>
    <dgm:cxn modelId="{33943F72-9D58-45A5-983A-79E518FF4E7F}" type="presParOf" srcId="{6E614EDD-A3F0-4EE4-A61B-3EC192CC9A41}" destId="{3BA8BED2-8FF5-4041-A020-51D4E7076A65}" srcOrd="1" destOrd="0" presId="urn:microsoft.com/office/officeart/2005/8/layout/orgChart1"/>
    <dgm:cxn modelId="{D5BB9B7C-1189-43F5-968F-469A46DC522C}" type="presParOf" srcId="{CFA72DDA-6B0D-4724-861C-7E3D3741665A}" destId="{D93A15AA-4AB8-4831-85F9-02D4664324E6}" srcOrd="1" destOrd="0" presId="urn:microsoft.com/office/officeart/2005/8/layout/orgChart1"/>
    <dgm:cxn modelId="{2AB24802-6EA9-4ED0-873B-5B499D89EF75}" type="presParOf" srcId="{CFA72DDA-6B0D-4724-861C-7E3D3741665A}" destId="{87401AD3-18A2-4DCD-BBB5-2735740104D8}" srcOrd="2" destOrd="0" presId="urn:microsoft.com/office/officeart/2005/8/layout/orgChart1"/>
    <dgm:cxn modelId="{30495D3E-4AD4-4081-92BC-6257BDF288E4}" type="presParOf" srcId="{D5F30E45-F3F0-4E9B-A9B5-BA6C004BEDCF}" destId="{0B8C1351-4C88-4A38-B9EB-55C831F63B45}" srcOrd="6" destOrd="0" presId="urn:microsoft.com/office/officeart/2005/8/layout/orgChart1"/>
    <dgm:cxn modelId="{1A31B987-281B-44CA-984F-BE26506ECFE3}" type="presParOf" srcId="{D5F30E45-F3F0-4E9B-A9B5-BA6C004BEDCF}" destId="{08CBE951-A7AF-4831-951D-26A828A76FCC}" srcOrd="7" destOrd="0" presId="urn:microsoft.com/office/officeart/2005/8/layout/orgChart1"/>
    <dgm:cxn modelId="{722E286F-669E-4687-B435-A4FF5C2B7A52}" type="presParOf" srcId="{08CBE951-A7AF-4831-951D-26A828A76FCC}" destId="{DF43E4C0-199F-4D7E-93DB-79DFF5A88F6F}" srcOrd="0" destOrd="0" presId="urn:microsoft.com/office/officeart/2005/8/layout/orgChart1"/>
    <dgm:cxn modelId="{362B00A4-078B-4E97-9428-0EC831BE76D6}" type="presParOf" srcId="{DF43E4C0-199F-4D7E-93DB-79DFF5A88F6F}" destId="{C5F9E809-69FE-435A-BCBC-9DEC315554CA}" srcOrd="0" destOrd="0" presId="urn:microsoft.com/office/officeart/2005/8/layout/orgChart1"/>
    <dgm:cxn modelId="{F3844097-5B87-4DB2-8029-3B646765F257}" type="presParOf" srcId="{DF43E4C0-199F-4D7E-93DB-79DFF5A88F6F}" destId="{8759C2A6-DAF6-44EC-AF37-41C0740E7949}" srcOrd="1" destOrd="0" presId="urn:microsoft.com/office/officeart/2005/8/layout/orgChart1"/>
    <dgm:cxn modelId="{DCC4CF56-BED7-4FCC-A6D0-F1E10F3D89D0}" type="presParOf" srcId="{08CBE951-A7AF-4831-951D-26A828A76FCC}" destId="{027A1985-6E63-45BF-8512-D926769EDAB8}" srcOrd="1" destOrd="0" presId="urn:microsoft.com/office/officeart/2005/8/layout/orgChart1"/>
    <dgm:cxn modelId="{0CF9827F-BA1C-4546-BC78-45D16150351C}" type="presParOf" srcId="{08CBE951-A7AF-4831-951D-26A828A76FCC}" destId="{D223F337-3C79-4881-9FD7-970655FBEDE7}" srcOrd="2" destOrd="0" presId="urn:microsoft.com/office/officeart/2005/8/layout/orgChart1"/>
    <dgm:cxn modelId="{2D483227-6505-4090-AF5E-25D188E4C075}" type="presParOf" srcId="{D5F30E45-F3F0-4E9B-A9B5-BA6C004BEDCF}" destId="{DD51C4CD-D6FA-43E2-865F-D924866B1A96}" srcOrd="8" destOrd="0" presId="urn:microsoft.com/office/officeart/2005/8/layout/orgChart1"/>
    <dgm:cxn modelId="{D7E710C7-08E2-4586-ABEB-E9FCADE91C54}" type="presParOf" srcId="{D5F30E45-F3F0-4E9B-A9B5-BA6C004BEDCF}" destId="{A9EAB480-BB17-4CD2-AB51-C525BE86581D}" srcOrd="9" destOrd="0" presId="urn:microsoft.com/office/officeart/2005/8/layout/orgChart1"/>
    <dgm:cxn modelId="{103D38EC-A651-4D0E-83A4-DEEC2BCBA01C}" type="presParOf" srcId="{A9EAB480-BB17-4CD2-AB51-C525BE86581D}" destId="{AA69F6D1-317F-4500-B740-DC9C34134B15}" srcOrd="0" destOrd="0" presId="urn:microsoft.com/office/officeart/2005/8/layout/orgChart1"/>
    <dgm:cxn modelId="{4D93D952-89D8-4558-BEE3-A3A349356028}" type="presParOf" srcId="{AA69F6D1-317F-4500-B740-DC9C34134B15}" destId="{ECC0AF51-8C94-42D3-824F-A2DF5225B7AA}" srcOrd="0" destOrd="0" presId="urn:microsoft.com/office/officeart/2005/8/layout/orgChart1"/>
    <dgm:cxn modelId="{80B7950E-C359-42AD-A2E3-972DC2C614C0}" type="presParOf" srcId="{AA69F6D1-317F-4500-B740-DC9C34134B15}" destId="{050C87D5-D026-434D-84B7-2D8C95471A65}" srcOrd="1" destOrd="0" presId="urn:microsoft.com/office/officeart/2005/8/layout/orgChart1"/>
    <dgm:cxn modelId="{82252477-9041-4791-8469-977AE21E05AB}" type="presParOf" srcId="{A9EAB480-BB17-4CD2-AB51-C525BE86581D}" destId="{8C956E67-7413-4E15-817E-CCFA133319EA}" srcOrd="1" destOrd="0" presId="urn:microsoft.com/office/officeart/2005/8/layout/orgChart1"/>
    <dgm:cxn modelId="{0EDF4607-9F9F-4800-9B23-DA6347A399C3}" type="presParOf" srcId="{A9EAB480-BB17-4CD2-AB51-C525BE86581D}" destId="{19D309A2-70BE-433B-AF31-BFC263983A96}" srcOrd="2" destOrd="0" presId="urn:microsoft.com/office/officeart/2005/8/layout/orgChart1"/>
    <dgm:cxn modelId="{79A83D06-B6BE-4482-8C52-C51D7AE28DBD}" type="presParOf" srcId="{9AF8BCCF-357F-4EB2-922A-ED92FC99760F}" destId="{E8A75875-2521-43A4-A2D4-065B29BC1576}" srcOrd="2" destOrd="0" presId="urn:microsoft.com/office/officeart/2005/8/layout/orgChart1"/>
    <dgm:cxn modelId="{F942A529-2004-4C86-8FA7-BDBAB502E98E}" type="presParOf" srcId="{0626F79E-7766-4939-BC01-29C98E97B241}" destId="{9E9153C9-F3D8-454C-BA42-42424D815411}" srcOrd="4" destOrd="0" presId="urn:microsoft.com/office/officeart/2005/8/layout/orgChart1"/>
    <dgm:cxn modelId="{116D6F84-B80A-4D34-9FDA-5ED47EADD8D5}" type="presParOf" srcId="{0626F79E-7766-4939-BC01-29C98E97B241}" destId="{87794814-79FA-4F78-9178-AD5A16E45E35}" srcOrd="5" destOrd="0" presId="urn:microsoft.com/office/officeart/2005/8/layout/orgChart1"/>
    <dgm:cxn modelId="{F468FCC9-3E27-4190-AA79-76C605469457}" type="presParOf" srcId="{87794814-79FA-4F78-9178-AD5A16E45E35}" destId="{0C147BFD-F90F-4EF0-90C7-B3D16F108630}" srcOrd="0" destOrd="0" presId="urn:microsoft.com/office/officeart/2005/8/layout/orgChart1"/>
    <dgm:cxn modelId="{5C9D99CD-BDDC-4769-80F7-1777AFEFBF7D}" type="presParOf" srcId="{0C147BFD-F90F-4EF0-90C7-B3D16F108630}" destId="{D1D7A977-6D27-46A4-91AE-1DC13101A386}" srcOrd="0" destOrd="0" presId="urn:microsoft.com/office/officeart/2005/8/layout/orgChart1"/>
    <dgm:cxn modelId="{5272610D-AF66-4787-8E9F-6339510B063E}" type="presParOf" srcId="{0C147BFD-F90F-4EF0-90C7-B3D16F108630}" destId="{BEF0E795-0607-4F55-B86D-6B6C6D356B47}" srcOrd="1" destOrd="0" presId="urn:microsoft.com/office/officeart/2005/8/layout/orgChart1"/>
    <dgm:cxn modelId="{0D1EB47F-57DE-48B8-9BF7-3324E4637AA7}" type="presParOf" srcId="{87794814-79FA-4F78-9178-AD5A16E45E35}" destId="{7340CA34-19A0-4D58-8107-BE99D0616905}" srcOrd="1" destOrd="0" presId="urn:microsoft.com/office/officeart/2005/8/layout/orgChart1"/>
    <dgm:cxn modelId="{2F328EB9-6022-4B10-A6D8-A0BD4871411B}" type="presParOf" srcId="{87794814-79FA-4F78-9178-AD5A16E45E35}" destId="{4886813E-2846-4DAE-B691-472B78112EEA}" srcOrd="2" destOrd="0" presId="urn:microsoft.com/office/officeart/2005/8/layout/orgChart1"/>
    <dgm:cxn modelId="{0A912572-4E82-4B8D-8372-177237FF916E}" type="presParOf" srcId="{0626F79E-7766-4939-BC01-29C98E97B241}" destId="{91DEBF43-3116-4A0D-8582-1E9E4A467992}" srcOrd="6" destOrd="0" presId="urn:microsoft.com/office/officeart/2005/8/layout/orgChart1"/>
    <dgm:cxn modelId="{79B9A328-6073-4275-AEDF-B8B59DB8CEF5}" type="presParOf" srcId="{0626F79E-7766-4939-BC01-29C98E97B241}" destId="{7056ED63-8F7E-47A5-BE0C-BDADC24B746F}" srcOrd="7" destOrd="0" presId="urn:microsoft.com/office/officeart/2005/8/layout/orgChart1"/>
    <dgm:cxn modelId="{6A102719-44D7-4862-8570-5D96DE0940F6}" type="presParOf" srcId="{7056ED63-8F7E-47A5-BE0C-BDADC24B746F}" destId="{B27FEC4B-1782-4B9D-A4CC-CDE8D482DDD8}" srcOrd="0" destOrd="0" presId="urn:microsoft.com/office/officeart/2005/8/layout/orgChart1"/>
    <dgm:cxn modelId="{1E5D5541-4834-4D75-97C6-16699AEF4E6C}" type="presParOf" srcId="{B27FEC4B-1782-4B9D-A4CC-CDE8D482DDD8}" destId="{4456A13A-CDAC-47D9-AE47-7DE420615FDA}" srcOrd="0" destOrd="0" presId="urn:microsoft.com/office/officeart/2005/8/layout/orgChart1"/>
    <dgm:cxn modelId="{09B408CE-CCA5-4E10-BC36-0C17434D26B2}" type="presParOf" srcId="{B27FEC4B-1782-4B9D-A4CC-CDE8D482DDD8}" destId="{D7AB8949-C2AB-47AA-A720-793665F11226}" srcOrd="1" destOrd="0" presId="urn:microsoft.com/office/officeart/2005/8/layout/orgChart1"/>
    <dgm:cxn modelId="{D7A85B28-8BC0-4E7A-88AF-A535FCEA8CBE}" type="presParOf" srcId="{7056ED63-8F7E-47A5-BE0C-BDADC24B746F}" destId="{79EED946-CC33-4066-ADDF-ECB6679D8C39}" srcOrd="1" destOrd="0" presId="urn:microsoft.com/office/officeart/2005/8/layout/orgChart1"/>
    <dgm:cxn modelId="{D9387073-2487-4B3F-86DF-F804CC3DAF7F}" type="presParOf" srcId="{79EED946-CC33-4066-ADDF-ECB6679D8C39}" destId="{38F5B9B2-1FE2-499C-9D6C-338523B134BD}" srcOrd="0" destOrd="0" presId="urn:microsoft.com/office/officeart/2005/8/layout/orgChart1"/>
    <dgm:cxn modelId="{3484A997-3D86-4D91-83E8-F52061C29D07}" type="presParOf" srcId="{79EED946-CC33-4066-ADDF-ECB6679D8C39}" destId="{A1AD58B0-A8C6-4EB6-BBC5-1098D9CE509E}" srcOrd="1" destOrd="0" presId="urn:microsoft.com/office/officeart/2005/8/layout/orgChart1"/>
    <dgm:cxn modelId="{FED51EE7-F008-4060-A88E-AD9F2B5AFB95}" type="presParOf" srcId="{A1AD58B0-A8C6-4EB6-BBC5-1098D9CE509E}" destId="{B74C51C7-35ED-4CA5-A85A-654E4B7F8D52}" srcOrd="0" destOrd="0" presId="urn:microsoft.com/office/officeart/2005/8/layout/orgChart1"/>
    <dgm:cxn modelId="{4384244C-E4AA-4DCD-B8AF-8622A85FAF81}" type="presParOf" srcId="{B74C51C7-35ED-4CA5-A85A-654E4B7F8D52}" destId="{1BD5112C-3E74-4608-8ED9-A41AEAA863B6}" srcOrd="0" destOrd="0" presId="urn:microsoft.com/office/officeart/2005/8/layout/orgChart1"/>
    <dgm:cxn modelId="{50D79331-3024-466C-95D8-E8CA2931302F}" type="presParOf" srcId="{B74C51C7-35ED-4CA5-A85A-654E4B7F8D52}" destId="{C6842FBD-1948-4DD4-B34A-54CE3FD5DF3E}" srcOrd="1" destOrd="0" presId="urn:microsoft.com/office/officeart/2005/8/layout/orgChart1"/>
    <dgm:cxn modelId="{9D01AF0A-F37F-47B3-A0EA-55040FF4087C}" type="presParOf" srcId="{A1AD58B0-A8C6-4EB6-BBC5-1098D9CE509E}" destId="{45785AA4-43DD-4E1F-B88B-19AED428E843}" srcOrd="1" destOrd="0" presId="urn:microsoft.com/office/officeart/2005/8/layout/orgChart1"/>
    <dgm:cxn modelId="{66D7D02D-E67A-4FF7-ABA2-339092646B4A}" type="presParOf" srcId="{A1AD58B0-A8C6-4EB6-BBC5-1098D9CE509E}" destId="{C1DB15E4-C947-4F11-8232-4C51D952E503}" srcOrd="2" destOrd="0" presId="urn:microsoft.com/office/officeart/2005/8/layout/orgChart1"/>
    <dgm:cxn modelId="{6F606043-067E-4C08-ABF1-0F24C4BEDD49}" type="presParOf" srcId="{79EED946-CC33-4066-ADDF-ECB6679D8C39}" destId="{466501A8-E6F7-430E-95E2-1F0D0BBA6022}" srcOrd="2" destOrd="0" presId="urn:microsoft.com/office/officeart/2005/8/layout/orgChart1"/>
    <dgm:cxn modelId="{90FBF374-3666-4A80-8775-8C8FE3BA8C4B}" type="presParOf" srcId="{79EED946-CC33-4066-ADDF-ECB6679D8C39}" destId="{7676BE68-924F-416C-9F7A-2B87C6E9B404}" srcOrd="3" destOrd="0" presId="urn:microsoft.com/office/officeart/2005/8/layout/orgChart1"/>
    <dgm:cxn modelId="{3A423BA3-A95D-4E20-B775-CEC401987E7A}" type="presParOf" srcId="{7676BE68-924F-416C-9F7A-2B87C6E9B404}" destId="{8C734715-E9CB-4B32-A0B7-43DB3C5702D8}" srcOrd="0" destOrd="0" presId="urn:microsoft.com/office/officeart/2005/8/layout/orgChart1"/>
    <dgm:cxn modelId="{80DB195B-87F0-4FE6-A87F-8266DC5715D6}" type="presParOf" srcId="{8C734715-E9CB-4B32-A0B7-43DB3C5702D8}" destId="{B4A16094-4E29-4519-9AC8-91A700C697D5}" srcOrd="0" destOrd="0" presId="urn:microsoft.com/office/officeart/2005/8/layout/orgChart1"/>
    <dgm:cxn modelId="{2F4FCC43-B31E-49DD-9240-23B9CCC39335}" type="presParOf" srcId="{8C734715-E9CB-4B32-A0B7-43DB3C5702D8}" destId="{AB3536BC-E04B-47D7-A849-1B1EA1DA3AB1}" srcOrd="1" destOrd="0" presId="urn:microsoft.com/office/officeart/2005/8/layout/orgChart1"/>
    <dgm:cxn modelId="{8D4B12DC-DD37-4110-8AEA-F5EFF3FF334D}" type="presParOf" srcId="{7676BE68-924F-416C-9F7A-2B87C6E9B404}" destId="{B2D2D740-C3F9-4086-BDF0-F5A132FCD741}" srcOrd="1" destOrd="0" presId="urn:microsoft.com/office/officeart/2005/8/layout/orgChart1"/>
    <dgm:cxn modelId="{79D14153-E48D-4130-955E-3BCDCB8952EB}" type="presParOf" srcId="{7676BE68-924F-416C-9F7A-2B87C6E9B404}" destId="{55E161CA-5EF3-4ACE-9B9C-AA325FB4D6F2}" srcOrd="2" destOrd="0" presId="urn:microsoft.com/office/officeart/2005/8/layout/orgChart1"/>
    <dgm:cxn modelId="{7912C60A-C542-4DE8-A618-AE3C15823115}" type="presParOf" srcId="{79EED946-CC33-4066-ADDF-ECB6679D8C39}" destId="{BCD8B6B9-1BAA-4535-AF80-6AACE3B1DAC8}" srcOrd="4" destOrd="0" presId="urn:microsoft.com/office/officeart/2005/8/layout/orgChart1"/>
    <dgm:cxn modelId="{2EC9107E-92F6-42CF-A977-981214B4E586}" type="presParOf" srcId="{79EED946-CC33-4066-ADDF-ECB6679D8C39}" destId="{9224982D-D84B-4718-B28F-48B53D90D16F}" srcOrd="5" destOrd="0" presId="urn:microsoft.com/office/officeart/2005/8/layout/orgChart1"/>
    <dgm:cxn modelId="{B7519267-DBB8-490D-8A2F-F375701CFE88}" type="presParOf" srcId="{9224982D-D84B-4718-B28F-48B53D90D16F}" destId="{963138F7-246D-47CE-B5A3-AE803ACF72F2}" srcOrd="0" destOrd="0" presId="urn:microsoft.com/office/officeart/2005/8/layout/orgChart1"/>
    <dgm:cxn modelId="{52F98C4D-0A8F-4351-B877-D5B730523B80}" type="presParOf" srcId="{963138F7-246D-47CE-B5A3-AE803ACF72F2}" destId="{9D83345B-D37A-47D8-AD65-B6ABE59BD057}" srcOrd="0" destOrd="0" presId="urn:microsoft.com/office/officeart/2005/8/layout/orgChart1"/>
    <dgm:cxn modelId="{BF8865F7-8CBB-4737-A509-00B48AD1B788}" type="presParOf" srcId="{963138F7-246D-47CE-B5A3-AE803ACF72F2}" destId="{A4FA8B51-BA0F-44D6-B83E-AE8822D992A1}" srcOrd="1" destOrd="0" presId="urn:microsoft.com/office/officeart/2005/8/layout/orgChart1"/>
    <dgm:cxn modelId="{9D42649A-155F-4B68-BEF6-6F853B45E61B}" type="presParOf" srcId="{9224982D-D84B-4718-B28F-48B53D90D16F}" destId="{C617C572-3FEC-40EF-9991-3DB6727094F8}" srcOrd="1" destOrd="0" presId="urn:microsoft.com/office/officeart/2005/8/layout/orgChart1"/>
    <dgm:cxn modelId="{1FBFD8F6-2276-472F-86EA-3B5FD2CA86D9}" type="presParOf" srcId="{9224982D-D84B-4718-B28F-48B53D90D16F}" destId="{8B1E0DAB-3A30-4D92-8582-F1781851D1BF}" srcOrd="2" destOrd="0" presId="urn:microsoft.com/office/officeart/2005/8/layout/orgChart1"/>
    <dgm:cxn modelId="{4999C3A9-B553-4A8B-BE81-0BB71D191575}" type="presParOf" srcId="{79EED946-CC33-4066-ADDF-ECB6679D8C39}" destId="{1A99A754-DCCE-49F8-B253-9DF09C3C72D6}" srcOrd="6" destOrd="0" presId="urn:microsoft.com/office/officeart/2005/8/layout/orgChart1"/>
    <dgm:cxn modelId="{981FE192-D543-4501-AF17-6410BABBCF7F}" type="presParOf" srcId="{79EED946-CC33-4066-ADDF-ECB6679D8C39}" destId="{88F00318-B083-4BD4-89DC-D670F1828EE0}" srcOrd="7" destOrd="0" presId="urn:microsoft.com/office/officeart/2005/8/layout/orgChart1"/>
    <dgm:cxn modelId="{B0E29AE0-4445-45D7-B9E8-1BB192BC7B9B}" type="presParOf" srcId="{88F00318-B083-4BD4-89DC-D670F1828EE0}" destId="{EB26F0E3-5A0A-4F0D-B5BB-09320C03B7EA}" srcOrd="0" destOrd="0" presId="urn:microsoft.com/office/officeart/2005/8/layout/orgChart1"/>
    <dgm:cxn modelId="{96FED9AD-49AD-44B6-8302-70EC89197B39}" type="presParOf" srcId="{EB26F0E3-5A0A-4F0D-B5BB-09320C03B7EA}" destId="{AF188314-F554-43EE-B6E2-EC924D43CC2D}" srcOrd="0" destOrd="0" presId="urn:microsoft.com/office/officeart/2005/8/layout/orgChart1"/>
    <dgm:cxn modelId="{2249F83B-5111-4BA6-9AAE-BA9A171A3310}" type="presParOf" srcId="{EB26F0E3-5A0A-4F0D-B5BB-09320C03B7EA}" destId="{C25B7F39-89FB-4729-866E-A2F6B142E194}" srcOrd="1" destOrd="0" presId="urn:microsoft.com/office/officeart/2005/8/layout/orgChart1"/>
    <dgm:cxn modelId="{587B3930-1E34-48E0-A6F5-2BA246F548A2}" type="presParOf" srcId="{88F00318-B083-4BD4-89DC-D670F1828EE0}" destId="{1684EAE3-F197-4472-B80D-483BB9140C54}" srcOrd="1" destOrd="0" presId="urn:microsoft.com/office/officeart/2005/8/layout/orgChart1"/>
    <dgm:cxn modelId="{82B048ED-FC37-445B-9B28-D8A8F527AD2C}" type="presParOf" srcId="{88F00318-B083-4BD4-89DC-D670F1828EE0}" destId="{F5335C73-9F18-478B-B2FF-15F8227467A5}" srcOrd="2" destOrd="0" presId="urn:microsoft.com/office/officeart/2005/8/layout/orgChart1"/>
    <dgm:cxn modelId="{74C7871C-8C34-4833-997C-1CB6EECCA4DF}" type="presParOf" srcId="{7056ED63-8F7E-47A5-BE0C-BDADC24B746F}" destId="{B7F69C6A-A3E9-4437-AC5F-5DBB3DF23B64}" srcOrd="2" destOrd="0" presId="urn:microsoft.com/office/officeart/2005/8/layout/orgChart1"/>
    <dgm:cxn modelId="{DF323308-10B4-4B93-B564-C0F9FF75BCC2}" type="presParOf" srcId="{B7F69C6A-A3E9-4437-AC5F-5DBB3DF23B64}" destId="{D12AEF6E-E68D-4E84-9242-770EF05B9681}" srcOrd="0" destOrd="0" presId="urn:microsoft.com/office/officeart/2005/8/layout/orgChart1"/>
    <dgm:cxn modelId="{3E1FC852-95EA-4DA2-B588-751C6D16E104}" type="presParOf" srcId="{B7F69C6A-A3E9-4437-AC5F-5DBB3DF23B64}" destId="{3A867189-0B88-4E85-A9DE-CCBBCA9F1088}" srcOrd="1" destOrd="0" presId="urn:microsoft.com/office/officeart/2005/8/layout/orgChart1"/>
    <dgm:cxn modelId="{1B04E8AE-9D3A-4BD4-AEC5-DBBB89BB2B44}" type="presParOf" srcId="{3A867189-0B88-4E85-A9DE-CCBBCA9F1088}" destId="{F1543F31-50CF-4191-A5EC-D2D7AB745333}" srcOrd="0" destOrd="0" presId="urn:microsoft.com/office/officeart/2005/8/layout/orgChart1"/>
    <dgm:cxn modelId="{3278B938-1AB7-42A2-9220-022620A2A8E2}" type="presParOf" srcId="{F1543F31-50CF-4191-A5EC-D2D7AB745333}" destId="{A4926357-E20E-4A5A-9AC3-F3CAFD039F43}" srcOrd="0" destOrd="0" presId="urn:microsoft.com/office/officeart/2005/8/layout/orgChart1"/>
    <dgm:cxn modelId="{D6566B14-E840-4CD4-AED0-6EF66964ABFF}" type="presParOf" srcId="{F1543F31-50CF-4191-A5EC-D2D7AB745333}" destId="{183F4E97-8890-439E-902D-9E0DDAC123CE}" srcOrd="1" destOrd="0" presId="urn:microsoft.com/office/officeart/2005/8/layout/orgChart1"/>
    <dgm:cxn modelId="{959168E1-5C40-4E58-B8F0-17D00E8029D2}" type="presParOf" srcId="{3A867189-0B88-4E85-A9DE-CCBBCA9F1088}" destId="{5D19124A-2E85-40D4-943B-C169AB7080AF}" srcOrd="1" destOrd="0" presId="urn:microsoft.com/office/officeart/2005/8/layout/orgChart1"/>
    <dgm:cxn modelId="{5E437FD9-3B38-451C-B1BE-B2F63D10A4E4}" type="presParOf" srcId="{3A867189-0B88-4E85-A9DE-CCBBCA9F1088}" destId="{51FE042A-6ACF-4337-ADEE-E2CE14B20866}" srcOrd="2" destOrd="0" presId="urn:microsoft.com/office/officeart/2005/8/layout/orgChart1"/>
    <dgm:cxn modelId="{27FDC56F-8F49-40D3-BEA5-17F645ADD3C9}" type="presParOf" srcId="{A2AA40D1-0A26-4C10-8C8C-E06017C15B77}" destId="{47FA118C-474D-4A30-851D-F5D2C239B73F}" srcOrd="2" destOrd="0" presId="urn:microsoft.com/office/officeart/2005/8/layout/orgChart1"/>
    <dgm:cxn modelId="{D939FCC1-52D4-4A06-B621-9FCAD557F02E}" type="presParOf" srcId="{47FA118C-474D-4A30-851D-F5D2C239B73F}" destId="{AB793EA1-68D2-4408-9BD7-15EF92392FB0}" srcOrd="0" destOrd="0" presId="urn:microsoft.com/office/officeart/2005/8/layout/orgChart1"/>
    <dgm:cxn modelId="{B6EC2211-F32F-4F40-87A8-BAB9392AB5AE}" type="presParOf" srcId="{47FA118C-474D-4A30-851D-F5D2C239B73F}" destId="{9A1D3336-4A90-4ED9-8E42-6DE765117445}" srcOrd="1" destOrd="0" presId="urn:microsoft.com/office/officeart/2005/8/layout/orgChart1"/>
    <dgm:cxn modelId="{A4436404-3912-4177-ACB6-F1D0D1C8CE16}" type="presParOf" srcId="{9A1D3336-4A90-4ED9-8E42-6DE765117445}" destId="{96B37CE3-CD83-4996-94F6-E27B8AB4B984}" srcOrd="0" destOrd="0" presId="urn:microsoft.com/office/officeart/2005/8/layout/orgChart1"/>
    <dgm:cxn modelId="{46064B1D-647A-46C2-9393-7A41C1D1B347}" type="presParOf" srcId="{96B37CE3-CD83-4996-94F6-E27B8AB4B984}" destId="{08F48D71-FF9E-46B0-A8FC-F3803935DB48}" srcOrd="0" destOrd="0" presId="urn:microsoft.com/office/officeart/2005/8/layout/orgChart1"/>
    <dgm:cxn modelId="{E41D0607-F767-4F87-9BB7-D57ED4E3EEEA}" type="presParOf" srcId="{96B37CE3-CD83-4996-94F6-E27B8AB4B984}" destId="{FFF812E0-FED0-4358-A140-750054EAFA87}" srcOrd="1" destOrd="0" presId="urn:microsoft.com/office/officeart/2005/8/layout/orgChart1"/>
    <dgm:cxn modelId="{45C2A5E8-DBA1-4C6F-A128-CA7598487026}" type="presParOf" srcId="{9A1D3336-4A90-4ED9-8E42-6DE765117445}" destId="{D8365035-31A8-48FD-89A1-63992DDAFB92}" srcOrd="1" destOrd="0" presId="urn:microsoft.com/office/officeart/2005/8/layout/orgChart1"/>
    <dgm:cxn modelId="{2E682180-780A-4DF3-87E4-7E22242380B5}" type="presParOf" srcId="{9A1D3336-4A90-4ED9-8E42-6DE765117445}" destId="{23EF684C-0D1C-467D-9E73-CB41EF944749}" srcOrd="2" destOrd="0" presId="urn:microsoft.com/office/officeart/2005/8/layout/orgChart1"/>
    <dgm:cxn modelId="{C55DA855-E37F-4101-A70D-9ED8E745395C}" type="presParOf" srcId="{47FA118C-474D-4A30-851D-F5D2C239B73F}" destId="{2346ABE3-8DD2-4849-A198-2F454AA00D37}" srcOrd="2" destOrd="0" presId="urn:microsoft.com/office/officeart/2005/8/layout/orgChart1"/>
    <dgm:cxn modelId="{C92FEB03-25D8-4FCD-8B88-5D9BE6ED248A}" type="presParOf" srcId="{47FA118C-474D-4A30-851D-F5D2C239B73F}" destId="{3BB280FB-7CFE-4BDC-AB25-75BDE357D4B0}" srcOrd="3" destOrd="0" presId="urn:microsoft.com/office/officeart/2005/8/layout/orgChart1"/>
    <dgm:cxn modelId="{A7256130-5337-4A94-A3AC-A1AD6D360412}" type="presParOf" srcId="{3BB280FB-7CFE-4BDC-AB25-75BDE357D4B0}" destId="{F39CBDED-7289-4145-8D2F-21DF7018DF4F}" srcOrd="0" destOrd="0" presId="urn:microsoft.com/office/officeart/2005/8/layout/orgChart1"/>
    <dgm:cxn modelId="{896ECF60-868B-4040-B29B-1E78AC775553}" type="presParOf" srcId="{F39CBDED-7289-4145-8D2F-21DF7018DF4F}" destId="{5205EE6F-72B1-4825-B7AC-757576E10AEE}" srcOrd="0" destOrd="0" presId="urn:microsoft.com/office/officeart/2005/8/layout/orgChart1"/>
    <dgm:cxn modelId="{618BCA60-8ED6-4C74-B81D-CECE47C38017}" type="presParOf" srcId="{F39CBDED-7289-4145-8D2F-21DF7018DF4F}" destId="{F88364CC-C5E0-4AFB-A17B-D55B3512D6EB}" srcOrd="1" destOrd="0" presId="urn:microsoft.com/office/officeart/2005/8/layout/orgChart1"/>
    <dgm:cxn modelId="{B00B1D1E-35DB-4BB9-84A1-C17F16622FF7}" type="presParOf" srcId="{3BB280FB-7CFE-4BDC-AB25-75BDE357D4B0}" destId="{0EAEDD5D-7D9F-4340-A9A8-6B36C383ACA7}" srcOrd="1" destOrd="0" presId="urn:microsoft.com/office/officeart/2005/8/layout/orgChart1"/>
    <dgm:cxn modelId="{9676F016-E4AC-4F66-9672-6AB51678CC50}" type="presParOf" srcId="{3BB280FB-7CFE-4BDC-AB25-75BDE357D4B0}" destId="{AC1B6020-1CE6-46FB-9558-04EED6F5E4CF}" srcOrd="2" destOrd="0" presId="urn:microsoft.com/office/officeart/2005/8/layout/orgChart1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9FCB8B6-7174-44EB-AFCF-332FA92D0D62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C9AAA8D1-3BE2-46CE-B5C4-E833896B07DD}">
      <dgm:prSet phldrT="[Texte]" custT="1"/>
      <dgm:spPr/>
      <dgm:t>
        <a:bodyPr/>
        <a:lstStyle/>
        <a:p>
          <a:r>
            <a:rPr lang="fr-FR" sz="1100" dirty="0" smtClean="0"/>
            <a:t>Directeur </a:t>
          </a:r>
          <a:br>
            <a:rPr lang="fr-FR" sz="1100" dirty="0" smtClean="0"/>
          </a:br>
          <a:r>
            <a:rPr lang="fr-FR" sz="1100" dirty="0" smtClean="0"/>
            <a:t>de Centrale</a:t>
          </a:r>
        </a:p>
        <a:p>
          <a:r>
            <a:rPr lang="fr-FR" sz="1100" dirty="0" smtClean="0"/>
            <a:t>A.HUREL</a:t>
          </a:r>
          <a:endParaRPr lang="fr-FR" sz="1100" dirty="0"/>
        </a:p>
      </dgm:t>
    </dgm:pt>
    <dgm:pt modelId="{03E5585D-2D5E-409D-AEEB-5B2A3A42E7FD}" type="parTrans" cxnId="{98783DE8-865E-4647-B537-E09E0E3B543E}">
      <dgm:prSet/>
      <dgm:spPr/>
      <dgm:t>
        <a:bodyPr/>
        <a:lstStyle/>
        <a:p>
          <a:endParaRPr lang="fr-FR"/>
        </a:p>
      </dgm:t>
    </dgm:pt>
    <dgm:pt modelId="{CE7565F8-9C07-485F-B4C1-691F10C29AD4}" type="sibTrans" cxnId="{98783DE8-865E-4647-B537-E09E0E3B543E}">
      <dgm:prSet/>
      <dgm:spPr/>
      <dgm:t>
        <a:bodyPr/>
        <a:lstStyle/>
        <a:p>
          <a:endParaRPr lang="fr-FR"/>
        </a:p>
      </dgm:t>
    </dgm:pt>
    <dgm:pt modelId="{76F84BC9-B7D8-4169-8B50-9EBBEBF007BD}" type="asst">
      <dgm:prSet phldrT="[Texte]"/>
      <dgm:spPr/>
      <dgm:t>
        <a:bodyPr/>
        <a:lstStyle/>
        <a:p>
          <a:r>
            <a:rPr lang="fr-FR" dirty="0" smtClean="0"/>
            <a:t>Sécurité</a:t>
          </a:r>
        </a:p>
        <a:p>
          <a:r>
            <a:rPr lang="fr-FR" dirty="0" smtClean="0"/>
            <a:t>J.BOUSQUET</a:t>
          </a:r>
          <a:endParaRPr lang="fr-FR" dirty="0"/>
        </a:p>
      </dgm:t>
    </dgm:pt>
    <dgm:pt modelId="{8385A982-A933-4F32-A537-F982A6E24A3D}" type="parTrans" cxnId="{FAD307F5-34C5-41B2-A5FE-E5F98BFD4ACA}">
      <dgm:prSet/>
      <dgm:spPr/>
      <dgm:t>
        <a:bodyPr/>
        <a:lstStyle/>
        <a:p>
          <a:endParaRPr lang="fr-FR"/>
        </a:p>
      </dgm:t>
    </dgm:pt>
    <dgm:pt modelId="{28155B1D-8F5D-4CE2-9CD4-E91DFE6DD2A3}" type="sibTrans" cxnId="{FAD307F5-34C5-41B2-A5FE-E5F98BFD4ACA}">
      <dgm:prSet/>
      <dgm:spPr/>
      <dgm:t>
        <a:bodyPr/>
        <a:lstStyle/>
        <a:p>
          <a:endParaRPr lang="fr-FR"/>
        </a:p>
      </dgm:t>
    </dgm:pt>
    <dgm:pt modelId="{8C6563CB-D985-4378-BF8E-C3736A374F46}">
      <dgm:prSet phldrT="[Texte]"/>
      <dgm:spPr/>
      <dgm:t>
        <a:bodyPr/>
        <a:lstStyle/>
        <a:p>
          <a:r>
            <a:rPr lang="fr-FR" dirty="0" smtClean="0"/>
            <a:t>Exploitation</a:t>
          </a:r>
        </a:p>
        <a:p>
          <a:r>
            <a:rPr lang="fr-FR" dirty="0" smtClean="0"/>
            <a:t>Chef d’UP Groupe 3</a:t>
          </a:r>
        </a:p>
        <a:p>
          <a:r>
            <a:rPr lang="fr-FR" dirty="0" smtClean="0"/>
            <a:t>E.PIMPINELLI</a:t>
          </a:r>
          <a:endParaRPr lang="fr-FR" dirty="0"/>
        </a:p>
      </dgm:t>
    </dgm:pt>
    <dgm:pt modelId="{FB3740DA-C42A-469F-BB23-72C52288D3AC}" type="parTrans" cxnId="{1AFF1508-A5F5-4606-B8CF-1238E8F10F66}">
      <dgm:prSet/>
      <dgm:spPr/>
      <dgm:t>
        <a:bodyPr/>
        <a:lstStyle/>
        <a:p>
          <a:endParaRPr lang="fr-FR"/>
        </a:p>
      </dgm:t>
    </dgm:pt>
    <dgm:pt modelId="{8A91AF27-199A-4A1E-82B3-7458B95E3DF7}" type="sibTrans" cxnId="{1AFF1508-A5F5-4606-B8CF-1238E8F10F66}">
      <dgm:prSet/>
      <dgm:spPr/>
      <dgm:t>
        <a:bodyPr/>
        <a:lstStyle/>
        <a:p>
          <a:endParaRPr lang="fr-FR"/>
        </a:p>
      </dgm:t>
    </dgm:pt>
    <dgm:pt modelId="{F46DC971-CAA3-4ABB-B136-7745A266DEC3}" type="asst">
      <dgm:prSet custT="1"/>
      <dgm:spPr>
        <a:solidFill>
          <a:schemeClr val="accent2">
            <a:hueOff val="0"/>
            <a:satOff val="0"/>
            <a:lumOff val="0"/>
            <a:alpha val="18000"/>
          </a:schemeClr>
        </a:solidFill>
      </dgm:spPr>
      <dgm:t>
        <a:bodyPr/>
        <a:lstStyle/>
        <a:p>
          <a:r>
            <a:rPr lang="fr-FR" sz="800" dirty="0" smtClean="0">
              <a:solidFill>
                <a:srgbClr val="FF0000"/>
              </a:solidFill>
            </a:rPr>
            <a:t>Secrétariat</a:t>
          </a:r>
        </a:p>
        <a:p>
          <a:r>
            <a:rPr lang="fr-FR" sz="800" dirty="0" smtClean="0">
              <a:solidFill>
                <a:srgbClr val="FF0000"/>
              </a:solidFill>
            </a:rPr>
            <a:t>MH.PELISSIER</a:t>
          </a:r>
        </a:p>
        <a:p>
          <a:r>
            <a:rPr lang="fr-FR" sz="800" dirty="0" smtClean="0">
              <a:solidFill>
                <a:srgbClr val="FF0000"/>
              </a:solidFill>
            </a:rPr>
            <a:t>F. DE JOSEFFO</a:t>
          </a:r>
          <a:endParaRPr lang="fr-FR" sz="800" dirty="0">
            <a:solidFill>
              <a:srgbClr val="FF0000"/>
            </a:solidFill>
          </a:endParaRPr>
        </a:p>
      </dgm:t>
    </dgm:pt>
    <dgm:pt modelId="{ED8D606C-16F9-4D48-BC11-FA63BEEF0C20}" type="parTrans" cxnId="{449C8BBE-7502-466A-90E2-CAB56B08318F}">
      <dgm:prSet/>
      <dgm:spPr/>
      <dgm:t>
        <a:bodyPr/>
        <a:lstStyle/>
        <a:p>
          <a:endParaRPr lang="fr-FR"/>
        </a:p>
      </dgm:t>
    </dgm:pt>
    <dgm:pt modelId="{27A5D28D-5E55-4299-ACC8-BDE32D68DDFD}" type="sibTrans" cxnId="{449C8BBE-7502-466A-90E2-CAB56B08318F}">
      <dgm:prSet/>
      <dgm:spPr/>
      <dgm:t>
        <a:bodyPr/>
        <a:lstStyle/>
        <a:p>
          <a:endParaRPr lang="fr-FR"/>
        </a:p>
      </dgm:t>
    </dgm:pt>
    <dgm:pt modelId="{2D3DC8FE-EE8C-4A18-8F50-C4DCB77D6EB2}">
      <dgm:prSet/>
      <dgm:spPr/>
      <dgm:t>
        <a:bodyPr/>
        <a:lstStyle/>
        <a:p>
          <a:r>
            <a:rPr lang="fr-FR" dirty="0" smtClean="0"/>
            <a:t>Maintenance</a:t>
          </a:r>
        </a:p>
        <a:p>
          <a:r>
            <a:rPr lang="fr-FR" dirty="0" smtClean="0"/>
            <a:t>Chef d’US  Maintenance</a:t>
          </a:r>
        </a:p>
        <a:p>
          <a:r>
            <a:rPr lang="fr-FR" dirty="0" smtClean="0"/>
            <a:t>JJ.KLEIN</a:t>
          </a:r>
          <a:endParaRPr lang="fr-FR" dirty="0"/>
        </a:p>
      </dgm:t>
    </dgm:pt>
    <dgm:pt modelId="{560E73C1-7CCA-4139-8B93-556E1D59B80D}" type="parTrans" cxnId="{3A896556-CC6F-4F7D-8F42-95FF1A533919}">
      <dgm:prSet/>
      <dgm:spPr/>
      <dgm:t>
        <a:bodyPr/>
        <a:lstStyle/>
        <a:p>
          <a:endParaRPr lang="fr-FR"/>
        </a:p>
      </dgm:t>
    </dgm:pt>
    <dgm:pt modelId="{80767441-3BCD-46B6-9234-4558C4320730}" type="sibTrans" cxnId="{3A896556-CC6F-4F7D-8F42-95FF1A533919}">
      <dgm:prSet/>
      <dgm:spPr/>
      <dgm:t>
        <a:bodyPr/>
        <a:lstStyle/>
        <a:p>
          <a:endParaRPr lang="fr-FR"/>
        </a:p>
      </dgm:t>
    </dgm:pt>
    <dgm:pt modelId="{AE259A3B-4309-4D84-9F42-3DEECA21DD9C}">
      <dgm:prSet/>
      <dgm:spPr/>
      <dgm:t>
        <a:bodyPr/>
        <a:lstStyle/>
        <a:p>
          <a:r>
            <a:rPr lang="fr-FR" dirty="0" smtClean="0"/>
            <a:t>Laboratoire</a:t>
          </a:r>
        </a:p>
        <a:p>
          <a:r>
            <a:rPr lang="fr-FR" dirty="0" smtClean="0"/>
            <a:t>V.GIVRY</a:t>
          </a:r>
          <a:endParaRPr lang="fr-FR" dirty="0"/>
        </a:p>
      </dgm:t>
    </dgm:pt>
    <dgm:pt modelId="{648C5E2B-E0BB-4CB7-8269-FC91A5B66D23}" type="parTrans" cxnId="{6A1EA729-AE12-4203-B415-68CB317096A5}">
      <dgm:prSet/>
      <dgm:spPr/>
      <dgm:t>
        <a:bodyPr/>
        <a:lstStyle/>
        <a:p>
          <a:endParaRPr lang="fr-FR"/>
        </a:p>
      </dgm:t>
    </dgm:pt>
    <dgm:pt modelId="{40F6170D-7370-488D-82FF-16CD13DB2DBB}" type="sibTrans" cxnId="{6A1EA729-AE12-4203-B415-68CB317096A5}">
      <dgm:prSet/>
      <dgm:spPr/>
      <dgm:t>
        <a:bodyPr/>
        <a:lstStyle/>
        <a:p>
          <a:endParaRPr lang="fr-FR"/>
        </a:p>
      </dgm:t>
    </dgm:pt>
    <dgm:pt modelId="{FC8E8EF7-0B15-4F69-AAAA-588219136515}">
      <dgm:prSet/>
      <dgm:spPr/>
      <dgm:t>
        <a:bodyPr/>
        <a:lstStyle/>
        <a:p>
          <a:r>
            <a:rPr lang="fr-FR" dirty="0" smtClean="0"/>
            <a:t>Manutention</a:t>
          </a:r>
        </a:p>
        <a:p>
          <a:r>
            <a:rPr lang="fr-FR" dirty="0" smtClean="0"/>
            <a:t>G.PELLIZZARI</a:t>
          </a:r>
          <a:endParaRPr lang="fr-FR" dirty="0"/>
        </a:p>
      </dgm:t>
    </dgm:pt>
    <dgm:pt modelId="{8DF8FD5E-0931-4514-9794-37E10DC85A91}" type="parTrans" cxnId="{EB5E640B-703B-49B9-BFE9-7A6E1755272C}">
      <dgm:prSet/>
      <dgm:spPr/>
      <dgm:t>
        <a:bodyPr/>
        <a:lstStyle/>
        <a:p>
          <a:endParaRPr lang="fr-FR"/>
        </a:p>
      </dgm:t>
    </dgm:pt>
    <dgm:pt modelId="{0F11838F-65CD-4D37-8C79-4D6362088919}" type="sibTrans" cxnId="{EB5E640B-703B-49B9-BFE9-7A6E1755272C}">
      <dgm:prSet/>
      <dgm:spPr/>
      <dgm:t>
        <a:bodyPr/>
        <a:lstStyle/>
        <a:p>
          <a:endParaRPr lang="fr-FR"/>
        </a:p>
      </dgm:t>
    </dgm:pt>
    <dgm:pt modelId="{C926A6F4-3E49-4F0E-8348-707E8EF51D16}">
      <dgm:prSet/>
      <dgm:spPr/>
      <dgm:t>
        <a:bodyPr/>
        <a:lstStyle/>
        <a:p>
          <a:r>
            <a:rPr lang="fr-FR" dirty="0" smtClean="0"/>
            <a:t>Groupe 3</a:t>
          </a:r>
          <a:endParaRPr lang="fr-FR" dirty="0"/>
        </a:p>
      </dgm:t>
    </dgm:pt>
    <dgm:pt modelId="{4BB37FAB-0BF6-422E-8E50-583E9B8CD23B}" type="parTrans" cxnId="{D2A9DC9B-B56C-4EF1-877E-5EDCCD7141B5}">
      <dgm:prSet/>
      <dgm:spPr/>
      <dgm:t>
        <a:bodyPr/>
        <a:lstStyle/>
        <a:p>
          <a:endParaRPr lang="fr-FR"/>
        </a:p>
      </dgm:t>
    </dgm:pt>
    <dgm:pt modelId="{B995CA41-D5B4-476B-8DCC-41725AC025FD}" type="sibTrans" cxnId="{D2A9DC9B-B56C-4EF1-877E-5EDCCD7141B5}">
      <dgm:prSet/>
      <dgm:spPr/>
      <dgm:t>
        <a:bodyPr/>
        <a:lstStyle/>
        <a:p>
          <a:endParaRPr lang="fr-FR"/>
        </a:p>
      </dgm:t>
    </dgm:pt>
    <dgm:pt modelId="{97B2ADE9-B9C6-4F98-AEF8-EF2C208E2C64}">
      <dgm:prSet/>
      <dgm:spPr/>
      <dgm:t>
        <a:bodyPr/>
        <a:lstStyle/>
        <a:p>
          <a:r>
            <a:rPr lang="fr-FR" dirty="0" smtClean="0"/>
            <a:t>Chef de Groupe</a:t>
          </a:r>
        </a:p>
        <a:p>
          <a:r>
            <a:rPr lang="fr-FR" dirty="0" smtClean="0"/>
            <a:t>G.FORGEAT</a:t>
          </a:r>
          <a:endParaRPr lang="fr-FR" dirty="0"/>
        </a:p>
      </dgm:t>
    </dgm:pt>
    <dgm:pt modelId="{51975080-3D09-4F56-9C68-1C437DBD9765}" type="parTrans" cxnId="{C3182AEE-1F37-4960-8A61-8D66D675E3AA}">
      <dgm:prSet/>
      <dgm:spPr/>
      <dgm:t>
        <a:bodyPr/>
        <a:lstStyle/>
        <a:p>
          <a:endParaRPr lang="fr-FR"/>
        </a:p>
      </dgm:t>
    </dgm:pt>
    <dgm:pt modelId="{50FA072A-1839-42BE-B2A2-F8B51CF00934}" type="sibTrans" cxnId="{C3182AEE-1F37-4960-8A61-8D66D675E3AA}">
      <dgm:prSet/>
      <dgm:spPr/>
      <dgm:t>
        <a:bodyPr/>
        <a:lstStyle/>
        <a:p>
          <a:endParaRPr lang="fr-FR"/>
        </a:p>
      </dgm:t>
    </dgm:pt>
    <dgm:pt modelId="{F6B2D27D-23CB-4EF9-8F45-281E9664E637}" type="asst">
      <dgm:prSet/>
      <dgm:spPr/>
      <dgm:t>
        <a:bodyPr/>
        <a:lstStyle/>
        <a:p>
          <a:r>
            <a:rPr lang="fr-FR" dirty="0" smtClean="0"/>
            <a:t>Adjoint Chef d’US</a:t>
          </a:r>
        </a:p>
        <a:p>
          <a:r>
            <a:rPr lang="fr-FR" dirty="0" err="1" smtClean="0"/>
            <a:t>Ph.MADONIA</a:t>
          </a:r>
          <a:endParaRPr lang="fr-FR" dirty="0"/>
        </a:p>
      </dgm:t>
    </dgm:pt>
    <dgm:pt modelId="{D7340BAC-52D3-4892-86F0-9614CBEB62FD}" type="parTrans" cxnId="{AEC12B3A-DB2D-450D-BD27-BCE46852F69C}">
      <dgm:prSet/>
      <dgm:spPr/>
      <dgm:t>
        <a:bodyPr/>
        <a:lstStyle/>
        <a:p>
          <a:endParaRPr lang="fr-FR"/>
        </a:p>
      </dgm:t>
    </dgm:pt>
    <dgm:pt modelId="{ED7BB8C6-5067-48BB-94B3-3D6F75359C27}" type="sibTrans" cxnId="{AEC12B3A-DB2D-450D-BD27-BCE46852F69C}">
      <dgm:prSet/>
      <dgm:spPr/>
      <dgm:t>
        <a:bodyPr/>
        <a:lstStyle/>
        <a:p>
          <a:endParaRPr lang="fr-FR"/>
        </a:p>
      </dgm:t>
    </dgm:pt>
    <dgm:pt modelId="{C9F8DDC7-B9A2-4B97-814A-284DEE5AF8BD}" type="asst">
      <dgm:prSet/>
      <dgm:spPr/>
      <dgm:t>
        <a:bodyPr/>
        <a:lstStyle/>
        <a:p>
          <a:r>
            <a:rPr lang="fr-FR" dirty="0" smtClean="0"/>
            <a:t>Ingénieur de Direction</a:t>
          </a:r>
        </a:p>
        <a:p>
          <a:r>
            <a:rPr lang="fr-FR" dirty="0" smtClean="0"/>
            <a:t>D.ARCHAMBAULT</a:t>
          </a:r>
          <a:endParaRPr lang="fr-FR" dirty="0"/>
        </a:p>
      </dgm:t>
    </dgm:pt>
    <dgm:pt modelId="{26499DC0-E4F1-4319-AD5D-C1C06F63C71D}" type="parTrans" cxnId="{4E9112C9-E886-4406-BD21-A09D6796FDF3}">
      <dgm:prSet/>
      <dgm:spPr/>
      <dgm:t>
        <a:bodyPr/>
        <a:lstStyle/>
        <a:p>
          <a:endParaRPr lang="fr-FR"/>
        </a:p>
      </dgm:t>
    </dgm:pt>
    <dgm:pt modelId="{4F813386-A28F-4547-B963-2FB77D738002}" type="sibTrans" cxnId="{4E9112C9-E886-4406-BD21-A09D6796FDF3}">
      <dgm:prSet/>
      <dgm:spPr/>
      <dgm:t>
        <a:bodyPr/>
        <a:lstStyle/>
        <a:p>
          <a:endParaRPr lang="fr-FR"/>
        </a:p>
      </dgm:t>
    </dgm:pt>
    <dgm:pt modelId="{48C1B47B-B839-4C3B-BF55-65F1CEA4B927}" type="asst">
      <dgm:prSet/>
      <dgm:spPr/>
      <dgm:t>
        <a:bodyPr/>
        <a:lstStyle/>
        <a:p>
          <a:r>
            <a:rPr lang="fr-FR" dirty="0" smtClean="0"/>
            <a:t>Cadre Technique</a:t>
          </a:r>
          <a:br>
            <a:rPr lang="fr-FR" dirty="0" smtClean="0"/>
          </a:br>
          <a:r>
            <a:rPr lang="fr-FR" dirty="0" smtClean="0"/>
            <a:t>Exploitation</a:t>
          </a:r>
        </a:p>
        <a:p>
          <a:r>
            <a:rPr lang="fr-FR" dirty="0" smtClean="0"/>
            <a:t>C.MOLEY</a:t>
          </a:r>
        </a:p>
      </dgm:t>
    </dgm:pt>
    <dgm:pt modelId="{C64C5309-2898-459E-B133-A2A94810861D}" type="parTrans" cxnId="{9E3BA80A-CF04-43CC-9211-5D765315370C}">
      <dgm:prSet/>
      <dgm:spPr/>
      <dgm:t>
        <a:bodyPr/>
        <a:lstStyle/>
        <a:p>
          <a:endParaRPr lang="fr-FR"/>
        </a:p>
      </dgm:t>
    </dgm:pt>
    <dgm:pt modelId="{58F58B9E-D767-4631-A08C-A0EBC2D5C0AA}" type="sibTrans" cxnId="{9E3BA80A-CF04-43CC-9211-5D765315370C}">
      <dgm:prSet/>
      <dgm:spPr/>
      <dgm:t>
        <a:bodyPr/>
        <a:lstStyle/>
        <a:p>
          <a:endParaRPr lang="fr-FR"/>
        </a:p>
      </dgm:t>
    </dgm:pt>
    <dgm:pt modelId="{38E14E65-BFA8-4D26-8D93-52FD1A41A47C}">
      <dgm:prSet/>
      <dgm:spPr/>
      <dgm:t>
        <a:bodyPr/>
        <a:lstStyle/>
        <a:p>
          <a:r>
            <a:rPr lang="fr-FR" dirty="0" smtClean="0"/>
            <a:t>Préparateur Principal</a:t>
          </a:r>
        </a:p>
        <a:p>
          <a:r>
            <a:rPr lang="fr-FR" dirty="0" smtClean="0"/>
            <a:t>P.MOUROT</a:t>
          </a:r>
          <a:endParaRPr lang="fr-FR" dirty="0"/>
        </a:p>
      </dgm:t>
    </dgm:pt>
    <dgm:pt modelId="{40E99993-D29A-43D8-B559-FE26ADC74650}" type="parTrans" cxnId="{F02E2EF0-8DBE-4B02-855D-7AAC79AD4042}">
      <dgm:prSet/>
      <dgm:spPr/>
      <dgm:t>
        <a:bodyPr/>
        <a:lstStyle/>
        <a:p>
          <a:endParaRPr lang="fr-FR"/>
        </a:p>
      </dgm:t>
    </dgm:pt>
    <dgm:pt modelId="{A2327CBD-3069-4C4E-9076-D0B2A0AA47AB}" type="sibTrans" cxnId="{F02E2EF0-8DBE-4B02-855D-7AAC79AD4042}">
      <dgm:prSet/>
      <dgm:spPr/>
      <dgm:t>
        <a:bodyPr/>
        <a:lstStyle/>
        <a:p>
          <a:endParaRPr lang="fr-FR"/>
        </a:p>
      </dgm:t>
    </dgm:pt>
    <dgm:pt modelId="{F936CABB-B806-4418-B8C7-941D6D241FEB}">
      <dgm:prSet/>
      <dgm:spPr/>
      <dgm:t>
        <a:bodyPr/>
        <a:lstStyle/>
        <a:p>
          <a:r>
            <a:rPr lang="fr-FR" dirty="0" smtClean="0"/>
            <a:t>Chef d’Exécution</a:t>
          </a:r>
        </a:p>
        <a:p>
          <a:r>
            <a:rPr lang="fr-FR" dirty="0" smtClean="0"/>
            <a:t>C.ZIRA</a:t>
          </a:r>
          <a:endParaRPr lang="fr-FR" dirty="0"/>
        </a:p>
      </dgm:t>
    </dgm:pt>
    <dgm:pt modelId="{C51A8F29-AE2C-4D5C-A7D2-6D2DBB16F3F1}" type="parTrans" cxnId="{0F61C68F-F129-450E-A7C2-BFB5EA4A8817}">
      <dgm:prSet/>
      <dgm:spPr/>
      <dgm:t>
        <a:bodyPr/>
        <a:lstStyle/>
        <a:p>
          <a:endParaRPr lang="fr-FR"/>
        </a:p>
      </dgm:t>
    </dgm:pt>
    <dgm:pt modelId="{449F2046-1B42-4BE8-92D1-E7B2A223E15C}" type="sibTrans" cxnId="{0F61C68F-F129-450E-A7C2-BFB5EA4A8817}">
      <dgm:prSet/>
      <dgm:spPr/>
      <dgm:t>
        <a:bodyPr/>
        <a:lstStyle/>
        <a:p>
          <a:endParaRPr lang="fr-FR"/>
        </a:p>
      </dgm:t>
    </dgm:pt>
    <dgm:pt modelId="{D3280A69-26A8-4D30-9D72-5ECB44384652}">
      <dgm:prSet/>
      <dgm:spPr/>
      <dgm:t>
        <a:bodyPr/>
        <a:lstStyle/>
        <a:p>
          <a:r>
            <a:rPr lang="fr-FR" dirty="0" smtClean="0"/>
            <a:t>BM Préparateurs</a:t>
          </a:r>
          <a:endParaRPr lang="fr-FR" dirty="0"/>
        </a:p>
      </dgm:t>
    </dgm:pt>
    <dgm:pt modelId="{8BA06F45-0CF1-4D02-915E-48ABD680248C}" type="parTrans" cxnId="{7341D394-1AF8-46F9-A597-76DCA7A133B3}">
      <dgm:prSet/>
      <dgm:spPr/>
      <dgm:t>
        <a:bodyPr/>
        <a:lstStyle/>
        <a:p>
          <a:endParaRPr lang="fr-FR"/>
        </a:p>
      </dgm:t>
    </dgm:pt>
    <dgm:pt modelId="{E1042665-2954-4003-8760-622BA78C2CD6}" type="sibTrans" cxnId="{7341D394-1AF8-46F9-A597-76DCA7A133B3}">
      <dgm:prSet/>
      <dgm:spPr/>
      <dgm:t>
        <a:bodyPr/>
        <a:lstStyle/>
        <a:p>
          <a:endParaRPr lang="fr-FR"/>
        </a:p>
      </dgm:t>
    </dgm:pt>
    <dgm:pt modelId="{6C9CE79F-289D-42E8-95A3-24F72A4A1146}">
      <dgm:prSet/>
      <dgm:spPr/>
      <dgm:t>
        <a:bodyPr/>
        <a:lstStyle/>
        <a:p>
          <a:r>
            <a:rPr lang="fr-FR" dirty="0" smtClean="0"/>
            <a:t>Electrique/Contrôle</a:t>
          </a:r>
          <a:endParaRPr lang="fr-FR" dirty="0"/>
        </a:p>
      </dgm:t>
    </dgm:pt>
    <dgm:pt modelId="{4AD900FC-6266-4E09-9255-D9E95C3FB4C8}" type="parTrans" cxnId="{DA131000-A771-43D6-BE24-AD4C5F19C4DE}">
      <dgm:prSet/>
      <dgm:spPr/>
      <dgm:t>
        <a:bodyPr/>
        <a:lstStyle/>
        <a:p>
          <a:endParaRPr lang="fr-FR"/>
        </a:p>
      </dgm:t>
    </dgm:pt>
    <dgm:pt modelId="{827B5867-4A36-4A02-8A1C-6CDA75964C49}" type="sibTrans" cxnId="{DA131000-A771-43D6-BE24-AD4C5F19C4DE}">
      <dgm:prSet/>
      <dgm:spPr/>
      <dgm:t>
        <a:bodyPr/>
        <a:lstStyle/>
        <a:p>
          <a:endParaRPr lang="fr-FR"/>
        </a:p>
      </dgm:t>
    </dgm:pt>
    <dgm:pt modelId="{EF61B43A-781B-48D6-ABB3-23019AF8D0D0}" type="pres">
      <dgm:prSet presAssocID="{99FCB8B6-7174-44EB-AFCF-332FA92D0D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A2AA40D1-0A26-4C10-8C8C-E06017C15B77}" type="pres">
      <dgm:prSet presAssocID="{C9AAA8D1-3BE2-46CE-B5C4-E833896B07DD}" presName="hierRoot1" presStyleCnt="0">
        <dgm:presLayoutVars>
          <dgm:hierBranch val="init"/>
        </dgm:presLayoutVars>
      </dgm:prSet>
      <dgm:spPr/>
    </dgm:pt>
    <dgm:pt modelId="{72E174A6-BE7F-4448-A6D6-126F6F287E4D}" type="pres">
      <dgm:prSet presAssocID="{C9AAA8D1-3BE2-46CE-B5C4-E833896B07DD}" presName="rootComposite1" presStyleCnt="0"/>
      <dgm:spPr/>
    </dgm:pt>
    <dgm:pt modelId="{C1D2E7CB-FC16-4C4C-8686-2742784050A2}" type="pres">
      <dgm:prSet presAssocID="{C9AAA8D1-3BE2-46CE-B5C4-E833896B07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263154-85CD-4A64-8B4D-DCE8525CBBBD}" type="pres">
      <dgm:prSet presAssocID="{C9AAA8D1-3BE2-46CE-B5C4-E833896B07DD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626F79E-7766-4939-BC01-29C98E97B241}" type="pres">
      <dgm:prSet presAssocID="{C9AAA8D1-3BE2-46CE-B5C4-E833896B07DD}" presName="hierChild2" presStyleCnt="0"/>
      <dgm:spPr/>
    </dgm:pt>
    <dgm:pt modelId="{7810ADDB-ECD2-4570-A277-09062C7F7324}" type="pres">
      <dgm:prSet presAssocID="{FB3740DA-C42A-469F-BB23-72C52288D3AC}" presName="Name37" presStyleLbl="parChTrans1D2" presStyleIdx="0" presStyleCnt="5"/>
      <dgm:spPr/>
      <dgm:t>
        <a:bodyPr/>
        <a:lstStyle/>
        <a:p>
          <a:endParaRPr lang="fr-FR"/>
        </a:p>
      </dgm:t>
    </dgm:pt>
    <dgm:pt modelId="{9AF8BCCF-357F-4EB2-922A-ED92FC99760F}" type="pres">
      <dgm:prSet presAssocID="{8C6563CB-D985-4378-BF8E-C3736A374F46}" presName="hierRoot2" presStyleCnt="0">
        <dgm:presLayoutVars>
          <dgm:hierBranch val="init"/>
        </dgm:presLayoutVars>
      </dgm:prSet>
      <dgm:spPr/>
    </dgm:pt>
    <dgm:pt modelId="{198C8661-9454-45DB-9BC2-870B7655D30E}" type="pres">
      <dgm:prSet presAssocID="{8C6563CB-D985-4378-BF8E-C3736A374F46}" presName="rootComposite" presStyleCnt="0"/>
      <dgm:spPr/>
    </dgm:pt>
    <dgm:pt modelId="{CEA8B10A-14A6-4349-9EBC-8EAC4E430FD7}" type="pres">
      <dgm:prSet presAssocID="{8C6563CB-D985-4378-BF8E-C3736A374F46}" presName="rootText" presStyleLbl="node2" presStyleIdx="0" presStyleCnt="2" custScaleX="11418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205EF7-6642-44D5-97BF-D72B187599CB}" type="pres">
      <dgm:prSet presAssocID="{8C6563CB-D985-4378-BF8E-C3736A374F46}" presName="rootConnector" presStyleLbl="node2" presStyleIdx="0" presStyleCnt="2"/>
      <dgm:spPr/>
      <dgm:t>
        <a:bodyPr/>
        <a:lstStyle/>
        <a:p>
          <a:endParaRPr lang="fr-FR"/>
        </a:p>
      </dgm:t>
    </dgm:pt>
    <dgm:pt modelId="{D5F30E45-F3F0-4E9B-A9B5-BA6C004BEDCF}" type="pres">
      <dgm:prSet presAssocID="{8C6563CB-D985-4378-BF8E-C3736A374F46}" presName="hierChild4" presStyleCnt="0"/>
      <dgm:spPr/>
    </dgm:pt>
    <dgm:pt modelId="{2B929300-FEB2-4F03-BF76-686C9FDBC9E3}" type="pres">
      <dgm:prSet presAssocID="{4BB37FAB-0BF6-422E-8E50-583E9B8CD23B}" presName="Name37" presStyleLbl="parChTrans1D3" presStyleIdx="0" presStyleCnt="6"/>
      <dgm:spPr/>
      <dgm:t>
        <a:bodyPr/>
        <a:lstStyle/>
        <a:p>
          <a:endParaRPr lang="fr-FR"/>
        </a:p>
      </dgm:t>
    </dgm:pt>
    <dgm:pt modelId="{DCFD04A1-2C28-41E3-8588-88BF1757B585}" type="pres">
      <dgm:prSet presAssocID="{C926A6F4-3E49-4F0E-8348-707E8EF51D16}" presName="hierRoot2" presStyleCnt="0">
        <dgm:presLayoutVars>
          <dgm:hierBranch val="init"/>
        </dgm:presLayoutVars>
      </dgm:prSet>
      <dgm:spPr/>
    </dgm:pt>
    <dgm:pt modelId="{EAE36628-653D-40A9-8593-73B55D14378D}" type="pres">
      <dgm:prSet presAssocID="{C926A6F4-3E49-4F0E-8348-707E8EF51D16}" presName="rootComposite" presStyleCnt="0"/>
      <dgm:spPr/>
    </dgm:pt>
    <dgm:pt modelId="{9DD3A012-71C7-4855-93DB-28F90FC6F80A}" type="pres">
      <dgm:prSet presAssocID="{C926A6F4-3E49-4F0E-8348-707E8EF51D16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F7C3083-26EE-4CF3-B442-2522D92D3744}" type="pres">
      <dgm:prSet presAssocID="{C926A6F4-3E49-4F0E-8348-707E8EF51D16}" presName="rootConnector" presStyleLbl="node3" presStyleIdx="0" presStyleCnt="4"/>
      <dgm:spPr/>
      <dgm:t>
        <a:bodyPr/>
        <a:lstStyle/>
        <a:p>
          <a:endParaRPr lang="fr-FR"/>
        </a:p>
      </dgm:t>
    </dgm:pt>
    <dgm:pt modelId="{57F3DE99-29F7-47B0-98A3-0EC9D94E6AF7}" type="pres">
      <dgm:prSet presAssocID="{C926A6F4-3E49-4F0E-8348-707E8EF51D16}" presName="hierChild4" presStyleCnt="0"/>
      <dgm:spPr/>
    </dgm:pt>
    <dgm:pt modelId="{8932D08A-6C1C-4A62-A830-3D80078A6A32}" type="pres">
      <dgm:prSet presAssocID="{C926A6F4-3E49-4F0E-8348-707E8EF51D16}" presName="hierChild5" presStyleCnt="0"/>
      <dgm:spPr/>
    </dgm:pt>
    <dgm:pt modelId="{EEAF7890-4649-4AFC-8D4F-5803CA07EF0C}" type="pres">
      <dgm:prSet presAssocID="{8DF8FD5E-0931-4514-9794-37E10DC85A91}" presName="Name37" presStyleLbl="parChTrans1D3" presStyleIdx="1" presStyleCnt="6"/>
      <dgm:spPr/>
      <dgm:t>
        <a:bodyPr/>
        <a:lstStyle/>
        <a:p>
          <a:endParaRPr lang="fr-FR"/>
        </a:p>
      </dgm:t>
    </dgm:pt>
    <dgm:pt modelId="{CFA72DDA-6B0D-4724-861C-7E3D3741665A}" type="pres">
      <dgm:prSet presAssocID="{FC8E8EF7-0B15-4F69-AAAA-588219136515}" presName="hierRoot2" presStyleCnt="0">
        <dgm:presLayoutVars>
          <dgm:hierBranch val="init"/>
        </dgm:presLayoutVars>
      </dgm:prSet>
      <dgm:spPr/>
    </dgm:pt>
    <dgm:pt modelId="{6E614EDD-A3F0-4EE4-A61B-3EC192CC9A41}" type="pres">
      <dgm:prSet presAssocID="{FC8E8EF7-0B15-4F69-AAAA-588219136515}" presName="rootComposite" presStyleCnt="0"/>
      <dgm:spPr/>
    </dgm:pt>
    <dgm:pt modelId="{97778580-965E-402D-96B5-05BD04C1AC66}" type="pres">
      <dgm:prSet presAssocID="{FC8E8EF7-0B15-4F69-AAAA-588219136515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BA8BED2-8FF5-4041-A020-51D4E7076A65}" type="pres">
      <dgm:prSet presAssocID="{FC8E8EF7-0B15-4F69-AAAA-588219136515}" presName="rootConnector" presStyleLbl="node3" presStyleIdx="1" presStyleCnt="4"/>
      <dgm:spPr/>
      <dgm:t>
        <a:bodyPr/>
        <a:lstStyle/>
        <a:p>
          <a:endParaRPr lang="fr-FR"/>
        </a:p>
      </dgm:t>
    </dgm:pt>
    <dgm:pt modelId="{D93A15AA-4AB8-4831-85F9-02D4664324E6}" type="pres">
      <dgm:prSet presAssocID="{FC8E8EF7-0B15-4F69-AAAA-588219136515}" presName="hierChild4" presStyleCnt="0"/>
      <dgm:spPr/>
    </dgm:pt>
    <dgm:pt modelId="{87401AD3-18A2-4DCD-BBB5-2735740104D8}" type="pres">
      <dgm:prSet presAssocID="{FC8E8EF7-0B15-4F69-AAAA-588219136515}" presName="hierChild5" presStyleCnt="0"/>
      <dgm:spPr/>
    </dgm:pt>
    <dgm:pt modelId="{0B8C1351-4C88-4A38-B9EB-55C831F63B45}" type="pres">
      <dgm:prSet presAssocID="{648C5E2B-E0BB-4CB7-8269-FC91A5B66D23}" presName="Name37" presStyleLbl="parChTrans1D3" presStyleIdx="2" presStyleCnt="6"/>
      <dgm:spPr/>
      <dgm:t>
        <a:bodyPr/>
        <a:lstStyle/>
        <a:p>
          <a:endParaRPr lang="fr-FR"/>
        </a:p>
      </dgm:t>
    </dgm:pt>
    <dgm:pt modelId="{08CBE951-A7AF-4831-951D-26A828A76FCC}" type="pres">
      <dgm:prSet presAssocID="{AE259A3B-4309-4D84-9F42-3DEECA21DD9C}" presName="hierRoot2" presStyleCnt="0">
        <dgm:presLayoutVars>
          <dgm:hierBranch val="init"/>
        </dgm:presLayoutVars>
      </dgm:prSet>
      <dgm:spPr/>
    </dgm:pt>
    <dgm:pt modelId="{DF43E4C0-199F-4D7E-93DB-79DFF5A88F6F}" type="pres">
      <dgm:prSet presAssocID="{AE259A3B-4309-4D84-9F42-3DEECA21DD9C}" presName="rootComposite" presStyleCnt="0"/>
      <dgm:spPr/>
    </dgm:pt>
    <dgm:pt modelId="{C5F9E809-69FE-435A-BCBC-9DEC315554CA}" type="pres">
      <dgm:prSet presAssocID="{AE259A3B-4309-4D84-9F42-3DEECA21DD9C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59C2A6-DAF6-44EC-AF37-41C0740E7949}" type="pres">
      <dgm:prSet presAssocID="{AE259A3B-4309-4D84-9F42-3DEECA21DD9C}" presName="rootConnector" presStyleLbl="node3" presStyleIdx="2" presStyleCnt="4"/>
      <dgm:spPr/>
      <dgm:t>
        <a:bodyPr/>
        <a:lstStyle/>
        <a:p>
          <a:endParaRPr lang="fr-FR"/>
        </a:p>
      </dgm:t>
    </dgm:pt>
    <dgm:pt modelId="{027A1985-6E63-45BF-8512-D926769EDAB8}" type="pres">
      <dgm:prSet presAssocID="{AE259A3B-4309-4D84-9F42-3DEECA21DD9C}" presName="hierChild4" presStyleCnt="0"/>
      <dgm:spPr/>
    </dgm:pt>
    <dgm:pt modelId="{D223F337-3C79-4881-9FD7-970655FBEDE7}" type="pres">
      <dgm:prSet presAssocID="{AE259A3B-4309-4D84-9F42-3DEECA21DD9C}" presName="hierChild5" presStyleCnt="0"/>
      <dgm:spPr/>
    </dgm:pt>
    <dgm:pt modelId="{E8A75875-2521-43A4-A2D4-065B29BC1576}" type="pres">
      <dgm:prSet presAssocID="{8C6563CB-D985-4378-BF8E-C3736A374F46}" presName="hierChild5" presStyleCnt="0"/>
      <dgm:spPr/>
    </dgm:pt>
    <dgm:pt modelId="{F187D11E-95C0-4B05-BA13-C3A8D15DEC72}" type="pres">
      <dgm:prSet presAssocID="{C64C5309-2898-459E-B133-A2A94810861D}" presName="Name111" presStyleLbl="parChTrans1D3" presStyleIdx="3" presStyleCnt="6"/>
      <dgm:spPr/>
      <dgm:t>
        <a:bodyPr/>
        <a:lstStyle/>
        <a:p>
          <a:endParaRPr lang="fr-FR"/>
        </a:p>
      </dgm:t>
    </dgm:pt>
    <dgm:pt modelId="{5DB571B1-7DB8-4594-810F-58DB36C0BDDA}" type="pres">
      <dgm:prSet presAssocID="{48C1B47B-B839-4C3B-BF55-65F1CEA4B927}" presName="hierRoot3" presStyleCnt="0">
        <dgm:presLayoutVars>
          <dgm:hierBranch val="init"/>
        </dgm:presLayoutVars>
      </dgm:prSet>
      <dgm:spPr/>
    </dgm:pt>
    <dgm:pt modelId="{3DDDB923-6ED2-41C7-85B9-3909A216762B}" type="pres">
      <dgm:prSet presAssocID="{48C1B47B-B839-4C3B-BF55-65F1CEA4B927}" presName="rootComposite3" presStyleCnt="0"/>
      <dgm:spPr/>
    </dgm:pt>
    <dgm:pt modelId="{2BB0D5D5-FD54-4595-8CE1-704741B6C300}" type="pres">
      <dgm:prSet presAssocID="{48C1B47B-B839-4C3B-BF55-65F1CEA4B927}" presName="rootText3" presStyleLbl="asst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6F553C6-4781-4278-AAAA-0F2CE7A56FA4}" type="pres">
      <dgm:prSet presAssocID="{48C1B47B-B839-4C3B-BF55-65F1CEA4B927}" presName="rootConnector3" presStyleLbl="asst2" presStyleIdx="0" presStyleCnt="2"/>
      <dgm:spPr/>
      <dgm:t>
        <a:bodyPr/>
        <a:lstStyle/>
        <a:p>
          <a:endParaRPr lang="fr-FR"/>
        </a:p>
      </dgm:t>
    </dgm:pt>
    <dgm:pt modelId="{069AFE78-2314-414A-AF17-B52BD512714B}" type="pres">
      <dgm:prSet presAssocID="{48C1B47B-B839-4C3B-BF55-65F1CEA4B927}" presName="hierChild6" presStyleCnt="0"/>
      <dgm:spPr/>
    </dgm:pt>
    <dgm:pt modelId="{569BADD7-4B22-44A6-A2DD-2F84C6B7E4BF}" type="pres">
      <dgm:prSet presAssocID="{48C1B47B-B839-4C3B-BF55-65F1CEA4B927}" presName="hierChild7" presStyleCnt="0"/>
      <dgm:spPr/>
    </dgm:pt>
    <dgm:pt modelId="{91DEBF43-3116-4A0D-8582-1E9E4A467992}" type="pres">
      <dgm:prSet presAssocID="{560E73C1-7CCA-4139-8B93-556E1D59B80D}" presName="Name37" presStyleLbl="parChTrans1D2" presStyleIdx="1" presStyleCnt="5"/>
      <dgm:spPr/>
      <dgm:t>
        <a:bodyPr/>
        <a:lstStyle/>
        <a:p>
          <a:endParaRPr lang="fr-FR"/>
        </a:p>
      </dgm:t>
    </dgm:pt>
    <dgm:pt modelId="{7056ED63-8F7E-47A5-BE0C-BDADC24B746F}" type="pres">
      <dgm:prSet presAssocID="{2D3DC8FE-EE8C-4A18-8F50-C4DCB77D6EB2}" presName="hierRoot2" presStyleCnt="0">
        <dgm:presLayoutVars>
          <dgm:hierBranch val="init"/>
        </dgm:presLayoutVars>
      </dgm:prSet>
      <dgm:spPr/>
    </dgm:pt>
    <dgm:pt modelId="{B27FEC4B-1782-4B9D-A4CC-CDE8D482DDD8}" type="pres">
      <dgm:prSet presAssocID="{2D3DC8FE-EE8C-4A18-8F50-C4DCB77D6EB2}" presName="rootComposite" presStyleCnt="0"/>
      <dgm:spPr/>
    </dgm:pt>
    <dgm:pt modelId="{4456A13A-CDAC-47D9-AE47-7DE420615FDA}" type="pres">
      <dgm:prSet presAssocID="{2D3DC8FE-EE8C-4A18-8F50-C4DCB77D6EB2}" presName="rootText" presStyleLbl="node2" presStyleIdx="1" presStyleCnt="2" custScaleX="12294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7AB8949-C2AB-47AA-A720-793665F11226}" type="pres">
      <dgm:prSet presAssocID="{2D3DC8FE-EE8C-4A18-8F50-C4DCB77D6EB2}" presName="rootConnector" presStyleLbl="node2" presStyleIdx="1" presStyleCnt="2"/>
      <dgm:spPr/>
      <dgm:t>
        <a:bodyPr/>
        <a:lstStyle/>
        <a:p>
          <a:endParaRPr lang="fr-FR"/>
        </a:p>
      </dgm:t>
    </dgm:pt>
    <dgm:pt modelId="{79EED946-CC33-4066-ADDF-ECB6679D8C39}" type="pres">
      <dgm:prSet presAssocID="{2D3DC8FE-EE8C-4A18-8F50-C4DCB77D6EB2}" presName="hierChild4" presStyleCnt="0"/>
      <dgm:spPr/>
    </dgm:pt>
    <dgm:pt modelId="{BCD8B6B9-1BAA-4535-AF80-6AACE3B1DAC8}" type="pres">
      <dgm:prSet presAssocID="{51975080-3D09-4F56-9C68-1C437DBD9765}" presName="Name37" presStyleLbl="parChTrans1D3" presStyleIdx="4" presStyleCnt="6"/>
      <dgm:spPr/>
      <dgm:t>
        <a:bodyPr/>
        <a:lstStyle/>
        <a:p>
          <a:endParaRPr lang="fr-FR"/>
        </a:p>
      </dgm:t>
    </dgm:pt>
    <dgm:pt modelId="{9224982D-D84B-4718-B28F-48B53D90D16F}" type="pres">
      <dgm:prSet presAssocID="{97B2ADE9-B9C6-4F98-AEF8-EF2C208E2C64}" presName="hierRoot2" presStyleCnt="0">
        <dgm:presLayoutVars>
          <dgm:hierBranch val="init"/>
        </dgm:presLayoutVars>
      </dgm:prSet>
      <dgm:spPr/>
    </dgm:pt>
    <dgm:pt modelId="{963138F7-246D-47CE-B5A3-AE803ACF72F2}" type="pres">
      <dgm:prSet presAssocID="{97B2ADE9-B9C6-4F98-AEF8-EF2C208E2C64}" presName="rootComposite" presStyleCnt="0"/>
      <dgm:spPr/>
    </dgm:pt>
    <dgm:pt modelId="{9D83345B-D37A-47D8-AD65-B6ABE59BD057}" type="pres">
      <dgm:prSet presAssocID="{97B2ADE9-B9C6-4F98-AEF8-EF2C208E2C64}" presName="rootText" presStyleLbl="node3" presStyleIdx="3" presStyleCnt="4" custLinFactNeighborY="-1208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4FA8B51-BA0F-44D6-B83E-AE8822D992A1}" type="pres">
      <dgm:prSet presAssocID="{97B2ADE9-B9C6-4F98-AEF8-EF2C208E2C64}" presName="rootConnector" presStyleLbl="node3" presStyleIdx="3" presStyleCnt="4"/>
      <dgm:spPr/>
      <dgm:t>
        <a:bodyPr/>
        <a:lstStyle/>
        <a:p>
          <a:endParaRPr lang="fr-FR"/>
        </a:p>
      </dgm:t>
    </dgm:pt>
    <dgm:pt modelId="{C617C572-3FEC-40EF-9991-3DB6727094F8}" type="pres">
      <dgm:prSet presAssocID="{97B2ADE9-B9C6-4F98-AEF8-EF2C208E2C64}" presName="hierChild4" presStyleCnt="0"/>
      <dgm:spPr/>
    </dgm:pt>
    <dgm:pt modelId="{6CBF0FDB-CA5C-4908-A44E-A6EA13DB068C}" type="pres">
      <dgm:prSet presAssocID="{40E99993-D29A-43D8-B559-FE26ADC74650}" presName="Name37" presStyleLbl="parChTrans1D4" presStyleIdx="0" presStyleCnt="4"/>
      <dgm:spPr/>
      <dgm:t>
        <a:bodyPr/>
        <a:lstStyle/>
        <a:p>
          <a:endParaRPr lang="fr-FR"/>
        </a:p>
      </dgm:t>
    </dgm:pt>
    <dgm:pt modelId="{81C53F7A-5C54-47F4-867B-C8B1D501FDAD}" type="pres">
      <dgm:prSet presAssocID="{38E14E65-BFA8-4D26-8D93-52FD1A41A47C}" presName="hierRoot2" presStyleCnt="0">
        <dgm:presLayoutVars>
          <dgm:hierBranch val="init"/>
        </dgm:presLayoutVars>
      </dgm:prSet>
      <dgm:spPr/>
    </dgm:pt>
    <dgm:pt modelId="{B0163E35-7694-4F04-9448-8D53541D513E}" type="pres">
      <dgm:prSet presAssocID="{38E14E65-BFA8-4D26-8D93-52FD1A41A47C}" presName="rootComposite" presStyleCnt="0"/>
      <dgm:spPr/>
    </dgm:pt>
    <dgm:pt modelId="{028951D7-ABCF-4B27-B318-2A46B2108EDB}" type="pres">
      <dgm:prSet presAssocID="{38E14E65-BFA8-4D26-8D93-52FD1A41A47C}" presName="rootText" presStyleLbl="node4" presStyleIdx="0" presStyleCnt="4" custScaleX="120801" custLinFactNeighborX="1385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C1140E-4E6C-46E6-9138-BFFF11248462}" type="pres">
      <dgm:prSet presAssocID="{38E14E65-BFA8-4D26-8D93-52FD1A41A47C}" presName="rootConnector" presStyleLbl="node4" presStyleIdx="0" presStyleCnt="4"/>
      <dgm:spPr/>
      <dgm:t>
        <a:bodyPr/>
        <a:lstStyle/>
        <a:p>
          <a:endParaRPr lang="fr-FR"/>
        </a:p>
      </dgm:t>
    </dgm:pt>
    <dgm:pt modelId="{13A64F9F-2296-41AB-B314-1B2AAE34D47A}" type="pres">
      <dgm:prSet presAssocID="{38E14E65-BFA8-4D26-8D93-52FD1A41A47C}" presName="hierChild4" presStyleCnt="0"/>
      <dgm:spPr/>
    </dgm:pt>
    <dgm:pt modelId="{4B207110-1944-4310-A601-96A015D6EF65}" type="pres">
      <dgm:prSet presAssocID="{8BA06F45-0CF1-4D02-915E-48ABD680248C}" presName="Name37" presStyleLbl="parChTrans1D4" presStyleIdx="1" presStyleCnt="4"/>
      <dgm:spPr/>
      <dgm:t>
        <a:bodyPr/>
        <a:lstStyle/>
        <a:p>
          <a:endParaRPr lang="fr-FR"/>
        </a:p>
      </dgm:t>
    </dgm:pt>
    <dgm:pt modelId="{4FDA91AF-757E-4008-9BB3-9600BCC1A9AF}" type="pres">
      <dgm:prSet presAssocID="{D3280A69-26A8-4D30-9D72-5ECB44384652}" presName="hierRoot2" presStyleCnt="0">
        <dgm:presLayoutVars>
          <dgm:hierBranch val="init"/>
        </dgm:presLayoutVars>
      </dgm:prSet>
      <dgm:spPr/>
    </dgm:pt>
    <dgm:pt modelId="{E1B87B0C-7855-47EF-B785-C3EF4E56BA00}" type="pres">
      <dgm:prSet presAssocID="{D3280A69-26A8-4D30-9D72-5ECB44384652}" presName="rootComposite" presStyleCnt="0"/>
      <dgm:spPr/>
    </dgm:pt>
    <dgm:pt modelId="{BEFA091B-16A4-4A51-81E8-E04DD70B8239}" type="pres">
      <dgm:prSet presAssocID="{D3280A69-26A8-4D30-9D72-5ECB44384652}" presName="rootText" presStyleLbl="node4" presStyleIdx="1" presStyleCnt="4" custScaleX="108901" custLinFactNeighborX="144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8A0DEDF-A22B-41E8-B16C-C8DC670810EA}" type="pres">
      <dgm:prSet presAssocID="{D3280A69-26A8-4D30-9D72-5ECB44384652}" presName="rootConnector" presStyleLbl="node4" presStyleIdx="1" presStyleCnt="4"/>
      <dgm:spPr/>
      <dgm:t>
        <a:bodyPr/>
        <a:lstStyle/>
        <a:p>
          <a:endParaRPr lang="fr-FR"/>
        </a:p>
      </dgm:t>
    </dgm:pt>
    <dgm:pt modelId="{22B25727-2868-4ECA-AD47-25694C2D223D}" type="pres">
      <dgm:prSet presAssocID="{D3280A69-26A8-4D30-9D72-5ECB44384652}" presName="hierChild4" presStyleCnt="0"/>
      <dgm:spPr/>
    </dgm:pt>
    <dgm:pt modelId="{09D17618-2486-4ACF-BD28-13A99C7C96E6}" type="pres">
      <dgm:prSet presAssocID="{D3280A69-26A8-4D30-9D72-5ECB44384652}" presName="hierChild5" presStyleCnt="0"/>
      <dgm:spPr/>
    </dgm:pt>
    <dgm:pt modelId="{5E98D643-CC89-4E18-A82C-A385AFEDFD6D}" type="pres">
      <dgm:prSet presAssocID="{38E14E65-BFA8-4D26-8D93-52FD1A41A47C}" presName="hierChild5" presStyleCnt="0"/>
      <dgm:spPr/>
    </dgm:pt>
    <dgm:pt modelId="{3D5601F1-680F-477F-9A7B-ABC5D84A9DD3}" type="pres">
      <dgm:prSet presAssocID="{C51A8F29-AE2C-4D5C-A7D2-6D2DBB16F3F1}" presName="Name37" presStyleLbl="parChTrans1D4" presStyleIdx="2" presStyleCnt="4"/>
      <dgm:spPr/>
      <dgm:t>
        <a:bodyPr/>
        <a:lstStyle/>
        <a:p>
          <a:endParaRPr lang="fr-FR"/>
        </a:p>
      </dgm:t>
    </dgm:pt>
    <dgm:pt modelId="{B5CC4C16-0311-4C2F-829E-7FEA3F144768}" type="pres">
      <dgm:prSet presAssocID="{F936CABB-B806-4418-B8C7-941D6D241FEB}" presName="hierRoot2" presStyleCnt="0">
        <dgm:presLayoutVars>
          <dgm:hierBranch val="init"/>
        </dgm:presLayoutVars>
      </dgm:prSet>
      <dgm:spPr/>
    </dgm:pt>
    <dgm:pt modelId="{40BE289A-B3E1-4308-ADE1-8447E7301876}" type="pres">
      <dgm:prSet presAssocID="{F936CABB-B806-4418-B8C7-941D6D241FEB}" presName="rootComposite" presStyleCnt="0"/>
      <dgm:spPr/>
    </dgm:pt>
    <dgm:pt modelId="{9BDCC63C-8535-4E66-92ED-3DB5AA5D7679}" type="pres">
      <dgm:prSet presAssocID="{F936CABB-B806-4418-B8C7-941D6D241FEB}" presName="rootText" presStyleLbl="node4" presStyleIdx="2" presStyleCnt="4" custScaleX="107302" custLinFactNeighborX="4482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32A638D-5231-4A7F-819C-985318BC2C62}" type="pres">
      <dgm:prSet presAssocID="{F936CABB-B806-4418-B8C7-941D6D241FEB}" presName="rootConnector" presStyleLbl="node4" presStyleIdx="2" presStyleCnt="4"/>
      <dgm:spPr/>
      <dgm:t>
        <a:bodyPr/>
        <a:lstStyle/>
        <a:p>
          <a:endParaRPr lang="fr-FR"/>
        </a:p>
      </dgm:t>
    </dgm:pt>
    <dgm:pt modelId="{01DB14A6-A5EF-4EEA-92D8-C088676611C8}" type="pres">
      <dgm:prSet presAssocID="{F936CABB-B806-4418-B8C7-941D6D241FEB}" presName="hierChild4" presStyleCnt="0"/>
      <dgm:spPr/>
    </dgm:pt>
    <dgm:pt modelId="{AE8F9A2B-7571-407B-9227-FF6AA74CCACB}" type="pres">
      <dgm:prSet presAssocID="{4AD900FC-6266-4E09-9255-D9E95C3FB4C8}" presName="Name37" presStyleLbl="parChTrans1D4" presStyleIdx="3" presStyleCnt="4"/>
      <dgm:spPr/>
      <dgm:t>
        <a:bodyPr/>
        <a:lstStyle/>
        <a:p>
          <a:endParaRPr lang="fr-FR"/>
        </a:p>
      </dgm:t>
    </dgm:pt>
    <dgm:pt modelId="{7EC07A1D-E6F7-475A-825D-E7FC82163667}" type="pres">
      <dgm:prSet presAssocID="{6C9CE79F-289D-42E8-95A3-24F72A4A1146}" presName="hierRoot2" presStyleCnt="0">
        <dgm:presLayoutVars>
          <dgm:hierBranch val="init"/>
        </dgm:presLayoutVars>
      </dgm:prSet>
      <dgm:spPr/>
    </dgm:pt>
    <dgm:pt modelId="{C334B5D4-8ED4-4F3E-B30E-70118A4312D4}" type="pres">
      <dgm:prSet presAssocID="{6C9CE79F-289D-42E8-95A3-24F72A4A1146}" presName="rootComposite" presStyleCnt="0"/>
      <dgm:spPr/>
    </dgm:pt>
    <dgm:pt modelId="{934D585B-7893-468B-9E85-4FA608656C58}" type="pres">
      <dgm:prSet presAssocID="{6C9CE79F-289D-42E8-95A3-24F72A4A1146}" presName="rootText" presStyleLbl="node4" presStyleIdx="3" presStyleCnt="4" custLinFactNeighborX="491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3EDB240-1F24-419B-A4D2-1D5A3B864286}" type="pres">
      <dgm:prSet presAssocID="{6C9CE79F-289D-42E8-95A3-24F72A4A1146}" presName="rootConnector" presStyleLbl="node4" presStyleIdx="3" presStyleCnt="4"/>
      <dgm:spPr/>
      <dgm:t>
        <a:bodyPr/>
        <a:lstStyle/>
        <a:p>
          <a:endParaRPr lang="fr-FR"/>
        </a:p>
      </dgm:t>
    </dgm:pt>
    <dgm:pt modelId="{41516C3D-B984-491B-88AA-7C300AC414D2}" type="pres">
      <dgm:prSet presAssocID="{6C9CE79F-289D-42E8-95A3-24F72A4A1146}" presName="hierChild4" presStyleCnt="0"/>
      <dgm:spPr/>
    </dgm:pt>
    <dgm:pt modelId="{21786EE9-FB9C-47EF-B6F3-7C599452454D}" type="pres">
      <dgm:prSet presAssocID="{6C9CE79F-289D-42E8-95A3-24F72A4A1146}" presName="hierChild5" presStyleCnt="0"/>
      <dgm:spPr/>
    </dgm:pt>
    <dgm:pt modelId="{DC4EB7DE-77CF-4102-8AB5-EA9629AD7A4B}" type="pres">
      <dgm:prSet presAssocID="{F936CABB-B806-4418-B8C7-941D6D241FEB}" presName="hierChild5" presStyleCnt="0"/>
      <dgm:spPr/>
    </dgm:pt>
    <dgm:pt modelId="{8B1E0DAB-3A30-4D92-8582-F1781851D1BF}" type="pres">
      <dgm:prSet presAssocID="{97B2ADE9-B9C6-4F98-AEF8-EF2C208E2C64}" presName="hierChild5" presStyleCnt="0"/>
      <dgm:spPr/>
    </dgm:pt>
    <dgm:pt modelId="{B7F69C6A-A3E9-4437-AC5F-5DBB3DF23B64}" type="pres">
      <dgm:prSet presAssocID="{2D3DC8FE-EE8C-4A18-8F50-C4DCB77D6EB2}" presName="hierChild5" presStyleCnt="0"/>
      <dgm:spPr/>
    </dgm:pt>
    <dgm:pt modelId="{D12AEF6E-E68D-4E84-9242-770EF05B9681}" type="pres">
      <dgm:prSet presAssocID="{D7340BAC-52D3-4892-86F0-9614CBEB62FD}" presName="Name111" presStyleLbl="parChTrans1D3" presStyleIdx="5" presStyleCnt="6"/>
      <dgm:spPr/>
      <dgm:t>
        <a:bodyPr/>
        <a:lstStyle/>
        <a:p>
          <a:endParaRPr lang="fr-FR"/>
        </a:p>
      </dgm:t>
    </dgm:pt>
    <dgm:pt modelId="{3A867189-0B88-4E85-A9DE-CCBBCA9F1088}" type="pres">
      <dgm:prSet presAssocID="{F6B2D27D-23CB-4EF9-8F45-281E9664E637}" presName="hierRoot3" presStyleCnt="0">
        <dgm:presLayoutVars>
          <dgm:hierBranch val="init"/>
        </dgm:presLayoutVars>
      </dgm:prSet>
      <dgm:spPr/>
    </dgm:pt>
    <dgm:pt modelId="{F1543F31-50CF-4191-A5EC-D2D7AB745333}" type="pres">
      <dgm:prSet presAssocID="{F6B2D27D-23CB-4EF9-8F45-281E9664E637}" presName="rootComposite3" presStyleCnt="0"/>
      <dgm:spPr/>
    </dgm:pt>
    <dgm:pt modelId="{A4926357-E20E-4A5A-9AC3-F3CAFD039F43}" type="pres">
      <dgm:prSet presAssocID="{F6B2D27D-23CB-4EF9-8F45-281E9664E637}" presName="rootText3" presStyleLbl="asst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83F4E97-8890-439E-902D-9E0DDAC123CE}" type="pres">
      <dgm:prSet presAssocID="{F6B2D27D-23CB-4EF9-8F45-281E9664E637}" presName="rootConnector3" presStyleLbl="asst2" presStyleIdx="1" presStyleCnt="2"/>
      <dgm:spPr/>
      <dgm:t>
        <a:bodyPr/>
        <a:lstStyle/>
        <a:p>
          <a:endParaRPr lang="fr-FR"/>
        </a:p>
      </dgm:t>
    </dgm:pt>
    <dgm:pt modelId="{5D19124A-2E85-40D4-943B-C169AB7080AF}" type="pres">
      <dgm:prSet presAssocID="{F6B2D27D-23CB-4EF9-8F45-281E9664E637}" presName="hierChild6" presStyleCnt="0"/>
      <dgm:spPr/>
    </dgm:pt>
    <dgm:pt modelId="{51FE042A-6ACF-4337-ADEE-E2CE14B20866}" type="pres">
      <dgm:prSet presAssocID="{F6B2D27D-23CB-4EF9-8F45-281E9664E637}" presName="hierChild7" presStyleCnt="0"/>
      <dgm:spPr/>
    </dgm:pt>
    <dgm:pt modelId="{47FA118C-474D-4A30-851D-F5D2C239B73F}" type="pres">
      <dgm:prSet presAssocID="{C9AAA8D1-3BE2-46CE-B5C4-E833896B07DD}" presName="hierChild3" presStyleCnt="0"/>
      <dgm:spPr/>
    </dgm:pt>
    <dgm:pt modelId="{AB793EA1-68D2-4408-9BD7-15EF92392FB0}" type="pres">
      <dgm:prSet presAssocID="{8385A982-A933-4F32-A537-F982A6E24A3D}" presName="Name111" presStyleLbl="parChTrans1D2" presStyleIdx="2" presStyleCnt="5"/>
      <dgm:spPr/>
      <dgm:t>
        <a:bodyPr/>
        <a:lstStyle/>
        <a:p>
          <a:endParaRPr lang="fr-FR"/>
        </a:p>
      </dgm:t>
    </dgm:pt>
    <dgm:pt modelId="{9A1D3336-4A90-4ED9-8E42-6DE765117445}" type="pres">
      <dgm:prSet presAssocID="{76F84BC9-B7D8-4169-8B50-9EBBEBF007BD}" presName="hierRoot3" presStyleCnt="0">
        <dgm:presLayoutVars>
          <dgm:hierBranch val="init"/>
        </dgm:presLayoutVars>
      </dgm:prSet>
      <dgm:spPr/>
    </dgm:pt>
    <dgm:pt modelId="{96B37CE3-CD83-4996-94F6-E27B8AB4B984}" type="pres">
      <dgm:prSet presAssocID="{76F84BC9-B7D8-4169-8B50-9EBBEBF007BD}" presName="rootComposite3" presStyleCnt="0"/>
      <dgm:spPr/>
    </dgm:pt>
    <dgm:pt modelId="{08F48D71-FF9E-46B0-A8FC-F3803935DB48}" type="pres">
      <dgm:prSet presAssocID="{76F84BC9-B7D8-4169-8B50-9EBBEBF007BD}" presName="rootText3" presStyleLbl="asst1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FF812E0-FED0-4358-A140-750054EAFA87}" type="pres">
      <dgm:prSet presAssocID="{76F84BC9-B7D8-4169-8B50-9EBBEBF007BD}" presName="rootConnector3" presStyleLbl="asst1" presStyleIdx="0" presStyleCnt="3"/>
      <dgm:spPr/>
      <dgm:t>
        <a:bodyPr/>
        <a:lstStyle/>
        <a:p>
          <a:endParaRPr lang="fr-FR"/>
        </a:p>
      </dgm:t>
    </dgm:pt>
    <dgm:pt modelId="{D8365035-31A8-48FD-89A1-63992DDAFB92}" type="pres">
      <dgm:prSet presAssocID="{76F84BC9-B7D8-4169-8B50-9EBBEBF007BD}" presName="hierChild6" presStyleCnt="0"/>
      <dgm:spPr/>
    </dgm:pt>
    <dgm:pt modelId="{23EF684C-0D1C-467D-9E73-CB41EF944749}" type="pres">
      <dgm:prSet presAssocID="{76F84BC9-B7D8-4169-8B50-9EBBEBF007BD}" presName="hierChild7" presStyleCnt="0"/>
      <dgm:spPr/>
    </dgm:pt>
    <dgm:pt modelId="{868E3CDE-FCC7-4C77-96F0-9B770D11BD32}" type="pres">
      <dgm:prSet presAssocID="{26499DC0-E4F1-4319-AD5D-C1C06F63C71D}" presName="Name111" presStyleLbl="parChTrans1D2" presStyleIdx="3" presStyleCnt="5"/>
      <dgm:spPr/>
      <dgm:t>
        <a:bodyPr/>
        <a:lstStyle/>
        <a:p>
          <a:endParaRPr lang="fr-FR"/>
        </a:p>
      </dgm:t>
    </dgm:pt>
    <dgm:pt modelId="{2D46AFA1-449B-4FEB-A840-8066E348A3FB}" type="pres">
      <dgm:prSet presAssocID="{C9F8DDC7-B9A2-4B97-814A-284DEE5AF8BD}" presName="hierRoot3" presStyleCnt="0">
        <dgm:presLayoutVars>
          <dgm:hierBranch val="init"/>
        </dgm:presLayoutVars>
      </dgm:prSet>
      <dgm:spPr/>
    </dgm:pt>
    <dgm:pt modelId="{17AB6AFD-0884-4B70-9E2B-FC44D8A800CF}" type="pres">
      <dgm:prSet presAssocID="{C9F8DDC7-B9A2-4B97-814A-284DEE5AF8BD}" presName="rootComposite3" presStyleCnt="0"/>
      <dgm:spPr/>
    </dgm:pt>
    <dgm:pt modelId="{490EEF8A-5D85-49EB-9901-09146C086672}" type="pres">
      <dgm:prSet presAssocID="{C9F8DDC7-B9A2-4B97-814A-284DEE5AF8BD}" presName="rootText3" presStyleLbl="asst1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17AF29C-229C-473B-9BE4-DB321E9BC425}" type="pres">
      <dgm:prSet presAssocID="{C9F8DDC7-B9A2-4B97-814A-284DEE5AF8BD}" presName="rootConnector3" presStyleLbl="asst1" presStyleIdx="1" presStyleCnt="3"/>
      <dgm:spPr/>
      <dgm:t>
        <a:bodyPr/>
        <a:lstStyle/>
        <a:p>
          <a:endParaRPr lang="fr-FR"/>
        </a:p>
      </dgm:t>
    </dgm:pt>
    <dgm:pt modelId="{8EB0A8AB-92E8-487C-8CED-70D5650B10A5}" type="pres">
      <dgm:prSet presAssocID="{C9F8DDC7-B9A2-4B97-814A-284DEE5AF8BD}" presName="hierChild6" presStyleCnt="0"/>
      <dgm:spPr/>
    </dgm:pt>
    <dgm:pt modelId="{9620E03D-84E1-4900-ADEC-C05DB164E65F}" type="pres">
      <dgm:prSet presAssocID="{C9F8DDC7-B9A2-4B97-814A-284DEE5AF8BD}" presName="hierChild7" presStyleCnt="0"/>
      <dgm:spPr/>
    </dgm:pt>
    <dgm:pt modelId="{2346ABE3-8DD2-4849-A198-2F454AA00D37}" type="pres">
      <dgm:prSet presAssocID="{ED8D606C-16F9-4D48-BC11-FA63BEEF0C20}" presName="Name111" presStyleLbl="parChTrans1D2" presStyleIdx="4" presStyleCnt="5"/>
      <dgm:spPr/>
      <dgm:t>
        <a:bodyPr/>
        <a:lstStyle/>
        <a:p>
          <a:endParaRPr lang="fr-FR"/>
        </a:p>
      </dgm:t>
    </dgm:pt>
    <dgm:pt modelId="{3BB280FB-7CFE-4BDC-AB25-75BDE357D4B0}" type="pres">
      <dgm:prSet presAssocID="{F46DC971-CAA3-4ABB-B136-7745A266DEC3}" presName="hierRoot3" presStyleCnt="0">
        <dgm:presLayoutVars>
          <dgm:hierBranch val="init"/>
        </dgm:presLayoutVars>
      </dgm:prSet>
      <dgm:spPr/>
    </dgm:pt>
    <dgm:pt modelId="{F39CBDED-7289-4145-8D2F-21DF7018DF4F}" type="pres">
      <dgm:prSet presAssocID="{F46DC971-CAA3-4ABB-B136-7745A266DEC3}" presName="rootComposite3" presStyleCnt="0"/>
      <dgm:spPr/>
    </dgm:pt>
    <dgm:pt modelId="{5205EE6F-72B1-4825-B7AC-757576E10AEE}" type="pres">
      <dgm:prSet presAssocID="{F46DC971-CAA3-4ABB-B136-7745A266DEC3}" presName="rootText3" presStyleLbl="asst1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8364CC-C5E0-4AFB-A17B-D55B3512D6EB}" type="pres">
      <dgm:prSet presAssocID="{F46DC971-CAA3-4ABB-B136-7745A266DEC3}" presName="rootConnector3" presStyleLbl="asst1" presStyleIdx="2" presStyleCnt="3"/>
      <dgm:spPr/>
      <dgm:t>
        <a:bodyPr/>
        <a:lstStyle/>
        <a:p>
          <a:endParaRPr lang="fr-FR"/>
        </a:p>
      </dgm:t>
    </dgm:pt>
    <dgm:pt modelId="{0EAEDD5D-7D9F-4340-A9A8-6B36C383ACA7}" type="pres">
      <dgm:prSet presAssocID="{F46DC971-CAA3-4ABB-B136-7745A266DEC3}" presName="hierChild6" presStyleCnt="0"/>
      <dgm:spPr/>
    </dgm:pt>
    <dgm:pt modelId="{AC1B6020-1CE6-46FB-9558-04EED6F5E4CF}" type="pres">
      <dgm:prSet presAssocID="{F46DC971-CAA3-4ABB-B136-7745A266DEC3}" presName="hierChild7" presStyleCnt="0"/>
      <dgm:spPr/>
    </dgm:pt>
  </dgm:ptLst>
  <dgm:cxnLst>
    <dgm:cxn modelId="{1C011F82-EDC1-405F-B3C9-0E4E0BAC558E}" type="presOf" srcId="{ED8D606C-16F9-4D48-BC11-FA63BEEF0C20}" destId="{2346ABE3-8DD2-4849-A198-2F454AA00D37}" srcOrd="0" destOrd="0" presId="urn:microsoft.com/office/officeart/2005/8/layout/orgChart1"/>
    <dgm:cxn modelId="{9F2554C2-2B7B-4C0A-BB56-8616E5E95601}" type="presOf" srcId="{8385A982-A933-4F32-A537-F982A6E24A3D}" destId="{AB793EA1-68D2-4408-9BD7-15EF92392FB0}" srcOrd="0" destOrd="0" presId="urn:microsoft.com/office/officeart/2005/8/layout/orgChart1"/>
    <dgm:cxn modelId="{FA8F5257-DCF0-4D2D-84D7-BB0058111732}" type="presOf" srcId="{6C9CE79F-289D-42E8-95A3-24F72A4A1146}" destId="{63EDB240-1F24-419B-A4D2-1D5A3B864286}" srcOrd="1" destOrd="0" presId="urn:microsoft.com/office/officeart/2005/8/layout/orgChart1"/>
    <dgm:cxn modelId="{C3182AEE-1F37-4960-8A61-8D66D675E3AA}" srcId="{2D3DC8FE-EE8C-4A18-8F50-C4DCB77D6EB2}" destId="{97B2ADE9-B9C6-4F98-AEF8-EF2C208E2C64}" srcOrd="0" destOrd="0" parTransId="{51975080-3D09-4F56-9C68-1C437DBD9765}" sibTransId="{50FA072A-1839-42BE-B2A2-F8B51CF00934}"/>
    <dgm:cxn modelId="{A68EBF82-6724-4C44-9A49-1C03641FD3F4}" type="presOf" srcId="{FC8E8EF7-0B15-4F69-AAAA-588219136515}" destId="{3BA8BED2-8FF5-4041-A020-51D4E7076A65}" srcOrd="1" destOrd="0" presId="urn:microsoft.com/office/officeart/2005/8/layout/orgChart1"/>
    <dgm:cxn modelId="{7341D394-1AF8-46F9-A597-76DCA7A133B3}" srcId="{38E14E65-BFA8-4D26-8D93-52FD1A41A47C}" destId="{D3280A69-26A8-4D30-9D72-5ECB44384652}" srcOrd="0" destOrd="0" parTransId="{8BA06F45-0CF1-4D02-915E-48ABD680248C}" sibTransId="{E1042665-2954-4003-8760-622BA78C2CD6}"/>
    <dgm:cxn modelId="{6A5FCFE2-581B-4E3D-9330-4982531A5DB9}" type="presOf" srcId="{C51A8F29-AE2C-4D5C-A7D2-6D2DBB16F3F1}" destId="{3D5601F1-680F-477F-9A7B-ABC5D84A9DD3}" srcOrd="0" destOrd="0" presId="urn:microsoft.com/office/officeart/2005/8/layout/orgChart1"/>
    <dgm:cxn modelId="{EB5E640B-703B-49B9-BFE9-7A6E1755272C}" srcId="{8C6563CB-D985-4378-BF8E-C3736A374F46}" destId="{FC8E8EF7-0B15-4F69-AAAA-588219136515}" srcOrd="1" destOrd="0" parTransId="{8DF8FD5E-0931-4514-9794-37E10DC85A91}" sibTransId="{0F11838F-65CD-4D37-8C79-4D6362088919}"/>
    <dgm:cxn modelId="{C22DE776-B7B2-43B1-8339-B4AE86B7593A}" type="presOf" srcId="{F6B2D27D-23CB-4EF9-8F45-281E9664E637}" destId="{A4926357-E20E-4A5A-9AC3-F3CAFD039F43}" srcOrd="0" destOrd="0" presId="urn:microsoft.com/office/officeart/2005/8/layout/orgChart1"/>
    <dgm:cxn modelId="{21C2A354-56FF-4178-ADD4-A5618FE174D3}" type="presOf" srcId="{C926A6F4-3E49-4F0E-8348-707E8EF51D16}" destId="{9F7C3083-26EE-4CF3-B442-2522D92D3744}" srcOrd="1" destOrd="0" presId="urn:microsoft.com/office/officeart/2005/8/layout/orgChart1"/>
    <dgm:cxn modelId="{6825BEEE-BA34-41CB-91D7-8D64E0B98A8F}" type="presOf" srcId="{4AD900FC-6266-4E09-9255-D9E95C3FB4C8}" destId="{AE8F9A2B-7571-407B-9227-FF6AA74CCACB}" srcOrd="0" destOrd="0" presId="urn:microsoft.com/office/officeart/2005/8/layout/orgChart1"/>
    <dgm:cxn modelId="{E857295F-EDF8-459B-A8E2-76F0280AE12E}" type="presOf" srcId="{AE259A3B-4309-4D84-9F42-3DEECA21DD9C}" destId="{C5F9E809-69FE-435A-BCBC-9DEC315554CA}" srcOrd="0" destOrd="0" presId="urn:microsoft.com/office/officeart/2005/8/layout/orgChart1"/>
    <dgm:cxn modelId="{45C3059E-D637-4136-9C34-21B8F414A791}" type="presOf" srcId="{C64C5309-2898-459E-B133-A2A94810861D}" destId="{F187D11E-95C0-4B05-BA13-C3A8D15DEC72}" srcOrd="0" destOrd="0" presId="urn:microsoft.com/office/officeart/2005/8/layout/orgChart1"/>
    <dgm:cxn modelId="{9E3BA80A-CF04-43CC-9211-5D765315370C}" srcId="{8C6563CB-D985-4378-BF8E-C3736A374F46}" destId="{48C1B47B-B839-4C3B-BF55-65F1CEA4B927}" srcOrd="3" destOrd="0" parTransId="{C64C5309-2898-459E-B133-A2A94810861D}" sibTransId="{58F58B9E-D767-4631-A08C-A0EBC2D5C0AA}"/>
    <dgm:cxn modelId="{1333D6D8-569E-4361-B52B-A02CE8967EDF}" type="presOf" srcId="{F46DC971-CAA3-4ABB-B136-7745A266DEC3}" destId="{5205EE6F-72B1-4825-B7AC-757576E10AEE}" srcOrd="0" destOrd="0" presId="urn:microsoft.com/office/officeart/2005/8/layout/orgChart1"/>
    <dgm:cxn modelId="{6591D7D6-3FC9-4D69-BB8F-4D45E74E8872}" type="presOf" srcId="{26499DC0-E4F1-4319-AD5D-C1C06F63C71D}" destId="{868E3CDE-FCC7-4C77-96F0-9B770D11BD32}" srcOrd="0" destOrd="0" presId="urn:microsoft.com/office/officeart/2005/8/layout/orgChart1"/>
    <dgm:cxn modelId="{165A1A12-19B7-4936-9F63-D6DEECD82168}" type="presOf" srcId="{FC8E8EF7-0B15-4F69-AAAA-588219136515}" destId="{97778580-965E-402D-96B5-05BD04C1AC66}" srcOrd="0" destOrd="0" presId="urn:microsoft.com/office/officeart/2005/8/layout/orgChart1"/>
    <dgm:cxn modelId="{BE39B3FA-C5A2-4462-AA5B-A1177276B977}" type="presOf" srcId="{40E99993-D29A-43D8-B559-FE26ADC74650}" destId="{6CBF0FDB-CA5C-4908-A44E-A6EA13DB068C}" srcOrd="0" destOrd="0" presId="urn:microsoft.com/office/officeart/2005/8/layout/orgChart1"/>
    <dgm:cxn modelId="{99A3F8B5-E18E-4E8F-AB8C-E09EB1BD61B0}" type="presOf" srcId="{D3280A69-26A8-4D30-9D72-5ECB44384652}" destId="{BEFA091B-16A4-4A51-81E8-E04DD70B8239}" srcOrd="0" destOrd="0" presId="urn:microsoft.com/office/officeart/2005/8/layout/orgChart1"/>
    <dgm:cxn modelId="{0F61C68F-F129-450E-A7C2-BFB5EA4A8817}" srcId="{97B2ADE9-B9C6-4F98-AEF8-EF2C208E2C64}" destId="{F936CABB-B806-4418-B8C7-941D6D241FEB}" srcOrd="1" destOrd="0" parTransId="{C51A8F29-AE2C-4D5C-A7D2-6D2DBB16F3F1}" sibTransId="{449F2046-1B42-4BE8-92D1-E7B2A223E15C}"/>
    <dgm:cxn modelId="{311A87AE-1012-49F5-896D-526D07391F92}" type="presOf" srcId="{C926A6F4-3E49-4F0E-8348-707E8EF51D16}" destId="{9DD3A012-71C7-4855-93DB-28F90FC6F80A}" srcOrd="0" destOrd="0" presId="urn:microsoft.com/office/officeart/2005/8/layout/orgChart1"/>
    <dgm:cxn modelId="{53CAFC12-6F55-436D-8B01-8F6B8EA3AC14}" type="presOf" srcId="{560E73C1-7CCA-4139-8B93-556E1D59B80D}" destId="{91DEBF43-3116-4A0D-8582-1E9E4A467992}" srcOrd="0" destOrd="0" presId="urn:microsoft.com/office/officeart/2005/8/layout/orgChart1"/>
    <dgm:cxn modelId="{2C724102-41B4-44ED-8E6A-1F6ECA12B023}" type="presOf" srcId="{97B2ADE9-B9C6-4F98-AEF8-EF2C208E2C64}" destId="{9D83345B-D37A-47D8-AD65-B6ABE59BD057}" srcOrd="0" destOrd="0" presId="urn:microsoft.com/office/officeart/2005/8/layout/orgChart1"/>
    <dgm:cxn modelId="{9D022BC6-6264-48D8-B08F-FECAE2B51FFD}" type="presOf" srcId="{F6B2D27D-23CB-4EF9-8F45-281E9664E637}" destId="{183F4E97-8890-439E-902D-9E0DDAC123CE}" srcOrd="1" destOrd="0" presId="urn:microsoft.com/office/officeart/2005/8/layout/orgChart1"/>
    <dgm:cxn modelId="{23739711-423F-425F-BF9C-E88323E4B19F}" type="presOf" srcId="{AE259A3B-4309-4D84-9F42-3DEECA21DD9C}" destId="{8759C2A6-DAF6-44EC-AF37-41C0740E7949}" srcOrd="1" destOrd="0" presId="urn:microsoft.com/office/officeart/2005/8/layout/orgChart1"/>
    <dgm:cxn modelId="{98783DE8-865E-4647-B537-E09E0E3B543E}" srcId="{99FCB8B6-7174-44EB-AFCF-332FA92D0D62}" destId="{C9AAA8D1-3BE2-46CE-B5C4-E833896B07DD}" srcOrd="0" destOrd="0" parTransId="{03E5585D-2D5E-409D-AEEB-5B2A3A42E7FD}" sibTransId="{CE7565F8-9C07-485F-B4C1-691F10C29AD4}"/>
    <dgm:cxn modelId="{499B2FF2-7E81-462C-9545-BCB8985B079A}" type="presOf" srcId="{C9F8DDC7-B9A2-4B97-814A-284DEE5AF8BD}" destId="{917AF29C-229C-473B-9BE4-DB321E9BC425}" srcOrd="1" destOrd="0" presId="urn:microsoft.com/office/officeart/2005/8/layout/orgChart1"/>
    <dgm:cxn modelId="{3E840AF7-2DE8-40A0-91D4-0E7FA82C4EBA}" type="presOf" srcId="{C9AAA8D1-3BE2-46CE-B5C4-E833896B07DD}" destId="{C1D2E7CB-FC16-4C4C-8686-2742784050A2}" srcOrd="0" destOrd="0" presId="urn:microsoft.com/office/officeart/2005/8/layout/orgChart1"/>
    <dgm:cxn modelId="{6A1EA729-AE12-4203-B415-68CB317096A5}" srcId="{8C6563CB-D985-4378-BF8E-C3736A374F46}" destId="{AE259A3B-4309-4D84-9F42-3DEECA21DD9C}" srcOrd="2" destOrd="0" parTransId="{648C5E2B-E0BB-4CB7-8269-FC91A5B66D23}" sibTransId="{40F6170D-7370-488D-82FF-16CD13DB2DBB}"/>
    <dgm:cxn modelId="{449C8BBE-7502-466A-90E2-CAB56B08318F}" srcId="{C9AAA8D1-3BE2-46CE-B5C4-E833896B07DD}" destId="{F46DC971-CAA3-4ABB-B136-7745A266DEC3}" srcOrd="2" destOrd="0" parTransId="{ED8D606C-16F9-4D48-BC11-FA63BEEF0C20}" sibTransId="{27A5D28D-5E55-4299-ACC8-BDE32D68DDFD}"/>
    <dgm:cxn modelId="{B7810FC4-1871-465B-BE5C-541144CF1D67}" type="presOf" srcId="{F936CABB-B806-4418-B8C7-941D6D241FEB}" destId="{9BDCC63C-8535-4E66-92ED-3DB5AA5D7679}" srcOrd="0" destOrd="0" presId="urn:microsoft.com/office/officeart/2005/8/layout/orgChart1"/>
    <dgm:cxn modelId="{D76FBA8D-B6DA-4263-944F-7DE2E6566172}" type="presOf" srcId="{C9AAA8D1-3BE2-46CE-B5C4-E833896B07DD}" destId="{32263154-85CD-4A64-8B4D-DCE8525CBBBD}" srcOrd="1" destOrd="0" presId="urn:microsoft.com/office/officeart/2005/8/layout/orgChart1"/>
    <dgm:cxn modelId="{AEC12B3A-DB2D-450D-BD27-BCE46852F69C}" srcId="{2D3DC8FE-EE8C-4A18-8F50-C4DCB77D6EB2}" destId="{F6B2D27D-23CB-4EF9-8F45-281E9664E637}" srcOrd="1" destOrd="0" parTransId="{D7340BAC-52D3-4892-86F0-9614CBEB62FD}" sibTransId="{ED7BB8C6-5067-48BB-94B3-3D6F75359C27}"/>
    <dgm:cxn modelId="{8E79BEBE-A418-48D9-886E-D33362339BF3}" type="presOf" srcId="{97B2ADE9-B9C6-4F98-AEF8-EF2C208E2C64}" destId="{A4FA8B51-BA0F-44D6-B83E-AE8822D992A1}" srcOrd="1" destOrd="0" presId="urn:microsoft.com/office/officeart/2005/8/layout/orgChart1"/>
    <dgm:cxn modelId="{2B7F6C15-AAE8-4EBB-8265-9DAD7FC755DA}" type="presOf" srcId="{2D3DC8FE-EE8C-4A18-8F50-C4DCB77D6EB2}" destId="{4456A13A-CDAC-47D9-AE47-7DE420615FDA}" srcOrd="0" destOrd="0" presId="urn:microsoft.com/office/officeart/2005/8/layout/orgChart1"/>
    <dgm:cxn modelId="{D7E4D0ED-45DF-4D63-B391-3730BF35813F}" type="presOf" srcId="{C9F8DDC7-B9A2-4B97-814A-284DEE5AF8BD}" destId="{490EEF8A-5D85-49EB-9901-09146C086672}" srcOrd="0" destOrd="0" presId="urn:microsoft.com/office/officeart/2005/8/layout/orgChart1"/>
    <dgm:cxn modelId="{58B54C4C-CB28-45E3-8BF2-6A19707C8BD2}" type="presOf" srcId="{99FCB8B6-7174-44EB-AFCF-332FA92D0D62}" destId="{EF61B43A-781B-48D6-ABB3-23019AF8D0D0}" srcOrd="0" destOrd="0" presId="urn:microsoft.com/office/officeart/2005/8/layout/orgChart1"/>
    <dgm:cxn modelId="{D2663C51-EF53-43F0-8141-3458777E2A4E}" type="presOf" srcId="{48C1B47B-B839-4C3B-BF55-65F1CEA4B927}" destId="{2BB0D5D5-FD54-4595-8CE1-704741B6C300}" srcOrd="0" destOrd="0" presId="urn:microsoft.com/office/officeart/2005/8/layout/orgChart1"/>
    <dgm:cxn modelId="{8FF05FA0-152F-4F62-9501-21EECD3DFA3D}" type="presOf" srcId="{38E14E65-BFA8-4D26-8D93-52FD1A41A47C}" destId="{33C1140E-4E6C-46E6-9138-BFFF11248462}" srcOrd="1" destOrd="0" presId="urn:microsoft.com/office/officeart/2005/8/layout/orgChart1"/>
    <dgm:cxn modelId="{D77A4920-0743-4597-9855-03BBC67970FB}" type="presOf" srcId="{4BB37FAB-0BF6-422E-8E50-583E9B8CD23B}" destId="{2B929300-FEB2-4F03-BF76-686C9FDBC9E3}" srcOrd="0" destOrd="0" presId="urn:microsoft.com/office/officeart/2005/8/layout/orgChart1"/>
    <dgm:cxn modelId="{A615984C-4150-4199-AED7-CFBD38C2638B}" type="presOf" srcId="{48C1B47B-B839-4C3B-BF55-65F1CEA4B927}" destId="{36F553C6-4781-4278-AAAA-0F2CE7A56FA4}" srcOrd="1" destOrd="0" presId="urn:microsoft.com/office/officeart/2005/8/layout/orgChart1"/>
    <dgm:cxn modelId="{C1086FEB-6AD2-41CD-BCE9-E02384CD1123}" type="presOf" srcId="{D3280A69-26A8-4D30-9D72-5ECB44384652}" destId="{28A0DEDF-A22B-41E8-B16C-C8DC670810EA}" srcOrd="1" destOrd="0" presId="urn:microsoft.com/office/officeart/2005/8/layout/orgChart1"/>
    <dgm:cxn modelId="{5967E7B4-8FA9-4D52-9855-39C23A891E3A}" type="presOf" srcId="{51975080-3D09-4F56-9C68-1C437DBD9765}" destId="{BCD8B6B9-1BAA-4535-AF80-6AACE3B1DAC8}" srcOrd="0" destOrd="0" presId="urn:microsoft.com/office/officeart/2005/8/layout/orgChart1"/>
    <dgm:cxn modelId="{1AFF1508-A5F5-4606-B8CF-1238E8F10F66}" srcId="{C9AAA8D1-3BE2-46CE-B5C4-E833896B07DD}" destId="{8C6563CB-D985-4378-BF8E-C3736A374F46}" srcOrd="3" destOrd="0" parTransId="{FB3740DA-C42A-469F-BB23-72C52288D3AC}" sibTransId="{8A91AF27-199A-4A1E-82B3-7458B95E3DF7}"/>
    <dgm:cxn modelId="{10442310-4AEC-4570-9A73-0F9555E35690}" type="presOf" srcId="{648C5E2B-E0BB-4CB7-8269-FC91A5B66D23}" destId="{0B8C1351-4C88-4A38-B9EB-55C831F63B45}" srcOrd="0" destOrd="0" presId="urn:microsoft.com/office/officeart/2005/8/layout/orgChart1"/>
    <dgm:cxn modelId="{4E9112C9-E886-4406-BD21-A09D6796FDF3}" srcId="{C9AAA8D1-3BE2-46CE-B5C4-E833896B07DD}" destId="{C9F8DDC7-B9A2-4B97-814A-284DEE5AF8BD}" srcOrd="1" destOrd="0" parTransId="{26499DC0-E4F1-4319-AD5D-C1C06F63C71D}" sibTransId="{4F813386-A28F-4547-B963-2FB77D738002}"/>
    <dgm:cxn modelId="{F02E2EF0-8DBE-4B02-855D-7AAC79AD4042}" srcId="{97B2ADE9-B9C6-4F98-AEF8-EF2C208E2C64}" destId="{38E14E65-BFA8-4D26-8D93-52FD1A41A47C}" srcOrd="0" destOrd="0" parTransId="{40E99993-D29A-43D8-B559-FE26ADC74650}" sibTransId="{A2327CBD-3069-4C4E-9076-D0B2A0AA47AB}"/>
    <dgm:cxn modelId="{C6A49A0C-B534-4658-B807-E0729D97DCA3}" type="presOf" srcId="{6C9CE79F-289D-42E8-95A3-24F72A4A1146}" destId="{934D585B-7893-468B-9E85-4FA608656C58}" srcOrd="0" destOrd="0" presId="urn:microsoft.com/office/officeart/2005/8/layout/orgChart1"/>
    <dgm:cxn modelId="{FAF23FBE-0CA3-4B5E-B92B-825D860D7F57}" type="presOf" srcId="{F46DC971-CAA3-4ABB-B136-7745A266DEC3}" destId="{F88364CC-C5E0-4AFB-A17B-D55B3512D6EB}" srcOrd="1" destOrd="0" presId="urn:microsoft.com/office/officeart/2005/8/layout/orgChart1"/>
    <dgm:cxn modelId="{FAD307F5-34C5-41B2-A5FE-E5F98BFD4ACA}" srcId="{C9AAA8D1-3BE2-46CE-B5C4-E833896B07DD}" destId="{76F84BC9-B7D8-4169-8B50-9EBBEBF007BD}" srcOrd="0" destOrd="0" parTransId="{8385A982-A933-4F32-A537-F982A6E24A3D}" sibTransId="{28155B1D-8F5D-4CE2-9CD4-E91DFE6DD2A3}"/>
    <dgm:cxn modelId="{3A896556-CC6F-4F7D-8F42-95FF1A533919}" srcId="{C9AAA8D1-3BE2-46CE-B5C4-E833896B07DD}" destId="{2D3DC8FE-EE8C-4A18-8F50-C4DCB77D6EB2}" srcOrd="4" destOrd="0" parTransId="{560E73C1-7CCA-4139-8B93-556E1D59B80D}" sibTransId="{80767441-3BCD-46B6-9234-4558C4320730}"/>
    <dgm:cxn modelId="{68B79FBC-0D76-4074-AA3C-0F1D16A9845D}" type="presOf" srcId="{FB3740DA-C42A-469F-BB23-72C52288D3AC}" destId="{7810ADDB-ECD2-4570-A277-09062C7F7324}" srcOrd="0" destOrd="0" presId="urn:microsoft.com/office/officeart/2005/8/layout/orgChart1"/>
    <dgm:cxn modelId="{4CDB024C-791D-4C54-8BFB-26BA475D1DF7}" type="presOf" srcId="{8C6563CB-D985-4378-BF8E-C3736A374F46}" destId="{CEA8B10A-14A6-4349-9EBC-8EAC4E430FD7}" srcOrd="0" destOrd="0" presId="urn:microsoft.com/office/officeart/2005/8/layout/orgChart1"/>
    <dgm:cxn modelId="{AD4A016E-0F5A-405C-8DF4-B7BDCB4E138D}" type="presOf" srcId="{D7340BAC-52D3-4892-86F0-9614CBEB62FD}" destId="{D12AEF6E-E68D-4E84-9242-770EF05B9681}" srcOrd="0" destOrd="0" presId="urn:microsoft.com/office/officeart/2005/8/layout/orgChart1"/>
    <dgm:cxn modelId="{9A7BAA82-2705-43E8-9E65-D5C29CDDD924}" type="presOf" srcId="{8C6563CB-D985-4378-BF8E-C3736A374F46}" destId="{C9205EF7-6642-44D5-97BF-D72B187599CB}" srcOrd="1" destOrd="0" presId="urn:microsoft.com/office/officeart/2005/8/layout/orgChart1"/>
    <dgm:cxn modelId="{D2A9DC9B-B56C-4EF1-877E-5EDCCD7141B5}" srcId="{8C6563CB-D985-4378-BF8E-C3736A374F46}" destId="{C926A6F4-3E49-4F0E-8348-707E8EF51D16}" srcOrd="0" destOrd="0" parTransId="{4BB37FAB-0BF6-422E-8E50-583E9B8CD23B}" sibTransId="{B995CA41-D5B4-476B-8DCC-41725AC025FD}"/>
    <dgm:cxn modelId="{3B1C9E69-DC51-4FA3-8D90-F01F4596C632}" type="presOf" srcId="{F936CABB-B806-4418-B8C7-941D6D241FEB}" destId="{F32A638D-5231-4A7F-819C-985318BC2C62}" srcOrd="1" destOrd="0" presId="urn:microsoft.com/office/officeart/2005/8/layout/orgChart1"/>
    <dgm:cxn modelId="{496BE4F3-78F5-4454-8790-2A77F43200F3}" type="presOf" srcId="{2D3DC8FE-EE8C-4A18-8F50-C4DCB77D6EB2}" destId="{D7AB8949-C2AB-47AA-A720-793665F11226}" srcOrd="1" destOrd="0" presId="urn:microsoft.com/office/officeart/2005/8/layout/orgChart1"/>
    <dgm:cxn modelId="{F46EB42F-C983-4CEB-937A-A6890117B435}" type="presOf" srcId="{76F84BC9-B7D8-4169-8B50-9EBBEBF007BD}" destId="{08F48D71-FF9E-46B0-A8FC-F3803935DB48}" srcOrd="0" destOrd="0" presId="urn:microsoft.com/office/officeart/2005/8/layout/orgChart1"/>
    <dgm:cxn modelId="{0CDE8EBA-2CD9-4883-B8EF-9805CC0D063E}" type="presOf" srcId="{76F84BC9-B7D8-4169-8B50-9EBBEBF007BD}" destId="{FFF812E0-FED0-4358-A140-750054EAFA87}" srcOrd="1" destOrd="0" presId="urn:microsoft.com/office/officeart/2005/8/layout/orgChart1"/>
    <dgm:cxn modelId="{25719BC5-8E63-46AD-8032-F7DD9F2A7CD2}" type="presOf" srcId="{8DF8FD5E-0931-4514-9794-37E10DC85A91}" destId="{EEAF7890-4649-4AFC-8D4F-5803CA07EF0C}" srcOrd="0" destOrd="0" presId="urn:microsoft.com/office/officeart/2005/8/layout/orgChart1"/>
    <dgm:cxn modelId="{B36E9A07-2549-40EA-BB9A-8287AC83B341}" type="presOf" srcId="{8BA06F45-0CF1-4D02-915E-48ABD680248C}" destId="{4B207110-1944-4310-A601-96A015D6EF65}" srcOrd="0" destOrd="0" presId="urn:microsoft.com/office/officeart/2005/8/layout/orgChart1"/>
    <dgm:cxn modelId="{D8A1BED1-C9FE-4BD3-A50C-2C22A26ED324}" type="presOf" srcId="{38E14E65-BFA8-4D26-8D93-52FD1A41A47C}" destId="{028951D7-ABCF-4B27-B318-2A46B2108EDB}" srcOrd="0" destOrd="0" presId="urn:microsoft.com/office/officeart/2005/8/layout/orgChart1"/>
    <dgm:cxn modelId="{DA131000-A771-43D6-BE24-AD4C5F19C4DE}" srcId="{F936CABB-B806-4418-B8C7-941D6D241FEB}" destId="{6C9CE79F-289D-42E8-95A3-24F72A4A1146}" srcOrd="0" destOrd="0" parTransId="{4AD900FC-6266-4E09-9255-D9E95C3FB4C8}" sibTransId="{827B5867-4A36-4A02-8A1C-6CDA75964C49}"/>
    <dgm:cxn modelId="{6D5746AC-AAC2-4C04-933B-B93B0158073E}" type="presParOf" srcId="{EF61B43A-781B-48D6-ABB3-23019AF8D0D0}" destId="{A2AA40D1-0A26-4C10-8C8C-E06017C15B77}" srcOrd="0" destOrd="0" presId="urn:microsoft.com/office/officeart/2005/8/layout/orgChart1"/>
    <dgm:cxn modelId="{4ACB925F-2305-4167-AA67-42E8E8D23BEA}" type="presParOf" srcId="{A2AA40D1-0A26-4C10-8C8C-E06017C15B77}" destId="{72E174A6-BE7F-4448-A6D6-126F6F287E4D}" srcOrd="0" destOrd="0" presId="urn:microsoft.com/office/officeart/2005/8/layout/orgChart1"/>
    <dgm:cxn modelId="{623FE0AA-321B-4880-AB51-C7DC2D6D7910}" type="presParOf" srcId="{72E174A6-BE7F-4448-A6D6-126F6F287E4D}" destId="{C1D2E7CB-FC16-4C4C-8686-2742784050A2}" srcOrd="0" destOrd="0" presId="urn:microsoft.com/office/officeart/2005/8/layout/orgChart1"/>
    <dgm:cxn modelId="{83E36EFA-E64F-4231-B838-8025A7B9D771}" type="presParOf" srcId="{72E174A6-BE7F-4448-A6D6-126F6F287E4D}" destId="{32263154-85CD-4A64-8B4D-DCE8525CBBBD}" srcOrd="1" destOrd="0" presId="urn:microsoft.com/office/officeart/2005/8/layout/orgChart1"/>
    <dgm:cxn modelId="{457DD441-47B3-4927-B58F-8EE7C9DCF0C3}" type="presParOf" srcId="{A2AA40D1-0A26-4C10-8C8C-E06017C15B77}" destId="{0626F79E-7766-4939-BC01-29C98E97B241}" srcOrd="1" destOrd="0" presId="urn:microsoft.com/office/officeart/2005/8/layout/orgChart1"/>
    <dgm:cxn modelId="{A877D2C7-8321-4A09-AD68-4BD8E880E318}" type="presParOf" srcId="{0626F79E-7766-4939-BC01-29C98E97B241}" destId="{7810ADDB-ECD2-4570-A277-09062C7F7324}" srcOrd="0" destOrd="0" presId="urn:microsoft.com/office/officeart/2005/8/layout/orgChart1"/>
    <dgm:cxn modelId="{7B3D8D14-3ED7-4AA6-B331-522E5CD6F468}" type="presParOf" srcId="{0626F79E-7766-4939-BC01-29C98E97B241}" destId="{9AF8BCCF-357F-4EB2-922A-ED92FC99760F}" srcOrd="1" destOrd="0" presId="urn:microsoft.com/office/officeart/2005/8/layout/orgChart1"/>
    <dgm:cxn modelId="{4CC831B0-5F62-417D-B6A4-E4C00C87DB36}" type="presParOf" srcId="{9AF8BCCF-357F-4EB2-922A-ED92FC99760F}" destId="{198C8661-9454-45DB-9BC2-870B7655D30E}" srcOrd="0" destOrd="0" presId="urn:microsoft.com/office/officeart/2005/8/layout/orgChart1"/>
    <dgm:cxn modelId="{8BA7D625-4F64-4D53-83B2-BFF6570F1F42}" type="presParOf" srcId="{198C8661-9454-45DB-9BC2-870B7655D30E}" destId="{CEA8B10A-14A6-4349-9EBC-8EAC4E430FD7}" srcOrd="0" destOrd="0" presId="urn:microsoft.com/office/officeart/2005/8/layout/orgChart1"/>
    <dgm:cxn modelId="{37102151-ED93-4576-8BAD-43738DD7626A}" type="presParOf" srcId="{198C8661-9454-45DB-9BC2-870B7655D30E}" destId="{C9205EF7-6642-44D5-97BF-D72B187599CB}" srcOrd="1" destOrd="0" presId="urn:microsoft.com/office/officeart/2005/8/layout/orgChart1"/>
    <dgm:cxn modelId="{5CDD1135-2BBC-4D09-A865-104B0D62FD4A}" type="presParOf" srcId="{9AF8BCCF-357F-4EB2-922A-ED92FC99760F}" destId="{D5F30E45-F3F0-4E9B-A9B5-BA6C004BEDCF}" srcOrd="1" destOrd="0" presId="urn:microsoft.com/office/officeart/2005/8/layout/orgChart1"/>
    <dgm:cxn modelId="{911D30C1-6CBF-4AE2-B775-273625AF58EB}" type="presParOf" srcId="{D5F30E45-F3F0-4E9B-A9B5-BA6C004BEDCF}" destId="{2B929300-FEB2-4F03-BF76-686C9FDBC9E3}" srcOrd="0" destOrd="0" presId="urn:microsoft.com/office/officeart/2005/8/layout/orgChart1"/>
    <dgm:cxn modelId="{179CB3CE-D1D0-4770-8795-8863E6E419FB}" type="presParOf" srcId="{D5F30E45-F3F0-4E9B-A9B5-BA6C004BEDCF}" destId="{DCFD04A1-2C28-41E3-8588-88BF1757B585}" srcOrd="1" destOrd="0" presId="urn:microsoft.com/office/officeart/2005/8/layout/orgChart1"/>
    <dgm:cxn modelId="{1EF4A3BB-BE4B-417A-9FE8-3E9264A198F1}" type="presParOf" srcId="{DCFD04A1-2C28-41E3-8588-88BF1757B585}" destId="{EAE36628-653D-40A9-8593-73B55D14378D}" srcOrd="0" destOrd="0" presId="urn:microsoft.com/office/officeart/2005/8/layout/orgChart1"/>
    <dgm:cxn modelId="{1BFAC436-AC22-42A5-9E4A-5609D917B43C}" type="presParOf" srcId="{EAE36628-653D-40A9-8593-73B55D14378D}" destId="{9DD3A012-71C7-4855-93DB-28F90FC6F80A}" srcOrd="0" destOrd="0" presId="urn:microsoft.com/office/officeart/2005/8/layout/orgChart1"/>
    <dgm:cxn modelId="{9960DCEA-4CCE-44D0-8BA4-377EA5FC079B}" type="presParOf" srcId="{EAE36628-653D-40A9-8593-73B55D14378D}" destId="{9F7C3083-26EE-4CF3-B442-2522D92D3744}" srcOrd="1" destOrd="0" presId="urn:microsoft.com/office/officeart/2005/8/layout/orgChart1"/>
    <dgm:cxn modelId="{E59084B8-B694-4F3C-B75F-86DDC8695985}" type="presParOf" srcId="{DCFD04A1-2C28-41E3-8588-88BF1757B585}" destId="{57F3DE99-29F7-47B0-98A3-0EC9D94E6AF7}" srcOrd="1" destOrd="0" presId="urn:microsoft.com/office/officeart/2005/8/layout/orgChart1"/>
    <dgm:cxn modelId="{6A2E73B5-A16B-483B-8BBE-9EB8EBC9AC91}" type="presParOf" srcId="{DCFD04A1-2C28-41E3-8588-88BF1757B585}" destId="{8932D08A-6C1C-4A62-A830-3D80078A6A32}" srcOrd="2" destOrd="0" presId="urn:microsoft.com/office/officeart/2005/8/layout/orgChart1"/>
    <dgm:cxn modelId="{23E8BA9D-23D2-4E01-89E0-FEC65849B752}" type="presParOf" srcId="{D5F30E45-F3F0-4E9B-A9B5-BA6C004BEDCF}" destId="{EEAF7890-4649-4AFC-8D4F-5803CA07EF0C}" srcOrd="2" destOrd="0" presId="urn:microsoft.com/office/officeart/2005/8/layout/orgChart1"/>
    <dgm:cxn modelId="{18E6ADDF-F6C6-4E9D-B040-F2B3EE1C8F54}" type="presParOf" srcId="{D5F30E45-F3F0-4E9B-A9B5-BA6C004BEDCF}" destId="{CFA72DDA-6B0D-4724-861C-7E3D3741665A}" srcOrd="3" destOrd="0" presId="urn:microsoft.com/office/officeart/2005/8/layout/orgChart1"/>
    <dgm:cxn modelId="{1E5C6E9B-422B-491C-BED4-35915D2C2F9A}" type="presParOf" srcId="{CFA72DDA-6B0D-4724-861C-7E3D3741665A}" destId="{6E614EDD-A3F0-4EE4-A61B-3EC192CC9A41}" srcOrd="0" destOrd="0" presId="urn:microsoft.com/office/officeart/2005/8/layout/orgChart1"/>
    <dgm:cxn modelId="{C82740A9-6EC9-4387-A636-B14C88C95F84}" type="presParOf" srcId="{6E614EDD-A3F0-4EE4-A61B-3EC192CC9A41}" destId="{97778580-965E-402D-96B5-05BD04C1AC66}" srcOrd="0" destOrd="0" presId="urn:microsoft.com/office/officeart/2005/8/layout/orgChart1"/>
    <dgm:cxn modelId="{033A71E0-2BC6-48B3-82F5-61F6718C7D65}" type="presParOf" srcId="{6E614EDD-A3F0-4EE4-A61B-3EC192CC9A41}" destId="{3BA8BED2-8FF5-4041-A020-51D4E7076A65}" srcOrd="1" destOrd="0" presId="urn:microsoft.com/office/officeart/2005/8/layout/orgChart1"/>
    <dgm:cxn modelId="{478C1328-3C13-48FA-948E-DAF69003FADA}" type="presParOf" srcId="{CFA72DDA-6B0D-4724-861C-7E3D3741665A}" destId="{D93A15AA-4AB8-4831-85F9-02D4664324E6}" srcOrd="1" destOrd="0" presId="urn:microsoft.com/office/officeart/2005/8/layout/orgChart1"/>
    <dgm:cxn modelId="{8BE1BD0F-1E45-4A50-903A-01AD9ECE7376}" type="presParOf" srcId="{CFA72DDA-6B0D-4724-861C-7E3D3741665A}" destId="{87401AD3-18A2-4DCD-BBB5-2735740104D8}" srcOrd="2" destOrd="0" presId="urn:microsoft.com/office/officeart/2005/8/layout/orgChart1"/>
    <dgm:cxn modelId="{455A4418-0003-4DF9-94C4-6E85E5CB4B07}" type="presParOf" srcId="{D5F30E45-F3F0-4E9B-A9B5-BA6C004BEDCF}" destId="{0B8C1351-4C88-4A38-B9EB-55C831F63B45}" srcOrd="4" destOrd="0" presId="urn:microsoft.com/office/officeart/2005/8/layout/orgChart1"/>
    <dgm:cxn modelId="{DE7D1A36-AA16-4F63-A0FA-612D9B25BA8B}" type="presParOf" srcId="{D5F30E45-F3F0-4E9B-A9B5-BA6C004BEDCF}" destId="{08CBE951-A7AF-4831-951D-26A828A76FCC}" srcOrd="5" destOrd="0" presId="urn:microsoft.com/office/officeart/2005/8/layout/orgChart1"/>
    <dgm:cxn modelId="{CCED5DB6-B0BC-4C56-9B72-9F9D64EAE08B}" type="presParOf" srcId="{08CBE951-A7AF-4831-951D-26A828A76FCC}" destId="{DF43E4C0-199F-4D7E-93DB-79DFF5A88F6F}" srcOrd="0" destOrd="0" presId="urn:microsoft.com/office/officeart/2005/8/layout/orgChart1"/>
    <dgm:cxn modelId="{AE3141B2-EFC9-4284-83EB-A7CAB0FADA17}" type="presParOf" srcId="{DF43E4C0-199F-4D7E-93DB-79DFF5A88F6F}" destId="{C5F9E809-69FE-435A-BCBC-9DEC315554CA}" srcOrd="0" destOrd="0" presId="urn:microsoft.com/office/officeart/2005/8/layout/orgChart1"/>
    <dgm:cxn modelId="{61D262A6-3EE7-42F8-8B6F-D6D61D4B3319}" type="presParOf" srcId="{DF43E4C0-199F-4D7E-93DB-79DFF5A88F6F}" destId="{8759C2A6-DAF6-44EC-AF37-41C0740E7949}" srcOrd="1" destOrd="0" presId="urn:microsoft.com/office/officeart/2005/8/layout/orgChart1"/>
    <dgm:cxn modelId="{163556C9-894B-49FF-B2C4-3D9FE049F83E}" type="presParOf" srcId="{08CBE951-A7AF-4831-951D-26A828A76FCC}" destId="{027A1985-6E63-45BF-8512-D926769EDAB8}" srcOrd="1" destOrd="0" presId="urn:microsoft.com/office/officeart/2005/8/layout/orgChart1"/>
    <dgm:cxn modelId="{23233A7C-00C9-4B10-9B0A-812BC29D5DB7}" type="presParOf" srcId="{08CBE951-A7AF-4831-951D-26A828A76FCC}" destId="{D223F337-3C79-4881-9FD7-970655FBEDE7}" srcOrd="2" destOrd="0" presId="urn:microsoft.com/office/officeart/2005/8/layout/orgChart1"/>
    <dgm:cxn modelId="{293B9730-D637-4832-96CE-7BB148F08E78}" type="presParOf" srcId="{9AF8BCCF-357F-4EB2-922A-ED92FC99760F}" destId="{E8A75875-2521-43A4-A2D4-065B29BC1576}" srcOrd="2" destOrd="0" presId="urn:microsoft.com/office/officeart/2005/8/layout/orgChart1"/>
    <dgm:cxn modelId="{43F69311-BC86-40C7-84D3-AC94AB456397}" type="presParOf" srcId="{E8A75875-2521-43A4-A2D4-065B29BC1576}" destId="{F187D11E-95C0-4B05-BA13-C3A8D15DEC72}" srcOrd="0" destOrd="0" presId="urn:microsoft.com/office/officeart/2005/8/layout/orgChart1"/>
    <dgm:cxn modelId="{60737F76-B946-4A8F-8E54-9D7188335E64}" type="presParOf" srcId="{E8A75875-2521-43A4-A2D4-065B29BC1576}" destId="{5DB571B1-7DB8-4594-810F-58DB36C0BDDA}" srcOrd="1" destOrd="0" presId="urn:microsoft.com/office/officeart/2005/8/layout/orgChart1"/>
    <dgm:cxn modelId="{3071BF67-9FC3-4FC6-9D10-A9EDFB965377}" type="presParOf" srcId="{5DB571B1-7DB8-4594-810F-58DB36C0BDDA}" destId="{3DDDB923-6ED2-41C7-85B9-3909A216762B}" srcOrd="0" destOrd="0" presId="urn:microsoft.com/office/officeart/2005/8/layout/orgChart1"/>
    <dgm:cxn modelId="{53FE22F1-5707-4735-85D0-9703B61E07DE}" type="presParOf" srcId="{3DDDB923-6ED2-41C7-85B9-3909A216762B}" destId="{2BB0D5D5-FD54-4595-8CE1-704741B6C300}" srcOrd="0" destOrd="0" presId="urn:microsoft.com/office/officeart/2005/8/layout/orgChart1"/>
    <dgm:cxn modelId="{72F5B825-8E3C-4C71-AB02-7213610F7FBF}" type="presParOf" srcId="{3DDDB923-6ED2-41C7-85B9-3909A216762B}" destId="{36F553C6-4781-4278-AAAA-0F2CE7A56FA4}" srcOrd="1" destOrd="0" presId="urn:microsoft.com/office/officeart/2005/8/layout/orgChart1"/>
    <dgm:cxn modelId="{CF007FAA-4301-45D8-9348-ECC53F4B6745}" type="presParOf" srcId="{5DB571B1-7DB8-4594-810F-58DB36C0BDDA}" destId="{069AFE78-2314-414A-AF17-B52BD512714B}" srcOrd="1" destOrd="0" presId="urn:microsoft.com/office/officeart/2005/8/layout/orgChart1"/>
    <dgm:cxn modelId="{3994EAF6-C08D-444A-B2EA-01A306B89039}" type="presParOf" srcId="{5DB571B1-7DB8-4594-810F-58DB36C0BDDA}" destId="{569BADD7-4B22-44A6-A2DD-2F84C6B7E4BF}" srcOrd="2" destOrd="0" presId="urn:microsoft.com/office/officeart/2005/8/layout/orgChart1"/>
    <dgm:cxn modelId="{2CA14545-7368-4281-9ACF-333219571E6E}" type="presParOf" srcId="{0626F79E-7766-4939-BC01-29C98E97B241}" destId="{91DEBF43-3116-4A0D-8582-1E9E4A467992}" srcOrd="2" destOrd="0" presId="urn:microsoft.com/office/officeart/2005/8/layout/orgChart1"/>
    <dgm:cxn modelId="{2911A0B6-0DDF-4403-B2B8-D815739575CE}" type="presParOf" srcId="{0626F79E-7766-4939-BC01-29C98E97B241}" destId="{7056ED63-8F7E-47A5-BE0C-BDADC24B746F}" srcOrd="3" destOrd="0" presId="urn:microsoft.com/office/officeart/2005/8/layout/orgChart1"/>
    <dgm:cxn modelId="{6B246C4E-51D5-4528-A49A-1EDEBEB28963}" type="presParOf" srcId="{7056ED63-8F7E-47A5-BE0C-BDADC24B746F}" destId="{B27FEC4B-1782-4B9D-A4CC-CDE8D482DDD8}" srcOrd="0" destOrd="0" presId="urn:microsoft.com/office/officeart/2005/8/layout/orgChart1"/>
    <dgm:cxn modelId="{B7EF5FE7-1FA8-4CA9-B857-D1CD1A4DABA1}" type="presParOf" srcId="{B27FEC4B-1782-4B9D-A4CC-CDE8D482DDD8}" destId="{4456A13A-CDAC-47D9-AE47-7DE420615FDA}" srcOrd="0" destOrd="0" presId="urn:microsoft.com/office/officeart/2005/8/layout/orgChart1"/>
    <dgm:cxn modelId="{612C4BED-BCEC-4B07-9038-06F27398E328}" type="presParOf" srcId="{B27FEC4B-1782-4B9D-A4CC-CDE8D482DDD8}" destId="{D7AB8949-C2AB-47AA-A720-793665F11226}" srcOrd="1" destOrd="0" presId="urn:microsoft.com/office/officeart/2005/8/layout/orgChart1"/>
    <dgm:cxn modelId="{E7E298B8-9DB4-4152-965B-72F8FF63D46A}" type="presParOf" srcId="{7056ED63-8F7E-47A5-BE0C-BDADC24B746F}" destId="{79EED946-CC33-4066-ADDF-ECB6679D8C39}" srcOrd="1" destOrd="0" presId="urn:microsoft.com/office/officeart/2005/8/layout/orgChart1"/>
    <dgm:cxn modelId="{7BCB06FE-853A-4D74-864D-09288DF40F8D}" type="presParOf" srcId="{79EED946-CC33-4066-ADDF-ECB6679D8C39}" destId="{BCD8B6B9-1BAA-4535-AF80-6AACE3B1DAC8}" srcOrd="0" destOrd="0" presId="urn:microsoft.com/office/officeart/2005/8/layout/orgChart1"/>
    <dgm:cxn modelId="{66F14F12-96CF-40FD-9AFD-DE3CF937DC4D}" type="presParOf" srcId="{79EED946-CC33-4066-ADDF-ECB6679D8C39}" destId="{9224982D-D84B-4718-B28F-48B53D90D16F}" srcOrd="1" destOrd="0" presId="urn:microsoft.com/office/officeart/2005/8/layout/orgChart1"/>
    <dgm:cxn modelId="{0FE9BC8D-AF49-4DF0-AF28-D0E846EDE204}" type="presParOf" srcId="{9224982D-D84B-4718-B28F-48B53D90D16F}" destId="{963138F7-246D-47CE-B5A3-AE803ACF72F2}" srcOrd="0" destOrd="0" presId="urn:microsoft.com/office/officeart/2005/8/layout/orgChart1"/>
    <dgm:cxn modelId="{ECAE0FB0-D760-4993-A4D5-69737FF71234}" type="presParOf" srcId="{963138F7-246D-47CE-B5A3-AE803ACF72F2}" destId="{9D83345B-D37A-47D8-AD65-B6ABE59BD057}" srcOrd="0" destOrd="0" presId="urn:microsoft.com/office/officeart/2005/8/layout/orgChart1"/>
    <dgm:cxn modelId="{B46B622B-CBBD-44E8-823F-F2DA81FDEDB5}" type="presParOf" srcId="{963138F7-246D-47CE-B5A3-AE803ACF72F2}" destId="{A4FA8B51-BA0F-44D6-B83E-AE8822D992A1}" srcOrd="1" destOrd="0" presId="urn:microsoft.com/office/officeart/2005/8/layout/orgChart1"/>
    <dgm:cxn modelId="{80754349-8B67-48BE-9B48-7A0BC04A69E6}" type="presParOf" srcId="{9224982D-D84B-4718-B28F-48B53D90D16F}" destId="{C617C572-3FEC-40EF-9991-3DB6727094F8}" srcOrd="1" destOrd="0" presId="urn:microsoft.com/office/officeart/2005/8/layout/orgChart1"/>
    <dgm:cxn modelId="{B0688635-777C-4016-A43C-58DFC68DEE87}" type="presParOf" srcId="{C617C572-3FEC-40EF-9991-3DB6727094F8}" destId="{6CBF0FDB-CA5C-4908-A44E-A6EA13DB068C}" srcOrd="0" destOrd="0" presId="urn:microsoft.com/office/officeart/2005/8/layout/orgChart1"/>
    <dgm:cxn modelId="{E31B8D84-6D1B-4D3B-B8A9-2F52A7B2CF29}" type="presParOf" srcId="{C617C572-3FEC-40EF-9991-3DB6727094F8}" destId="{81C53F7A-5C54-47F4-867B-C8B1D501FDAD}" srcOrd="1" destOrd="0" presId="urn:microsoft.com/office/officeart/2005/8/layout/orgChart1"/>
    <dgm:cxn modelId="{C8475DC1-B78E-4836-A5EB-C6BAC8DDA13C}" type="presParOf" srcId="{81C53F7A-5C54-47F4-867B-C8B1D501FDAD}" destId="{B0163E35-7694-4F04-9448-8D53541D513E}" srcOrd="0" destOrd="0" presId="urn:microsoft.com/office/officeart/2005/8/layout/orgChart1"/>
    <dgm:cxn modelId="{1FF008B2-981C-4B4F-8EA4-B973C3389AF5}" type="presParOf" srcId="{B0163E35-7694-4F04-9448-8D53541D513E}" destId="{028951D7-ABCF-4B27-B318-2A46B2108EDB}" srcOrd="0" destOrd="0" presId="urn:microsoft.com/office/officeart/2005/8/layout/orgChart1"/>
    <dgm:cxn modelId="{2DA410BF-FADD-423D-902F-982C711FE183}" type="presParOf" srcId="{B0163E35-7694-4F04-9448-8D53541D513E}" destId="{33C1140E-4E6C-46E6-9138-BFFF11248462}" srcOrd="1" destOrd="0" presId="urn:microsoft.com/office/officeart/2005/8/layout/orgChart1"/>
    <dgm:cxn modelId="{03CA9B25-52CB-4ECC-BA59-4BFCA6AA1DD2}" type="presParOf" srcId="{81C53F7A-5C54-47F4-867B-C8B1D501FDAD}" destId="{13A64F9F-2296-41AB-B314-1B2AAE34D47A}" srcOrd="1" destOrd="0" presId="urn:microsoft.com/office/officeart/2005/8/layout/orgChart1"/>
    <dgm:cxn modelId="{8E8D2698-F12A-48D1-B0CA-90106E04435D}" type="presParOf" srcId="{13A64F9F-2296-41AB-B314-1B2AAE34D47A}" destId="{4B207110-1944-4310-A601-96A015D6EF65}" srcOrd="0" destOrd="0" presId="urn:microsoft.com/office/officeart/2005/8/layout/orgChart1"/>
    <dgm:cxn modelId="{91C86759-F0BF-4DC8-BA44-819474633CCD}" type="presParOf" srcId="{13A64F9F-2296-41AB-B314-1B2AAE34D47A}" destId="{4FDA91AF-757E-4008-9BB3-9600BCC1A9AF}" srcOrd="1" destOrd="0" presId="urn:microsoft.com/office/officeart/2005/8/layout/orgChart1"/>
    <dgm:cxn modelId="{E17978AF-1876-4E96-935E-64B6010A2BCE}" type="presParOf" srcId="{4FDA91AF-757E-4008-9BB3-9600BCC1A9AF}" destId="{E1B87B0C-7855-47EF-B785-C3EF4E56BA00}" srcOrd="0" destOrd="0" presId="urn:microsoft.com/office/officeart/2005/8/layout/orgChart1"/>
    <dgm:cxn modelId="{F2EC2CC4-0D30-4B08-8A8C-AC1E9060530D}" type="presParOf" srcId="{E1B87B0C-7855-47EF-B785-C3EF4E56BA00}" destId="{BEFA091B-16A4-4A51-81E8-E04DD70B8239}" srcOrd="0" destOrd="0" presId="urn:microsoft.com/office/officeart/2005/8/layout/orgChart1"/>
    <dgm:cxn modelId="{FFB5ED8E-0EB2-4935-A67D-3C80568CC192}" type="presParOf" srcId="{E1B87B0C-7855-47EF-B785-C3EF4E56BA00}" destId="{28A0DEDF-A22B-41E8-B16C-C8DC670810EA}" srcOrd="1" destOrd="0" presId="urn:microsoft.com/office/officeart/2005/8/layout/orgChart1"/>
    <dgm:cxn modelId="{7A202312-F6D6-475C-9970-8F50B28DD950}" type="presParOf" srcId="{4FDA91AF-757E-4008-9BB3-9600BCC1A9AF}" destId="{22B25727-2868-4ECA-AD47-25694C2D223D}" srcOrd="1" destOrd="0" presId="urn:microsoft.com/office/officeart/2005/8/layout/orgChart1"/>
    <dgm:cxn modelId="{09BB8451-32A7-47B2-9BFD-1B9A169016AA}" type="presParOf" srcId="{4FDA91AF-757E-4008-9BB3-9600BCC1A9AF}" destId="{09D17618-2486-4ACF-BD28-13A99C7C96E6}" srcOrd="2" destOrd="0" presId="urn:microsoft.com/office/officeart/2005/8/layout/orgChart1"/>
    <dgm:cxn modelId="{6EDC8993-7A03-41FA-B07C-B6EBBB08BCDF}" type="presParOf" srcId="{81C53F7A-5C54-47F4-867B-C8B1D501FDAD}" destId="{5E98D643-CC89-4E18-A82C-A385AFEDFD6D}" srcOrd="2" destOrd="0" presId="urn:microsoft.com/office/officeart/2005/8/layout/orgChart1"/>
    <dgm:cxn modelId="{579BCE21-D97C-4208-BDC0-433E973DB5F6}" type="presParOf" srcId="{C617C572-3FEC-40EF-9991-3DB6727094F8}" destId="{3D5601F1-680F-477F-9A7B-ABC5D84A9DD3}" srcOrd="2" destOrd="0" presId="urn:microsoft.com/office/officeart/2005/8/layout/orgChart1"/>
    <dgm:cxn modelId="{CA7D8F7C-2EE6-4A8E-B7CF-0A37305BD509}" type="presParOf" srcId="{C617C572-3FEC-40EF-9991-3DB6727094F8}" destId="{B5CC4C16-0311-4C2F-829E-7FEA3F144768}" srcOrd="3" destOrd="0" presId="urn:microsoft.com/office/officeart/2005/8/layout/orgChart1"/>
    <dgm:cxn modelId="{7AE3CD63-E7E1-4B5C-ACC9-FB2560E606F8}" type="presParOf" srcId="{B5CC4C16-0311-4C2F-829E-7FEA3F144768}" destId="{40BE289A-B3E1-4308-ADE1-8447E7301876}" srcOrd="0" destOrd="0" presId="urn:microsoft.com/office/officeart/2005/8/layout/orgChart1"/>
    <dgm:cxn modelId="{704D18B7-1950-4024-BEA7-9AAEF6072A04}" type="presParOf" srcId="{40BE289A-B3E1-4308-ADE1-8447E7301876}" destId="{9BDCC63C-8535-4E66-92ED-3DB5AA5D7679}" srcOrd="0" destOrd="0" presId="urn:microsoft.com/office/officeart/2005/8/layout/orgChart1"/>
    <dgm:cxn modelId="{76828450-6623-447B-9B6A-9D7B38D18D2E}" type="presParOf" srcId="{40BE289A-B3E1-4308-ADE1-8447E7301876}" destId="{F32A638D-5231-4A7F-819C-985318BC2C62}" srcOrd="1" destOrd="0" presId="urn:microsoft.com/office/officeart/2005/8/layout/orgChart1"/>
    <dgm:cxn modelId="{55692D57-3434-497A-B7CA-F52A188D53E0}" type="presParOf" srcId="{B5CC4C16-0311-4C2F-829E-7FEA3F144768}" destId="{01DB14A6-A5EF-4EEA-92D8-C088676611C8}" srcOrd="1" destOrd="0" presId="urn:microsoft.com/office/officeart/2005/8/layout/orgChart1"/>
    <dgm:cxn modelId="{3DE46450-05C0-46C6-8630-8AD538D1D9E5}" type="presParOf" srcId="{01DB14A6-A5EF-4EEA-92D8-C088676611C8}" destId="{AE8F9A2B-7571-407B-9227-FF6AA74CCACB}" srcOrd="0" destOrd="0" presId="urn:microsoft.com/office/officeart/2005/8/layout/orgChart1"/>
    <dgm:cxn modelId="{E24DA24F-3259-4427-BC91-DB616CF82AE2}" type="presParOf" srcId="{01DB14A6-A5EF-4EEA-92D8-C088676611C8}" destId="{7EC07A1D-E6F7-475A-825D-E7FC82163667}" srcOrd="1" destOrd="0" presId="urn:microsoft.com/office/officeart/2005/8/layout/orgChart1"/>
    <dgm:cxn modelId="{8385E8B2-C6DA-4B8A-8869-A23A7A1A3FA1}" type="presParOf" srcId="{7EC07A1D-E6F7-475A-825D-E7FC82163667}" destId="{C334B5D4-8ED4-4F3E-B30E-70118A4312D4}" srcOrd="0" destOrd="0" presId="urn:microsoft.com/office/officeart/2005/8/layout/orgChart1"/>
    <dgm:cxn modelId="{6CD985C3-F378-4C97-B512-D37AEC6D58A3}" type="presParOf" srcId="{C334B5D4-8ED4-4F3E-B30E-70118A4312D4}" destId="{934D585B-7893-468B-9E85-4FA608656C58}" srcOrd="0" destOrd="0" presId="urn:microsoft.com/office/officeart/2005/8/layout/orgChart1"/>
    <dgm:cxn modelId="{B17F57E8-3E5F-44F6-8883-D601EE5B9D49}" type="presParOf" srcId="{C334B5D4-8ED4-4F3E-B30E-70118A4312D4}" destId="{63EDB240-1F24-419B-A4D2-1D5A3B864286}" srcOrd="1" destOrd="0" presId="urn:microsoft.com/office/officeart/2005/8/layout/orgChart1"/>
    <dgm:cxn modelId="{67CB778B-DBF3-4AA9-AC6E-74DD8CF30C94}" type="presParOf" srcId="{7EC07A1D-E6F7-475A-825D-E7FC82163667}" destId="{41516C3D-B984-491B-88AA-7C300AC414D2}" srcOrd="1" destOrd="0" presId="urn:microsoft.com/office/officeart/2005/8/layout/orgChart1"/>
    <dgm:cxn modelId="{43040BE6-772E-4B4D-B3AD-66EFF8911619}" type="presParOf" srcId="{7EC07A1D-E6F7-475A-825D-E7FC82163667}" destId="{21786EE9-FB9C-47EF-B6F3-7C599452454D}" srcOrd="2" destOrd="0" presId="urn:microsoft.com/office/officeart/2005/8/layout/orgChart1"/>
    <dgm:cxn modelId="{4854467F-D62E-41C3-A11A-F2303D67296C}" type="presParOf" srcId="{B5CC4C16-0311-4C2F-829E-7FEA3F144768}" destId="{DC4EB7DE-77CF-4102-8AB5-EA9629AD7A4B}" srcOrd="2" destOrd="0" presId="urn:microsoft.com/office/officeart/2005/8/layout/orgChart1"/>
    <dgm:cxn modelId="{47F12EE1-C775-447A-8415-C9907306F38C}" type="presParOf" srcId="{9224982D-D84B-4718-B28F-48B53D90D16F}" destId="{8B1E0DAB-3A30-4D92-8582-F1781851D1BF}" srcOrd="2" destOrd="0" presId="urn:microsoft.com/office/officeart/2005/8/layout/orgChart1"/>
    <dgm:cxn modelId="{9BE08F3F-A07B-449A-AB1B-7856303BB9B3}" type="presParOf" srcId="{7056ED63-8F7E-47A5-BE0C-BDADC24B746F}" destId="{B7F69C6A-A3E9-4437-AC5F-5DBB3DF23B64}" srcOrd="2" destOrd="0" presId="urn:microsoft.com/office/officeart/2005/8/layout/orgChart1"/>
    <dgm:cxn modelId="{5FBF2BDD-972C-4DD3-8F06-470ED661CB8E}" type="presParOf" srcId="{B7F69C6A-A3E9-4437-AC5F-5DBB3DF23B64}" destId="{D12AEF6E-E68D-4E84-9242-770EF05B9681}" srcOrd="0" destOrd="0" presId="urn:microsoft.com/office/officeart/2005/8/layout/orgChart1"/>
    <dgm:cxn modelId="{37AEC3DE-F1F4-48AB-B580-BCD7F973D7EA}" type="presParOf" srcId="{B7F69C6A-A3E9-4437-AC5F-5DBB3DF23B64}" destId="{3A867189-0B88-4E85-A9DE-CCBBCA9F1088}" srcOrd="1" destOrd="0" presId="urn:microsoft.com/office/officeart/2005/8/layout/orgChart1"/>
    <dgm:cxn modelId="{D3BB5947-72A7-40DE-A598-177739BE4C24}" type="presParOf" srcId="{3A867189-0B88-4E85-A9DE-CCBBCA9F1088}" destId="{F1543F31-50CF-4191-A5EC-D2D7AB745333}" srcOrd="0" destOrd="0" presId="urn:microsoft.com/office/officeart/2005/8/layout/orgChart1"/>
    <dgm:cxn modelId="{993E9698-0A41-440C-B057-4C456142A3F2}" type="presParOf" srcId="{F1543F31-50CF-4191-A5EC-D2D7AB745333}" destId="{A4926357-E20E-4A5A-9AC3-F3CAFD039F43}" srcOrd="0" destOrd="0" presId="urn:microsoft.com/office/officeart/2005/8/layout/orgChart1"/>
    <dgm:cxn modelId="{A844FDC1-F048-4631-A601-FC91F50F27AC}" type="presParOf" srcId="{F1543F31-50CF-4191-A5EC-D2D7AB745333}" destId="{183F4E97-8890-439E-902D-9E0DDAC123CE}" srcOrd="1" destOrd="0" presId="urn:microsoft.com/office/officeart/2005/8/layout/orgChart1"/>
    <dgm:cxn modelId="{4A279932-088C-49ED-9468-95A465BC72F9}" type="presParOf" srcId="{3A867189-0B88-4E85-A9DE-CCBBCA9F1088}" destId="{5D19124A-2E85-40D4-943B-C169AB7080AF}" srcOrd="1" destOrd="0" presId="urn:microsoft.com/office/officeart/2005/8/layout/orgChart1"/>
    <dgm:cxn modelId="{03504714-B187-4D88-9676-F592AD95442A}" type="presParOf" srcId="{3A867189-0B88-4E85-A9DE-CCBBCA9F1088}" destId="{51FE042A-6ACF-4337-ADEE-E2CE14B20866}" srcOrd="2" destOrd="0" presId="urn:microsoft.com/office/officeart/2005/8/layout/orgChart1"/>
    <dgm:cxn modelId="{85D6F119-C775-49D0-8D7A-BE0983B357B3}" type="presParOf" srcId="{A2AA40D1-0A26-4C10-8C8C-E06017C15B77}" destId="{47FA118C-474D-4A30-851D-F5D2C239B73F}" srcOrd="2" destOrd="0" presId="urn:microsoft.com/office/officeart/2005/8/layout/orgChart1"/>
    <dgm:cxn modelId="{8D014D7D-7CEB-48A4-A749-A9492D55A94D}" type="presParOf" srcId="{47FA118C-474D-4A30-851D-F5D2C239B73F}" destId="{AB793EA1-68D2-4408-9BD7-15EF92392FB0}" srcOrd="0" destOrd="0" presId="urn:microsoft.com/office/officeart/2005/8/layout/orgChart1"/>
    <dgm:cxn modelId="{C727D399-315D-4AD1-BB52-9D6F57F53591}" type="presParOf" srcId="{47FA118C-474D-4A30-851D-F5D2C239B73F}" destId="{9A1D3336-4A90-4ED9-8E42-6DE765117445}" srcOrd="1" destOrd="0" presId="urn:microsoft.com/office/officeart/2005/8/layout/orgChart1"/>
    <dgm:cxn modelId="{EB629929-6745-42D6-BF59-BAB18692E265}" type="presParOf" srcId="{9A1D3336-4A90-4ED9-8E42-6DE765117445}" destId="{96B37CE3-CD83-4996-94F6-E27B8AB4B984}" srcOrd="0" destOrd="0" presId="urn:microsoft.com/office/officeart/2005/8/layout/orgChart1"/>
    <dgm:cxn modelId="{BC8C496D-94F8-4A15-A0FC-CA04012600E6}" type="presParOf" srcId="{96B37CE3-CD83-4996-94F6-E27B8AB4B984}" destId="{08F48D71-FF9E-46B0-A8FC-F3803935DB48}" srcOrd="0" destOrd="0" presId="urn:microsoft.com/office/officeart/2005/8/layout/orgChart1"/>
    <dgm:cxn modelId="{02B543ED-6A8F-4D76-B5DA-EC6D15120664}" type="presParOf" srcId="{96B37CE3-CD83-4996-94F6-E27B8AB4B984}" destId="{FFF812E0-FED0-4358-A140-750054EAFA87}" srcOrd="1" destOrd="0" presId="urn:microsoft.com/office/officeart/2005/8/layout/orgChart1"/>
    <dgm:cxn modelId="{B18B0EBB-6E6C-4953-9847-648E79DA9EBA}" type="presParOf" srcId="{9A1D3336-4A90-4ED9-8E42-6DE765117445}" destId="{D8365035-31A8-48FD-89A1-63992DDAFB92}" srcOrd="1" destOrd="0" presId="urn:microsoft.com/office/officeart/2005/8/layout/orgChart1"/>
    <dgm:cxn modelId="{27170E22-2242-4251-A53A-9CE494B2C7E7}" type="presParOf" srcId="{9A1D3336-4A90-4ED9-8E42-6DE765117445}" destId="{23EF684C-0D1C-467D-9E73-CB41EF944749}" srcOrd="2" destOrd="0" presId="urn:microsoft.com/office/officeart/2005/8/layout/orgChart1"/>
    <dgm:cxn modelId="{EF7FEEAA-632A-4EDF-8D3A-7AD773185A39}" type="presParOf" srcId="{47FA118C-474D-4A30-851D-F5D2C239B73F}" destId="{868E3CDE-FCC7-4C77-96F0-9B770D11BD32}" srcOrd="2" destOrd="0" presId="urn:microsoft.com/office/officeart/2005/8/layout/orgChart1"/>
    <dgm:cxn modelId="{9AC44BA7-0937-4118-B23A-5D1C6E29D26A}" type="presParOf" srcId="{47FA118C-474D-4A30-851D-F5D2C239B73F}" destId="{2D46AFA1-449B-4FEB-A840-8066E348A3FB}" srcOrd="3" destOrd="0" presId="urn:microsoft.com/office/officeart/2005/8/layout/orgChart1"/>
    <dgm:cxn modelId="{4B5FC263-CD4B-4FB6-A589-2B4A094B532A}" type="presParOf" srcId="{2D46AFA1-449B-4FEB-A840-8066E348A3FB}" destId="{17AB6AFD-0884-4B70-9E2B-FC44D8A800CF}" srcOrd="0" destOrd="0" presId="urn:microsoft.com/office/officeart/2005/8/layout/orgChart1"/>
    <dgm:cxn modelId="{3F046F2D-CDE2-4233-82F6-135687CB1401}" type="presParOf" srcId="{17AB6AFD-0884-4B70-9E2B-FC44D8A800CF}" destId="{490EEF8A-5D85-49EB-9901-09146C086672}" srcOrd="0" destOrd="0" presId="urn:microsoft.com/office/officeart/2005/8/layout/orgChart1"/>
    <dgm:cxn modelId="{252A3204-22BB-4230-974D-478CFC8982ED}" type="presParOf" srcId="{17AB6AFD-0884-4B70-9E2B-FC44D8A800CF}" destId="{917AF29C-229C-473B-9BE4-DB321E9BC425}" srcOrd="1" destOrd="0" presId="urn:microsoft.com/office/officeart/2005/8/layout/orgChart1"/>
    <dgm:cxn modelId="{F154B6E9-3793-4496-9280-D26709B7FA93}" type="presParOf" srcId="{2D46AFA1-449B-4FEB-A840-8066E348A3FB}" destId="{8EB0A8AB-92E8-487C-8CED-70D5650B10A5}" srcOrd="1" destOrd="0" presId="urn:microsoft.com/office/officeart/2005/8/layout/orgChart1"/>
    <dgm:cxn modelId="{3433CEC8-D008-423F-97B4-9C6505C2DC1E}" type="presParOf" srcId="{2D46AFA1-449B-4FEB-A840-8066E348A3FB}" destId="{9620E03D-84E1-4900-ADEC-C05DB164E65F}" srcOrd="2" destOrd="0" presId="urn:microsoft.com/office/officeart/2005/8/layout/orgChart1"/>
    <dgm:cxn modelId="{414330DC-7B7D-4D5C-8120-61EC2B9FCE96}" type="presParOf" srcId="{47FA118C-474D-4A30-851D-F5D2C239B73F}" destId="{2346ABE3-8DD2-4849-A198-2F454AA00D37}" srcOrd="4" destOrd="0" presId="urn:microsoft.com/office/officeart/2005/8/layout/orgChart1"/>
    <dgm:cxn modelId="{08D31A6F-B449-4493-9199-87034D23DAB7}" type="presParOf" srcId="{47FA118C-474D-4A30-851D-F5D2C239B73F}" destId="{3BB280FB-7CFE-4BDC-AB25-75BDE357D4B0}" srcOrd="5" destOrd="0" presId="urn:microsoft.com/office/officeart/2005/8/layout/orgChart1"/>
    <dgm:cxn modelId="{21F93C61-0876-49AA-90F5-32CBCD324A4D}" type="presParOf" srcId="{3BB280FB-7CFE-4BDC-AB25-75BDE357D4B0}" destId="{F39CBDED-7289-4145-8D2F-21DF7018DF4F}" srcOrd="0" destOrd="0" presId="urn:microsoft.com/office/officeart/2005/8/layout/orgChart1"/>
    <dgm:cxn modelId="{911D9CBF-5D27-4612-8FC2-ADC74E82CFA6}" type="presParOf" srcId="{F39CBDED-7289-4145-8D2F-21DF7018DF4F}" destId="{5205EE6F-72B1-4825-B7AC-757576E10AEE}" srcOrd="0" destOrd="0" presId="urn:microsoft.com/office/officeart/2005/8/layout/orgChart1"/>
    <dgm:cxn modelId="{4C58F482-CCEC-4411-ACCA-FCEBB71472A3}" type="presParOf" srcId="{F39CBDED-7289-4145-8D2F-21DF7018DF4F}" destId="{F88364CC-C5E0-4AFB-A17B-D55B3512D6EB}" srcOrd="1" destOrd="0" presId="urn:microsoft.com/office/officeart/2005/8/layout/orgChart1"/>
    <dgm:cxn modelId="{9B0695B6-7C9C-4825-9836-BD61D22B124E}" type="presParOf" srcId="{3BB280FB-7CFE-4BDC-AB25-75BDE357D4B0}" destId="{0EAEDD5D-7D9F-4340-A9A8-6B36C383ACA7}" srcOrd="1" destOrd="0" presId="urn:microsoft.com/office/officeart/2005/8/layout/orgChart1"/>
    <dgm:cxn modelId="{F2FCE343-8EBB-4F89-BFF3-8733756DA81E}" type="presParOf" srcId="{3BB280FB-7CFE-4BDC-AB25-75BDE357D4B0}" destId="{AC1B6020-1CE6-46FB-9558-04EED6F5E4CF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F7376A-B880-4853-9F38-9FD7768143F8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5D985568-74C1-4C01-B841-60EDAC3BA87B}">
      <dgm:prSet phldrT="[Texte]" custT="1"/>
      <dgm:spPr/>
      <dgm:t>
        <a:bodyPr/>
        <a:lstStyle/>
        <a:p>
          <a:r>
            <a:rPr lang="fr-FR" sz="1500" dirty="0" smtClean="0"/>
            <a:t>Directeur Général</a:t>
          </a:r>
          <a:br>
            <a:rPr lang="fr-FR" sz="1500" dirty="0" smtClean="0"/>
          </a:br>
          <a:r>
            <a:rPr lang="fr-FR" sz="1400" dirty="0" smtClean="0"/>
            <a:t>Antonio </a:t>
          </a:r>
          <a:br>
            <a:rPr lang="fr-FR" sz="1400" dirty="0" smtClean="0"/>
          </a:br>
          <a:r>
            <a:rPr lang="fr-FR" sz="1400" dirty="0" smtClean="0"/>
            <a:t>HAYA SEGOVIA</a:t>
          </a:r>
          <a:endParaRPr lang="fr-FR" sz="1500" dirty="0"/>
        </a:p>
      </dgm:t>
    </dgm:pt>
    <dgm:pt modelId="{E373D15B-C7AA-4B2E-90F9-99574949ED58}" type="parTrans" cxnId="{A18A2B15-F255-4CDB-859B-A4EBA2CF6BA4}">
      <dgm:prSet/>
      <dgm:spPr/>
      <dgm:t>
        <a:bodyPr/>
        <a:lstStyle/>
        <a:p>
          <a:endParaRPr lang="fr-FR"/>
        </a:p>
      </dgm:t>
    </dgm:pt>
    <dgm:pt modelId="{7AF9A027-69C4-4CF4-BD7D-A98FB7260C9C}" type="sibTrans" cxnId="{A18A2B15-F255-4CDB-859B-A4EBA2CF6BA4}">
      <dgm:prSet/>
      <dgm:spPr/>
      <dgm:t>
        <a:bodyPr/>
        <a:lstStyle/>
        <a:p>
          <a:endParaRPr lang="fr-FR"/>
        </a:p>
      </dgm:t>
    </dgm:pt>
    <dgm:pt modelId="{6C749757-636D-4B49-98AF-86050CF48AA5}">
      <dgm:prSet phldrT="[Texte]" custT="1"/>
      <dgm:spPr/>
      <dgm:t>
        <a:bodyPr/>
        <a:lstStyle/>
        <a:p>
          <a:r>
            <a:rPr lang="fr-FR" sz="1300" dirty="0" smtClean="0"/>
            <a:t>Directrice Adjointe</a:t>
          </a:r>
        </a:p>
        <a:p>
          <a:r>
            <a:rPr lang="fr-FR" sz="1300" dirty="0" smtClean="0"/>
            <a:t>Communication</a:t>
          </a:r>
        </a:p>
        <a:p>
          <a:r>
            <a:rPr lang="fr-FR" sz="1300" dirty="0" smtClean="0"/>
            <a:t>Karine LEPRETRE</a:t>
          </a:r>
          <a:endParaRPr lang="fr-FR" sz="1300" dirty="0"/>
        </a:p>
      </dgm:t>
    </dgm:pt>
    <dgm:pt modelId="{9910A1D6-288E-44AD-9614-D7702988C9EC}" type="parTrans" cxnId="{332AE037-8D38-4418-86FB-F5E878D140B7}">
      <dgm:prSet/>
      <dgm:spPr/>
      <dgm:t>
        <a:bodyPr/>
        <a:lstStyle/>
        <a:p>
          <a:endParaRPr lang="fr-FR"/>
        </a:p>
      </dgm:t>
    </dgm:pt>
    <dgm:pt modelId="{750B89BC-E882-49EA-BA82-F75DC5C37C7D}" type="sibTrans" cxnId="{332AE037-8D38-4418-86FB-F5E878D140B7}">
      <dgm:prSet/>
      <dgm:spPr/>
      <dgm:t>
        <a:bodyPr/>
        <a:lstStyle/>
        <a:p>
          <a:endParaRPr lang="fr-FR"/>
        </a:p>
      </dgm:t>
    </dgm:pt>
    <dgm:pt modelId="{9D5395F9-1184-4035-B610-630B8ED7A32B}" type="asst">
      <dgm:prSet custT="1"/>
      <dgm:spPr>
        <a:solidFill>
          <a:schemeClr val="accent2">
            <a:hueOff val="0"/>
            <a:satOff val="0"/>
            <a:lumOff val="0"/>
            <a:alpha val="18000"/>
          </a:schemeClr>
        </a:solidFill>
      </dgm:spPr>
      <dgm:t>
        <a:bodyPr/>
        <a:lstStyle/>
        <a:p>
          <a:r>
            <a:rPr lang="fr-FR" sz="1200" dirty="0" smtClean="0">
              <a:solidFill>
                <a:srgbClr val="FF0000"/>
              </a:solidFill>
            </a:rPr>
            <a:t>Assistante</a:t>
          </a:r>
        </a:p>
        <a:p>
          <a:r>
            <a:rPr lang="fr-FR" sz="1200" dirty="0" smtClean="0">
              <a:solidFill>
                <a:srgbClr val="FF0000"/>
              </a:solidFill>
            </a:rPr>
            <a:t>Fasia MASDOUA</a:t>
          </a:r>
          <a:endParaRPr lang="fr-FR" sz="1200" dirty="0">
            <a:solidFill>
              <a:srgbClr val="FF0000"/>
            </a:solidFill>
          </a:endParaRPr>
        </a:p>
      </dgm:t>
    </dgm:pt>
    <dgm:pt modelId="{C1EAA425-3549-45B1-91B3-25ED85AA3255}" type="parTrans" cxnId="{F2818124-858F-46C4-B80F-1305EF70E8EC}">
      <dgm:prSet/>
      <dgm:spPr/>
      <dgm:t>
        <a:bodyPr/>
        <a:lstStyle/>
        <a:p>
          <a:endParaRPr lang="fr-FR"/>
        </a:p>
      </dgm:t>
    </dgm:pt>
    <dgm:pt modelId="{53F1879B-6709-4C52-899D-03F0B0745D68}" type="sibTrans" cxnId="{F2818124-858F-46C4-B80F-1305EF70E8EC}">
      <dgm:prSet/>
      <dgm:spPr/>
      <dgm:t>
        <a:bodyPr/>
        <a:lstStyle/>
        <a:p>
          <a:endParaRPr lang="fr-FR"/>
        </a:p>
      </dgm:t>
    </dgm:pt>
    <dgm:pt modelId="{ECBE3FC6-B752-4795-9C27-A497E675B320}" type="asst">
      <dgm:prSet custT="1"/>
      <dgm:spPr/>
      <dgm:t>
        <a:bodyPr/>
        <a:lstStyle/>
        <a:p>
          <a:r>
            <a:rPr lang="fr-FR" sz="1200" dirty="0" smtClean="0"/>
            <a:t>Chargée de Communication</a:t>
          </a:r>
        </a:p>
        <a:p>
          <a:r>
            <a:rPr lang="fr-FR" sz="1200" dirty="0" smtClean="0"/>
            <a:t>Nuria LATRE</a:t>
          </a:r>
          <a:endParaRPr lang="fr-FR" sz="1200" dirty="0"/>
        </a:p>
      </dgm:t>
    </dgm:pt>
    <dgm:pt modelId="{2118CA87-B1A6-4BDA-B67F-6D9DE24816C2}" type="parTrans" cxnId="{011D6068-C6F3-41F4-A18B-E67D288E92D9}">
      <dgm:prSet/>
      <dgm:spPr/>
      <dgm:t>
        <a:bodyPr/>
        <a:lstStyle/>
        <a:p>
          <a:endParaRPr lang="fr-FR"/>
        </a:p>
      </dgm:t>
    </dgm:pt>
    <dgm:pt modelId="{42A124E7-FAF2-425D-9789-8A7A3A4CEF61}" type="sibTrans" cxnId="{011D6068-C6F3-41F4-A18B-E67D288E92D9}">
      <dgm:prSet/>
      <dgm:spPr/>
      <dgm:t>
        <a:bodyPr/>
        <a:lstStyle/>
        <a:p>
          <a:endParaRPr lang="fr-FR"/>
        </a:p>
      </dgm:t>
    </dgm:pt>
    <dgm:pt modelId="{446AAE6A-037B-4B28-A44E-9CB2C8CE8C29}" type="pres">
      <dgm:prSet presAssocID="{A1F7376A-B880-4853-9F38-9FD7768143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4FC7EC2-DF50-48EE-A93A-1EDE14254524}" type="pres">
      <dgm:prSet presAssocID="{5D985568-74C1-4C01-B841-60EDAC3BA87B}" presName="hierRoot1" presStyleCnt="0">
        <dgm:presLayoutVars>
          <dgm:hierBranch val="init"/>
        </dgm:presLayoutVars>
      </dgm:prSet>
      <dgm:spPr/>
    </dgm:pt>
    <dgm:pt modelId="{2730DCEB-46BC-47B7-A73E-87E84506493C}" type="pres">
      <dgm:prSet presAssocID="{5D985568-74C1-4C01-B841-60EDAC3BA87B}" presName="rootComposite1" presStyleCnt="0"/>
      <dgm:spPr/>
    </dgm:pt>
    <dgm:pt modelId="{D3F59F15-A9E6-4C9B-86A3-79532FC89EAB}" type="pres">
      <dgm:prSet presAssocID="{5D985568-74C1-4C01-B841-60EDAC3BA87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7DF7576-43CB-472F-9888-7BE0501A01A5}" type="pres">
      <dgm:prSet presAssocID="{5D985568-74C1-4C01-B841-60EDAC3BA87B}" presName="rootConnector1" presStyleLbl="node1" presStyleIdx="0" presStyleCnt="0"/>
      <dgm:spPr/>
      <dgm:t>
        <a:bodyPr/>
        <a:lstStyle/>
        <a:p>
          <a:endParaRPr lang="fr-FR"/>
        </a:p>
      </dgm:t>
    </dgm:pt>
    <dgm:pt modelId="{4545C6BC-D276-46FB-AB50-456F0548A175}" type="pres">
      <dgm:prSet presAssocID="{5D985568-74C1-4C01-B841-60EDAC3BA87B}" presName="hierChild2" presStyleCnt="0"/>
      <dgm:spPr/>
    </dgm:pt>
    <dgm:pt modelId="{6DE3A013-BFE8-44AA-BA32-A079970C3593}" type="pres">
      <dgm:prSet presAssocID="{9910A1D6-288E-44AD-9614-D7702988C9EC}" presName="Name37" presStyleLbl="parChTrans1D2" presStyleIdx="0" presStyleCnt="2"/>
      <dgm:spPr/>
      <dgm:t>
        <a:bodyPr/>
        <a:lstStyle/>
        <a:p>
          <a:endParaRPr lang="fr-FR"/>
        </a:p>
      </dgm:t>
    </dgm:pt>
    <dgm:pt modelId="{86F3E172-474E-4905-A0F2-925B0658485C}" type="pres">
      <dgm:prSet presAssocID="{6C749757-636D-4B49-98AF-86050CF48AA5}" presName="hierRoot2" presStyleCnt="0">
        <dgm:presLayoutVars>
          <dgm:hierBranch val="init"/>
        </dgm:presLayoutVars>
      </dgm:prSet>
      <dgm:spPr/>
    </dgm:pt>
    <dgm:pt modelId="{3ACFB939-864E-4EB2-B0D9-BC73265B04DB}" type="pres">
      <dgm:prSet presAssocID="{6C749757-636D-4B49-98AF-86050CF48AA5}" presName="rootComposite" presStyleCnt="0"/>
      <dgm:spPr/>
    </dgm:pt>
    <dgm:pt modelId="{E47FD587-5C85-4423-9B9F-DDFCD7640F01}" type="pres">
      <dgm:prSet presAssocID="{6C749757-636D-4B49-98AF-86050CF48AA5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59E8904-F97B-4D75-82D8-F5464D3822B4}" type="pres">
      <dgm:prSet presAssocID="{6C749757-636D-4B49-98AF-86050CF48AA5}" presName="rootConnector" presStyleLbl="node2" presStyleIdx="0" presStyleCnt="1"/>
      <dgm:spPr/>
      <dgm:t>
        <a:bodyPr/>
        <a:lstStyle/>
        <a:p>
          <a:endParaRPr lang="fr-FR"/>
        </a:p>
      </dgm:t>
    </dgm:pt>
    <dgm:pt modelId="{D3CECA4E-3CC5-46CF-8E91-310A70C555B1}" type="pres">
      <dgm:prSet presAssocID="{6C749757-636D-4B49-98AF-86050CF48AA5}" presName="hierChild4" presStyleCnt="0"/>
      <dgm:spPr/>
    </dgm:pt>
    <dgm:pt modelId="{274FBCE6-A865-4947-9344-E0A75A7524B8}" type="pres">
      <dgm:prSet presAssocID="{6C749757-636D-4B49-98AF-86050CF48AA5}" presName="hierChild5" presStyleCnt="0"/>
      <dgm:spPr/>
    </dgm:pt>
    <dgm:pt modelId="{273A3554-BDFE-4AD9-8A24-AAA21E2E82DB}" type="pres">
      <dgm:prSet presAssocID="{2118CA87-B1A6-4BDA-B67F-6D9DE24816C2}" presName="Name111" presStyleLbl="parChTrans1D3" presStyleIdx="0" presStyleCnt="1"/>
      <dgm:spPr/>
      <dgm:t>
        <a:bodyPr/>
        <a:lstStyle/>
        <a:p>
          <a:endParaRPr lang="fr-FR"/>
        </a:p>
      </dgm:t>
    </dgm:pt>
    <dgm:pt modelId="{31503714-85BF-4F50-9D3B-30F19FFE31AD}" type="pres">
      <dgm:prSet presAssocID="{ECBE3FC6-B752-4795-9C27-A497E675B320}" presName="hierRoot3" presStyleCnt="0">
        <dgm:presLayoutVars>
          <dgm:hierBranch val="init"/>
        </dgm:presLayoutVars>
      </dgm:prSet>
      <dgm:spPr/>
    </dgm:pt>
    <dgm:pt modelId="{65773587-2BE7-407F-B1D7-137DE29BB730}" type="pres">
      <dgm:prSet presAssocID="{ECBE3FC6-B752-4795-9C27-A497E675B320}" presName="rootComposite3" presStyleCnt="0"/>
      <dgm:spPr/>
    </dgm:pt>
    <dgm:pt modelId="{A92DC5F7-78CA-4B9F-9318-90C8BD2D0F6B}" type="pres">
      <dgm:prSet presAssocID="{ECBE3FC6-B752-4795-9C27-A497E675B320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4ECF685-7D91-42D6-995C-B9C031B454C7}" type="pres">
      <dgm:prSet presAssocID="{ECBE3FC6-B752-4795-9C27-A497E675B320}" presName="rootConnector3" presStyleLbl="asst2" presStyleIdx="0" presStyleCnt="1"/>
      <dgm:spPr/>
      <dgm:t>
        <a:bodyPr/>
        <a:lstStyle/>
        <a:p>
          <a:endParaRPr lang="fr-FR"/>
        </a:p>
      </dgm:t>
    </dgm:pt>
    <dgm:pt modelId="{816C1FE8-FEB1-478A-98CE-9564C4561850}" type="pres">
      <dgm:prSet presAssocID="{ECBE3FC6-B752-4795-9C27-A497E675B320}" presName="hierChild6" presStyleCnt="0"/>
      <dgm:spPr/>
    </dgm:pt>
    <dgm:pt modelId="{E1CA46A3-92AC-408B-A6C0-9D15417B0BDA}" type="pres">
      <dgm:prSet presAssocID="{ECBE3FC6-B752-4795-9C27-A497E675B320}" presName="hierChild7" presStyleCnt="0"/>
      <dgm:spPr/>
    </dgm:pt>
    <dgm:pt modelId="{FA7C863A-300E-44DD-A7D1-845A6A530FE2}" type="pres">
      <dgm:prSet presAssocID="{5D985568-74C1-4C01-B841-60EDAC3BA87B}" presName="hierChild3" presStyleCnt="0"/>
      <dgm:spPr/>
    </dgm:pt>
    <dgm:pt modelId="{1326E0AD-4269-4AD3-941F-EAE0E82C3C1A}" type="pres">
      <dgm:prSet presAssocID="{C1EAA425-3549-45B1-91B3-25ED85AA3255}" presName="Name111" presStyleLbl="parChTrans1D2" presStyleIdx="1" presStyleCnt="2"/>
      <dgm:spPr/>
      <dgm:t>
        <a:bodyPr/>
        <a:lstStyle/>
        <a:p>
          <a:endParaRPr lang="fr-FR"/>
        </a:p>
      </dgm:t>
    </dgm:pt>
    <dgm:pt modelId="{4010B1DD-E025-40B0-BFD3-8DC5A99A2977}" type="pres">
      <dgm:prSet presAssocID="{9D5395F9-1184-4035-B610-630B8ED7A32B}" presName="hierRoot3" presStyleCnt="0">
        <dgm:presLayoutVars>
          <dgm:hierBranch val="init"/>
        </dgm:presLayoutVars>
      </dgm:prSet>
      <dgm:spPr/>
    </dgm:pt>
    <dgm:pt modelId="{84CC73A9-6FD0-46D5-8BE3-AE9A895FBB77}" type="pres">
      <dgm:prSet presAssocID="{9D5395F9-1184-4035-B610-630B8ED7A32B}" presName="rootComposite3" presStyleCnt="0"/>
      <dgm:spPr/>
    </dgm:pt>
    <dgm:pt modelId="{3577F9C7-41BE-40BA-8E44-138F672FF0C4}" type="pres">
      <dgm:prSet presAssocID="{9D5395F9-1184-4035-B610-630B8ED7A32B}" presName="rootText3" presStyleLbl="asst1" presStyleIdx="0" presStyleCnt="1" custScaleY="717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6934B61-603D-4E5B-AA6C-AA2155B4B3BA}" type="pres">
      <dgm:prSet presAssocID="{9D5395F9-1184-4035-B610-630B8ED7A32B}" presName="rootConnector3" presStyleLbl="asst1" presStyleIdx="0" presStyleCnt="1"/>
      <dgm:spPr/>
      <dgm:t>
        <a:bodyPr/>
        <a:lstStyle/>
        <a:p>
          <a:endParaRPr lang="fr-FR"/>
        </a:p>
      </dgm:t>
    </dgm:pt>
    <dgm:pt modelId="{498978B4-E6D3-488E-8564-BFCCAA0A8224}" type="pres">
      <dgm:prSet presAssocID="{9D5395F9-1184-4035-B610-630B8ED7A32B}" presName="hierChild6" presStyleCnt="0"/>
      <dgm:spPr/>
    </dgm:pt>
    <dgm:pt modelId="{BCFFC533-76F5-438A-B69C-7312DDC1A60E}" type="pres">
      <dgm:prSet presAssocID="{9D5395F9-1184-4035-B610-630B8ED7A32B}" presName="hierChild7" presStyleCnt="0"/>
      <dgm:spPr/>
    </dgm:pt>
  </dgm:ptLst>
  <dgm:cxnLst>
    <dgm:cxn modelId="{011D6068-C6F3-41F4-A18B-E67D288E92D9}" srcId="{6C749757-636D-4B49-98AF-86050CF48AA5}" destId="{ECBE3FC6-B752-4795-9C27-A497E675B320}" srcOrd="0" destOrd="0" parTransId="{2118CA87-B1A6-4BDA-B67F-6D9DE24816C2}" sibTransId="{42A124E7-FAF2-425D-9789-8A7A3A4CEF61}"/>
    <dgm:cxn modelId="{E9D6E2FB-E9D7-429E-B9B7-73D967143E86}" type="presOf" srcId="{5D985568-74C1-4C01-B841-60EDAC3BA87B}" destId="{D3F59F15-A9E6-4C9B-86A3-79532FC89EAB}" srcOrd="0" destOrd="0" presId="urn:microsoft.com/office/officeart/2005/8/layout/orgChart1"/>
    <dgm:cxn modelId="{0D05881C-E1DB-4DAD-9316-C73E1A58B9E7}" type="presOf" srcId="{ECBE3FC6-B752-4795-9C27-A497E675B320}" destId="{14ECF685-7D91-42D6-995C-B9C031B454C7}" srcOrd="1" destOrd="0" presId="urn:microsoft.com/office/officeart/2005/8/layout/orgChart1"/>
    <dgm:cxn modelId="{5EA0255A-F7D0-4E4B-A7FE-3E72DA393011}" type="presOf" srcId="{9D5395F9-1184-4035-B610-630B8ED7A32B}" destId="{06934B61-603D-4E5B-AA6C-AA2155B4B3BA}" srcOrd="1" destOrd="0" presId="urn:microsoft.com/office/officeart/2005/8/layout/orgChart1"/>
    <dgm:cxn modelId="{DDF796CB-1F8C-4BBD-85C4-EB6D5F03473B}" type="presOf" srcId="{A1F7376A-B880-4853-9F38-9FD7768143F8}" destId="{446AAE6A-037B-4B28-A44E-9CB2C8CE8C29}" srcOrd="0" destOrd="0" presId="urn:microsoft.com/office/officeart/2005/8/layout/orgChart1"/>
    <dgm:cxn modelId="{332AE037-8D38-4418-86FB-F5E878D140B7}" srcId="{5D985568-74C1-4C01-B841-60EDAC3BA87B}" destId="{6C749757-636D-4B49-98AF-86050CF48AA5}" srcOrd="0" destOrd="0" parTransId="{9910A1D6-288E-44AD-9614-D7702988C9EC}" sibTransId="{750B89BC-E882-49EA-BA82-F75DC5C37C7D}"/>
    <dgm:cxn modelId="{0B9D60C2-CC30-4863-83D4-FAE10409A4FE}" type="presOf" srcId="{5D985568-74C1-4C01-B841-60EDAC3BA87B}" destId="{77DF7576-43CB-472F-9888-7BE0501A01A5}" srcOrd="1" destOrd="0" presId="urn:microsoft.com/office/officeart/2005/8/layout/orgChart1"/>
    <dgm:cxn modelId="{A18A2B15-F255-4CDB-859B-A4EBA2CF6BA4}" srcId="{A1F7376A-B880-4853-9F38-9FD7768143F8}" destId="{5D985568-74C1-4C01-B841-60EDAC3BA87B}" srcOrd="0" destOrd="0" parTransId="{E373D15B-C7AA-4B2E-90F9-99574949ED58}" sibTransId="{7AF9A027-69C4-4CF4-BD7D-A98FB7260C9C}"/>
    <dgm:cxn modelId="{F2818124-858F-46C4-B80F-1305EF70E8EC}" srcId="{5D985568-74C1-4C01-B841-60EDAC3BA87B}" destId="{9D5395F9-1184-4035-B610-630B8ED7A32B}" srcOrd="1" destOrd="0" parTransId="{C1EAA425-3549-45B1-91B3-25ED85AA3255}" sibTransId="{53F1879B-6709-4C52-899D-03F0B0745D68}"/>
    <dgm:cxn modelId="{93C277CC-37CC-447E-B895-2835F30CF67E}" type="presOf" srcId="{2118CA87-B1A6-4BDA-B67F-6D9DE24816C2}" destId="{273A3554-BDFE-4AD9-8A24-AAA21E2E82DB}" srcOrd="0" destOrd="0" presId="urn:microsoft.com/office/officeart/2005/8/layout/orgChart1"/>
    <dgm:cxn modelId="{F1B8A8C4-028B-4101-97B8-665F53B419E9}" type="presOf" srcId="{9910A1D6-288E-44AD-9614-D7702988C9EC}" destId="{6DE3A013-BFE8-44AA-BA32-A079970C3593}" srcOrd="0" destOrd="0" presId="urn:microsoft.com/office/officeart/2005/8/layout/orgChart1"/>
    <dgm:cxn modelId="{AC912D25-D485-4579-8035-B3F963C706AC}" type="presOf" srcId="{ECBE3FC6-B752-4795-9C27-A497E675B320}" destId="{A92DC5F7-78CA-4B9F-9318-90C8BD2D0F6B}" srcOrd="0" destOrd="0" presId="urn:microsoft.com/office/officeart/2005/8/layout/orgChart1"/>
    <dgm:cxn modelId="{590C494E-0303-411F-B547-9D05F241F761}" type="presOf" srcId="{9D5395F9-1184-4035-B610-630B8ED7A32B}" destId="{3577F9C7-41BE-40BA-8E44-138F672FF0C4}" srcOrd="0" destOrd="0" presId="urn:microsoft.com/office/officeart/2005/8/layout/orgChart1"/>
    <dgm:cxn modelId="{8868522D-C1A8-4A11-89BE-2522FE6525AA}" type="presOf" srcId="{C1EAA425-3549-45B1-91B3-25ED85AA3255}" destId="{1326E0AD-4269-4AD3-941F-EAE0E82C3C1A}" srcOrd="0" destOrd="0" presId="urn:microsoft.com/office/officeart/2005/8/layout/orgChart1"/>
    <dgm:cxn modelId="{30996417-E28E-4486-9945-633B7C328417}" type="presOf" srcId="{6C749757-636D-4B49-98AF-86050CF48AA5}" destId="{E47FD587-5C85-4423-9B9F-DDFCD7640F01}" srcOrd="0" destOrd="0" presId="urn:microsoft.com/office/officeart/2005/8/layout/orgChart1"/>
    <dgm:cxn modelId="{181C03B7-0F04-4CAA-B48B-618679B74AE2}" type="presOf" srcId="{6C749757-636D-4B49-98AF-86050CF48AA5}" destId="{859E8904-F97B-4D75-82D8-F5464D3822B4}" srcOrd="1" destOrd="0" presId="urn:microsoft.com/office/officeart/2005/8/layout/orgChart1"/>
    <dgm:cxn modelId="{F55059ED-652C-489E-99AB-CF144326F7D4}" type="presParOf" srcId="{446AAE6A-037B-4B28-A44E-9CB2C8CE8C29}" destId="{64FC7EC2-DF50-48EE-A93A-1EDE14254524}" srcOrd="0" destOrd="0" presId="urn:microsoft.com/office/officeart/2005/8/layout/orgChart1"/>
    <dgm:cxn modelId="{8C5DD7FE-56F3-47F5-AEB0-6D7B731E4013}" type="presParOf" srcId="{64FC7EC2-DF50-48EE-A93A-1EDE14254524}" destId="{2730DCEB-46BC-47B7-A73E-87E84506493C}" srcOrd="0" destOrd="0" presId="urn:microsoft.com/office/officeart/2005/8/layout/orgChart1"/>
    <dgm:cxn modelId="{7B867F82-AD4B-4254-9A17-28254C379FD4}" type="presParOf" srcId="{2730DCEB-46BC-47B7-A73E-87E84506493C}" destId="{D3F59F15-A9E6-4C9B-86A3-79532FC89EAB}" srcOrd="0" destOrd="0" presId="urn:microsoft.com/office/officeart/2005/8/layout/orgChart1"/>
    <dgm:cxn modelId="{77004B2C-1FAC-4CB4-BA50-247FB5A6D9D4}" type="presParOf" srcId="{2730DCEB-46BC-47B7-A73E-87E84506493C}" destId="{77DF7576-43CB-472F-9888-7BE0501A01A5}" srcOrd="1" destOrd="0" presId="urn:microsoft.com/office/officeart/2005/8/layout/orgChart1"/>
    <dgm:cxn modelId="{A02636B8-CAD1-418D-9FB3-AF814B15CF57}" type="presParOf" srcId="{64FC7EC2-DF50-48EE-A93A-1EDE14254524}" destId="{4545C6BC-D276-46FB-AB50-456F0548A175}" srcOrd="1" destOrd="0" presId="urn:microsoft.com/office/officeart/2005/8/layout/orgChart1"/>
    <dgm:cxn modelId="{BF35B95A-9402-437C-86F5-7FF8D73687C5}" type="presParOf" srcId="{4545C6BC-D276-46FB-AB50-456F0548A175}" destId="{6DE3A013-BFE8-44AA-BA32-A079970C3593}" srcOrd="0" destOrd="0" presId="urn:microsoft.com/office/officeart/2005/8/layout/orgChart1"/>
    <dgm:cxn modelId="{F84AFB3A-2F77-4544-BD58-BE2D7336D176}" type="presParOf" srcId="{4545C6BC-D276-46FB-AB50-456F0548A175}" destId="{86F3E172-474E-4905-A0F2-925B0658485C}" srcOrd="1" destOrd="0" presId="urn:microsoft.com/office/officeart/2005/8/layout/orgChart1"/>
    <dgm:cxn modelId="{07BE258A-CF8C-4182-9357-D3CDBC726A85}" type="presParOf" srcId="{86F3E172-474E-4905-A0F2-925B0658485C}" destId="{3ACFB939-864E-4EB2-B0D9-BC73265B04DB}" srcOrd="0" destOrd="0" presId="urn:microsoft.com/office/officeart/2005/8/layout/orgChart1"/>
    <dgm:cxn modelId="{EB4F8E68-176A-4F25-BAA2-161A00BFDEEB}" type="presParOf" srcId="{3ACFB939-864E-4EB2-B0D9-BC73265B04DB}" destId="{E47FD587-5C85-4423-9B9F-DDFCD7640F01}" srcOrd="0" destOrd="0" presId="urn:microsoft.com/office/officeart/2005/8/layout/orgChart1"/>
    <dgm:cxn modelId="{AE187B67-B48A-47E0-83C3-745CC0FE01CD}" type="presParOf" srcId="{3ACFB939-864E-4EB2-B0D9-BC73265B04DB}" destId="{859E8904-F97B-4D75-82D8-F5464D3822B4}" srcOrd="1" destOrd="0" presId="urn:microsoft.com/office/officeart/2005/8/layout/orgChart1"/>
    <dgm:cxn modelId="{98823CDA-9A10-427E-8993-982079F38FBD}" type="presParOf" srcId="{86F3E172-474E-4905-A0F2-925B0658485C}" destId="{D3CECA4E-3CC5-46CF-8E91-310A70C555B1}" srcOrd="1" destOrd="0" presId="urn:microsoft.com/office/officeart/2005/8/layout/orgChart1"/>
    <dgm:cxn modelId="{E991E6CC-11DA-4329-853D-7DFBD02245B2}" type="presParOf" srcId="{86F3E172-474E-4905-A0F2-925B0658485C}" destId="{274FBCE6-A865-4947-9344-E0A75A7524B8}" srcOrd="2" destOrd="0" presId="urn:microsoft.com/office/officeart/2005/8/layout/orgChart1"/>
    <dgm:cxn modelId="{8C3D9A58-536A-4D1E-92B6-3399247F722D}" type="presParOf" srcId="{274FBCE6-A865-4947-9344-E0A75A7524B8}" destId="{273A3554-BDFE-4AD9-8A24-AAA21E2E82DB}" srcOrd="0" destOrd="0" presId="urn:microsoft.com/office/officeart/2005/8/layout/orgChart1"/>
    <dgm:cxn modelId="{F0E9902F-82C4-4274-9F9E-B74EA468F34B}" type="presParOf" srcId="{274FBCE6-A865-4947-9344-E0A75A7524B8}" destId="{31503714-85BF-4F50-9D3B-30F19FFE31AD}" srcOrd="1" destOrd="0" presId="urn:microsoft.com/office/officeart/2005/8/layout/orgChart1"/>
    <dgm:cxn modelId="{17CCE045-5009-4EDF-8C81-1C65F577EC3D}" type="presParOf" srcId="{31503714-85BF-4F50-9D3B-30F19FFE31AD}" destId="{65773587-2BE7-407F-B1D7-137DE29BB730}" srcOrd="0" destOrd="0" presId="urn:microsoft.com/office/officeart/2005/8/layout/orgChart1"/>
    <dgm:cxn modelId="{43B05423-B39B-45D6-9CE4-91EF38B1DED2}" type="presParOf" srcId="{65773587-2BE7-407F-B1D7-137DE29BB730}" destId="{A92DC5F7-78CA-4B9F-9318-90C8BD2D0F6B}" srcOrd="0" destOrd="0" presId="urn:microsoft.com/office/officeart/2005/8/layout/orgChart1"/>
    <dgm:cxn modelId="{7CACA6F3-1977-4D46-927D-FF4F7858B306}" type="presParOf" srcId="{65773587-2BE7-407F-B1D7-137DE29BB730}" destId="{14ECF685-7D91-42D6-995C-B9C031B454C7}" srcOrd="1" destOrd="0" presId="urn:microsoft.com/office/officeart/2005/8/layout/orgChart1"/>
    <dgm:cxn modelId="{11F5E531-AF64-4564-89A9-CB43A128B6B8}" type="presParOf" srcId="{31503714-85BF-4F50-9D3B-30F19FFE31AD}" destId="{816C1FE8-FEB1-478A-98CE-9564C4561850}" srcOrd="1" destOrd="0" presId="urn:microsoft.com/office/officeart/2005/8/layout/orgChart1"/>
    <dgm:cxn modelId="{707E601C-D7C4-4BCB-8FEB-6BF3BDBDB424}" type="presParOf" srcId="{31503714-85BF-4F50-9D3B-30F19FFE31AD}" destId="{E1CA46A3-92AC-408B-A6C0-9D15417B0BDA}" srcOrd="2" destOrd="0" presId="urn:microsoft.com/office/officeart/2005/8/layout/orgChart1"/>
    <dgm:cxn modelId="{89DBEC6F-5681-4074-A452-BB1ABF196362}" type="presParOf" srcId="{64FC7EC2-DF50-48EE-A93A-1EDE14254524}" destId="{FA7C863A-300E-44DD-A7D1-845A6A530FE2}" srcOrd="2" destOrd="0" presId="urn:microsoft.com/office/officeart/2005/8/layout/orgChart1"/>
    <dgm:cxn modelId="{B51DC95C-6DFB-475E-8630-A67A6D900F01}" type="presParOf" srcId="{FA7C863A-300E-44DD-A7D1-845A6A530FE2}" destId="{1326E0AD-4269-4AD3-941F-EAE0E82C3C1A}" srcOrd="0" destOrd="0" presId="urn:microsoft.com/office/officeart/2005/8/layout/orgChart1"/>
    <dgm:cxn modelId="{9374CE48-664D-40A9-BB9F-82019B34D223}" type="presParOf" srcId="{FA7C863A-300E-44DD-A7D1-845A6A530FE2}" destId="{4010B1DD-E025-40B0-BFD3-8DC5A99A2977}" srcOrd="1" destOrd="0" presId="urn:microsoft.com/office/officeart/2005/8/layout/orgChart1"/>
    <dgm:cxn modelId="{1705B53D-A753-4108-AA8A-1C37EA6829CB}" type="presParOf" srcId="{4010B1DD-E025-40B0-BFD3-8DC5A99A2977}" destId="{84CC73A9-6FD0-46D5-8BE3-AE9A895FBB77}" srcOrd="0" destOrd="0" presId="urn:microsoft.com/office/officeart/2005/8/layout/orgChart1"/>
    <dgm:cxn modelId="{0BD631FD-0982-4B2A-873E-DB7191E98DAC}" type="presParOf" srcId="{84CC73A9-6FD0-46D5-8BE3-AE9A895FBB77}" destId="{3577F9C7-41BE-40BA-8E44-138F672FF0C4}" srcOrd="0" destOrd="0" presId="urn:microsoft.com/office/officeart/2005/8/layout/orgChart1"/>
    <dgm:cxn modelId="{2A7AC36D-4A13-47DA-8BC6-E584A2A616A5}" type="presParOf" srcId="{84CC73A9-6FD0-46D5-8BE3-AE9A895FBB77}" destId="{06934B61-603D-4E5B-AA6C-AA2155B4B3BA}" srcOrd="1" destOrd="0" presId="urn:microsoft.com/office/officeart/2005/8/layout/orgChart1"/>
    <dgm:cxn modelId="{EBC015CF-FD0C-48EE-8BAC-54682DB3FCD5}" type="presParOf" srcId="{4010B1DD-E025-40B0-BFD3-8DC5A99A2977}" destId="{498978B4-E6D3-488E-8564-BFCCAA0A8224}" srcOrd="1" destOrd="0" presId="urn:microsoft.com/office/officeart/2005/8/layout/orgChart1"/>
    <dgm:cxn modelId="{36BD43CA-3AA6-48C7-9B84-535F108FBB9D}" type="presParOf" srcId="{4010B1DD-E025-40B0-BFD3-8DC5A99A2977}" destId="{BCFFC533-76F5-438A-B69C-7312DDC1A60E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0575C4-75F9-4CC3-A07E-1E89F11B649D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57979AF8-A72F-4981-89BF-E0BF77A6E2F5}">
      <dgm:prSet phldrT="[Texte]" custT="1"/>
      <dgm:spPr>
        <a:solidFill>
          <a:schemeClr val="accent2">
            <a:hueOff val="0"/>
            <a:satOff val="0"/>
            <a:lumOff val="0"/>
            <a:alpha val="90000"/>
          </a:schemeClr>
        </a:solidFill>
      </dgm:spPr>
      <dgm:t>
        <a:bodyPr/>
        <a:lstStyle/>
        <a:p>
          <a:r>
            <a:rPr lang="fr-FR" sz="1000" dirty="0" smtClean="0"/>
            <a:t>Directeur</a:t>
          </a:r>
          <a:br>
            <a:rPr lang="fr-FR" sz="1000" dirty="0" smtClean="0"/>
          </a:br>
          <a:r>
            <a:rPr lang="fr-FR" sz="1000" dirty="0" smtClean="0"/>
            <a:t>Francisco </a:t>
          </a:r>
          <a:br>
            <a:rPr lang="fr-FR" sz="1000" dirty="0" smtClean="0"/>
          </a:br>
          <a:r>
            <a:rPr lang="fr-FR" sz="1000" dirty="0" smtClean="0"/>
            <a:t>MU</a:t>
          </a:r>
          <a:r>
            <a:rPr lang="es-ES_tradnl" sz="1000" dirty="0" smtClean="0"/>
            <a:t>Ñ</a:t>
          </a:r>
          <a:r>
            <a:rPr lang="fr-FR" sz="1000" dirty="0" smtClean="0"/>
            <a:t>OZ  PEREZ</a:t>
          </a:r>
          <a:endParaRPr lang="fr-FR" sz="1000" dirty="0"/>
        </a:p>
      </dgm:t>
    </dgm:pt>
    <dgm:pt modelId="{77B160E8-1277-4D96-AFC1-C0CB2690D7D3}" type="parTrans" cxnId="{B3210CEB-2C13-40A5-80F5-142D83BF0FE8}">
      <dgm:prSet/>
      <dgm:spPr/>
      <dgm:t>
        <a:bodyPr/>
        <a:lstStyle/>
        <a:p>
          <a:endParaRPr lang="fr-FR" sz="2000"/>
        </a:p>
      </dgm:t>
    </dgm:pt>
    <dgm:pt modelId="{186A9AD7-6D7D-4B4E-B2CA-ADA960E8E0C3}" type="sibTrans" cxnId="{B3210CEB-2C13-40A5-80F5-142D83BF0FE8}">
      <dgm:prSet/>
      <dgm:spPr/>
      <dgm:t>
        <a:bodyPr/>
        <a:lstStyle/>
        <a:p>
          <a:endParaRPr lang="fr-FR" sz="2000"/>
        </a:p>
      </dgm:t>
    </dgm:pt>
    <dgm:pt modelId="{8F3A6798-D449-473E-BA8E-22E0E58EA0AA}" type="asst">
      <dgm:prSet phldrT="[Texte]" custT="1"/>
      <dgm:spPr>
        <a:solidFill>
          <a:schemeClr val="accent2">
            <a:hueOff val="0"/>
            <a:satOff val="0"/>
            <a:lumOff val="0"/>
            <a:alpha val="70000"/>
          </a:schemeClr>
        </a:solidFill>
      </dgm:spPr>
      <dgm:t>
        <a:bodyPr/>
        <a:lstStyle/>
        <a:p>
          <a:r>
            <a:rPr lang="fr-FR" sz="900" dirty="0" smtClean="0"/>
            <a:t>Directrice Adjointe</a:t>
          </a:r>
          <a:br>
            <a:rPr lang="fr-FR" sz="900" dirty="0" smtClean="0"/>
          </a:br>
          <a:r>
            <a:rPr lang="fr-FR" sz="900" dirty="0" smtClean="0"/>
            <a:t>Consolidation</a:t>
          </a:r>
          <a:br>
            <a:rPr lang="fr-FR" sz="900" dirty="0" smtClean="0"/>
          </a:br>
          <a:r>
            <a:rPr lang="fr-FR" sz="900" dirty="0" smtClean="0"/>
            <a:t>Assurances &amp; Normes</a:t>
          </a:r>
        </a:p>
        <a:p>
          <a:r>
            <a:rPr lang="fr-FR" sz="900" dirty="0" smtClean="0"/>
            <a:t>Isabel PONS VIVANCO</a:t>
          </a:r>
          <a:endParaRPr lang="fr-FR" sz="900" dirty="0"/>
        </a:p>
      </dgm:t>
    </dgm:pt>
    <dgm:pt modelId="{8FBB6BFC-66C6-4417-933D-6DE8659C6D36}" type="parTrans" cxnId="{1D1ACE56-68FE-4ED2-A124-9511A7082ED8}">
      <dgm:prSet/>
      <dgm:spPr/>
      <dgm:t>
        <a:bodyPr/>
        <a:lstStyle/>
        <a:p>
          <a:endParaRPr lang="fr-FR" sz="2000"/>
        </a:p>
      </dgm:t>
    </dgm:pt>
    <dgm:pt modelId="{8B4AC152-6057-4D8C-BD32-B992AB7395D0}" type="sibTrans" cxnId="{1D1ACE56-68FE-4ED2-A124-9511A7082ED8}">
      <dgm:prSet/>
      <dgm:spPr/>
      <dgm:t>
        <a:bodyPr/>
        <a:lstStyle/>
        <a:p>
          <a:endParaRPr lang="fr-FR" sz="2000"/>
        </a:p>
      </dgm:t>
    </dgm:pt>
    <dgm:pt modelId="{0E0926FB-28B0-425C-85A9-D8B1C5CD0D98}">
      <dgm:prSet phldrT="[Texte]" custT="1"/>
      <dgm:spPr>
        <a:solidFill>
          <a:schemeClr val="accent2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fr-FR" sz="800" dirty="0" smtClean="0"/>
            <a:t>Responsable Contrôle Investissements</a:t>
          </a:r>
          <a:br>
            <a:rPr lang="fr-FR" sz="800" dirty="0" smtClean="0"/>
          </a:br>
          <a:r>
            <a:rPr lang="fr-FR" sz="800" dirty="0" smtClean="0"/>
            <a:t>&amp; projets DFCG</a:t>
          </a:r>
        </a:p>
        <a:p>
          <a:r>
            <a:rPr lang="fr-FR" sz="800" dirty="0" smtClean="0"/>
            <a:t>Marta HUIDOBRO</a:t>
          </a:r>
          <a:endParaRPr lang="fr-FR" sz="800" dirty="0"/>
        </a:p>
      </dgm:t>
    </dgm:pt>
    <dgm:pt modelId="{E9F9669C-9FCD-4856-82D3-86761345D7CB}" type="parTrans" cxnId="{5D299B39-90E9-4C7D-9765-B38D528BA4D1}">
      <dgm:prSet/>
      <dgm:spPr/>
      <dgm:t>
        <a:bodyPr/>
        <a:lstStyle/>
        <a:p>
          <a:endParaRPr lang="fr-FR" sz="2000"/>
        </a:p>
      </dgm:t>
    </dgm:pt>
    <dgm:pt modelId="{C67AA284-C237-4B3A-A02B-4CFD8D68DE57}" type="sibTrans" cxnId="{5D299B39-90E9-4C7D-9765-B38D528BA4D1}">
      <dgm:prSet/>
      <dgm:spPr/>
      <dgm:t>
        <a:bodyPr/>
        <a:lstStyle/>
        <a:p>
          <a:endParaRPr lang="fr-FR" sz="2000"/>
        </a:p>
      </dgm:t>
    </dgm:pt>
    <dgm:pt modelId="{CF72C458-D438-4FD4-8C87-B04A7E7A3892}">
      <dgm:prSet phldrT="[Texte]" custT="1"/>
      <dgm:spPr>
        <a:solidFill>
          <a:schemeClr val="accent2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fr-FR" sz="800" dirty="0" smtClean="0"/>
            <a:t>Responsable </a:t>
          </a:r>
          <a:br>
            <a:rPr lang="fr-FR" sz="800" dirty="0" smtClean="0"/>
          </a:br>
          <a:r>
            <a:rPr lang="fr-FR" sz="800" dirty="0" smtClean="0"/>
            <a:t>Contrôle de Gestion</a:t>
          </a:r>
          <a:br>
            <a:rPr lang="fr-FR" sz="800" dirty="0" smtClean="0"/>
          </a:br>
          <a:r>
            <a:rPr lang="fr-FR" sz="800" dirty="0" smtClean="0"/>
            <a:t>&amp; Comptabilité Générale</a:t>
          </a:r>
        </a:p>
        <a:p>
          <a:r>
            <a:rPr lang="fr-FR" sz="800" dirty="0" smtClean="0"/>
            <a:t>Javid CHARVET</a:t>
          </a:r>
          <a:endParaRPr lang="fr-FR" sz="800" dirty="0"/>
        </a:p>
      </dgm:t>
    </dgm:pt>
    <dgm:pt modelId="{091CD5F4-6234-4FDD-91F0-5DE954ABE5D9}" type="parTrans" cxnId="{37E6995B-F6E7-4B08-BB8C-04FEFC1A4D74}">
      <dgm:prSet/>
      <dgm:spPr/>
      <dgm:t>
        <a:bodyPr/>
        <a:lstStyle/>
        <a:p>
          <a:endParaRPr lang="fr-FR" sz="2000"/>
        </a:p>
      </dgm:t>
    </dgm:pt>
    <dgm:pt modelId="{2D6992E8-7A0B-4381-9380-0B382440EFBF}" type="sibTrans" cxnId="{37E6995B-F6E7-4B08-BB8C-04FEFC1A4D74}">
      <dgm:prSet/>
      <dgm:spPr/>
      <dgm:t>
        <a:bodyPr/>
        <a:lstStyle/>
        <a:p>
          <a:endParaRPr lang="fr-FR" sz="2000"/>
        </a:p>
      </dgm:t>
    </dgm:pt>
    <dgm:pt modelId="{1ABC81CE-7C64-43A7-BEF7-62DDC81F6C62}">
      <dgm:prSet phldrT="[Texte]" custT="1"/>
      <dgm:spPr>
        <a:solidFill>
          <a:schemeClr val="accent2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fr-FR" sz="800" dirty="0" smtClean="0"/>
            <a:t>Responsable</a:t>
          </a:r>
          <a:br>
            <a:rPr lang="fr-FR" sz="800" dirty="0" smtClean="0"/>
          </a:br>
          <a:r>
            <a:rPr lang="fr-FR" sz="800" dirty="0" smtClean="0"/>
            <a:t> Trésorerie &amp;</a:t>
          </a:r>
          <a:br>
            <a:rPr lang="fr-FR" sz="800" dirty="0" smtClean="0"/>
          </a:br>
          <a:r>
            <a:rPr lang="fr-FR" sz="800" dirty="0" smtClean="0"/>
            <a:t> Comptabilité Fournisseurs</a:t>
          </a:r>
        </a:p>
        <a:p>
          <a:r>
            <a:rPr lang="fr-FR" sz="800" dirty="0" smtClean="0"/>
            <a:t>Patrick PERISSE</a:t>
          </a:r>
          <a:endParaRPr lang="fr-FR" sz="800" dirty="0"/>
        </a:p>
      </dgm:t>
    </dgm:pt>
    <dgm:pt modelId="{21755E88-75EC-46A6-9D35-5C5B97531F95}" type="parTrans" cxnId="{179C5BEA-3D1F-4A80-8B1F-0C7026BC5379}">
      <dgm:prSet/>
      <dgm:spPr/>
      <dgm:t>
        <a:bodyPr/>
        <a:lstStyle/>
        <a:p>
          <a:endParaRPr lang="fr-FR" sz="2000"/>
        </a:p>
      </dgm:t>
    </dgm:pt>
    <dgm:pt modelId="{7AF06D50-3327-4C39-B8C3-52CA1CA49F56}" type="sibTrans" cxnId="{179C5BEA-3D1F-4A80-8B1F-0C7026BC5379}">
      <dgm:prSet/>
      <dgm:spPr/>
      <dgm:t>
        <a:bodyPr/>
        <a:lstStyle/>
        <a:p>
          <a:endParaRPr lang="fr-FR" sz="2000"/>
        </a:p>
      </dgm:t>
    </dgm:pt>
    <dgm:pt modelId="{A910E71A-8ABE-4F35-9337-44F11BE2092D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dirty="0" smtClean="0"/>
            <a:t>Consolidation</a:t>
          </a:r>
          <a:br>
            <a:rPr lang="fr-FR" sz="800" dirty="0" smtClean="0"/>
          </a:br>
          <a:r>
            <a:rPr lang="fr-FR" sz="800" dirty="0" err="1" smtClean="0"/>
            <a:t>Reporting</a:t>
          </a:r>
          <a:r>
            <a:rPr lang="fr-FR" sz="800" dirty="0" smtClean="0"/>
            <a:t>  Financier</a:t>
          </a:r>
        </a:p>
        <a:p>
          <a:r>
            <a:rPr lang="fr-FR" sz="800" dirty="0" smtClean="0"/>
            <a:t>Recrutée</a:t>
          </a:r>
          <a:endParaRPr lang="fr-FR" sz="800" dirty="0"/>
        </a:p>
      </dgm:t>
    </dgm:pt>
    <dgm:pt modelId="{FFA050AA-3224-43AC-BBA5-A4DFB6B35004}" type="parTrans" cxnId="{0BBBA464-4AD3-487B-8606-FCB27A8E1275}">
      <dgm:prSet/>
      <dgm:spPr/>
      <dgm:t>
        <a:bodyPr/>
        <a:lstStyle/>
        <a:p>
          <a:endParaRPr lang="fr-FR"/>
        </a:p>
      </dgm:t>
    </dgm:pt>
    <dgm:pt modelId="{96FD3E99-4A07-41BD-8F6C-CB6B64EB0F5D}" type="sibTrans" cxnId="{0BBBA464-4AD3-487B-8606-FCB27A8E1275}">
      <dgm:prSet/>
      <dgm:spPr/>
      <dgm:t>
        <a:bodyPr/>
        <a:lstStyle/>
        <a:p>
          <a:endParaRPr lang="fr-FR" sz="2000"/>
        </a:p>
      </dgm:t>
    </dgm:pt>
    <dgm:pt modelId="{4F2250DE-B974-464F-81C0-1A4BCE33A8FA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dirty="0" smtClean="0"/>
            <a:t>Assurances </a:t>
          </a:r>
          <a:br>
            <a:rPr lang="fr-FR" sz="800" dirty="0" smtClean="0"/>
          </a:br>
          <a:r>
            <a:rPr lang="fr-FR" sz="800" dirty="0" smtClean="0"/>
            <a:t>et Normes</a:t>
          </a:r>
        </a:p>
        <a:p>
          <a:r>
            <a:rPr lang="fr-FR" sz="800" dirty="0" smtClean="0"/>
            <a:t>Florence ROUSSELLE</a:t>
          </a:r>
          <a:endParaRPr lang="fr-FR" sz="800" dirty="0"/>
        </a:p>
      </dgm:t>
    </dgm:pt>
    <dgm:pt modelId="{A747576A-7D13-44A7-AA24-245E3D4390C9}" type="parTrans" cxnId="{E1FF214B-2F99-47B8-AC10-DF54EED52C51}">
      <dgm:prSet/>
      <dgm:spPr/>
      <dgm:t>
        <a:bodyPr/>
        <a:lstStyle/>
        <a:p>
          <a:endParaRPr lang="fr-FR" sz="2000"/>
        </a:p>
      </dgm:t>
    </dgm:pt>
    <dgm:pt modelId="{E2C5FB2A-124A-4425-AD39-7010699F2B0E}" type="sibTrans" cxnId="{E1FF214B-2F99-47B8-AC10-DF54EED52C51}">
      <dgm:prSet/>
      <dgm:spPr/>
      <dgm:t>
        <a:bodyPr/>
        <a:lstStyle/>
        <a:p>
          <a:endParaRPr lang="fr-FR" sz="2000"/>
        </a:p>
      </dgm:t>
    </dgm:pt>
    <dgm:pt modelId="{C46E5159-7188-45D5-9A69-375531F80FE3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b="1" dirty="0" smtClean="0"/>
            <a:t>Contrôle </a:t>
          </a:r>
          <a:br>
            <a:rPr lang="fr-FR" sz="800" b="1" dirty="0" smtClean="0"/>
          </a:br>
          <a:r>
            <a:rPr lang="fr-FR" sz="800" b="1" dirty="0" smtClean="0"/>
            <a:t>de Gestion</a:t>
          </a:r>
        </a:p>
        <a:p>
          <a:r>
            <a:rPr lang="fr-FR" sz="800" dirty="0" smtClean="0"/>
            <a:t>Siège : </a:t>
          </a:r>
        </a:p>
        <a:p>
          <a:r>
            <a:rPr lang="fr-FR" sz="800" dirty="0" smtClean="0"/>
            <a:t>Irina  PODGOURSKY, </a:t>
          </a:r>
          <a:br>
            <a:rPr lang="fr-FR" sz="800" dirty="0" smtClean="0"/>
          </a:br>
          <a:r>
            <a:rPr lang="fr-FR" sz="800" dirty="0" smtClean="0"/>
            <a:t>Sophie LORGET</a:t>
          </a:r>
        </a:p>
        <a:p>
          <a:r>
            <a:rPr lang="fr-FR" sz="800" dirty="0" smtClean="0"/>
            <a:t>Sites :</a:t>
          </a:r>
        </a:p>
        <a:p>
          <a:r>
            <a:rPr lang="fr-FR" sz="800" dirty="0" smtClean="0"/>
            <a:t>CEH-LUCY : </a:t>
          </a:r>
          <a:br>
            <a:rPr lang="fr-FR" sz="800" dirty="0" smtClean="0"/>
          </a:br>
          <a:r>
            <a:rPr lang="fr-FR" sz="800" dirty="0" smtClean="0"/>
            <a:t>Denis LAURENT,                      Bénédicte TRITZ,                      Jasmine BIZZOCHI</a:t>
          </a:r>
        </a:p>
        <a:p>
          <a:r>
            <a:rPr lang="fr-FR" sz="800" dirty="0" smtClean="0"/>
            <a:t>PROVENCE : </a:t>
          </a:r>
          <a:br>
            <a:rPr lang="fr-FR" sz="800" dirty="0" smtClean="0"/>
          </a:br>
          <a:r>
            <a:rPr lang="fr-FR" sz="800" dirty="0" smtClean="0"/>
            <a:t>Yves DRAMME,                         Corinne TRIOLO,</a:t>
          </a:r>
        </a:p>
        <a:p>
          <a:r>
            <a:rPr lang="fr-FR" sz="800" dirty="0" smtClean="0"/>
            <a:t>HORNAING : </a:t>
          </a:r>
          <a:br>
            <a:rPr lang="fr-FR" sz="800" dirty="0" smtClean="0"/>
          </a:br>
          <a:r>
            <a:rPr lang="fr-FR" sz="800" dirty="0" smtClean="0"/>
            <a:t>Reynald BARRE</a:t>
          </a:r>
        </a:p>
        <a:p>
          <a:r>
            <a:rPr lang="fr-FR" sz="800" dirty="0" smtClean="0"/>
            <a:t>CERCHAR : </a:t>
          </a:r>
          <a:br>
            <a:rPr lang="fr-FR" sz="800" dirty="0" smtClean="0"/>
          </a:br>
          <a:r>
            <a:rPr lang="fr-FR" sz="800" dirty="0" smtClean="0"/>
            <a:t>Marie-Cécile TOSATO</a:t>
          </a:r>
        </a:p>
        <a:p>
          <a:endParaRPr lang="fr-FR" sz="800" dirty="0" smtClean="0"/>
        </a:p>
        <a:p>
          <a:r>
            <a:rPr lang="fr-FR" sz="800" dirty="0" smtClean="0"/>
            <a:t>Filiales :</a:t>
          </a:r>
        </a:p>
        <a:p>
          <a:r>
            <a:rPr lang="fr-FR" sz="800" dirty="0" smtClean="0"/>
            <a:t>SURSCHISTE : Edmond BRESZYNSKI</a:t>
          </a:r>
          <a:br>
            <a:rPr lang="fr-FR" sz="800" dirty="0" smtClean="0"/>
          </a:br>
          <a:r>
            <a:rPr lang="fr-FR" sz="800" dirty="0" smtClean="0"/>
            <a:t>BIALYSTOK : Piotr JANICKI</a:t>
          </a:r>
          <a:endParaRPr lang="fr-FR" sz="800" dirty="0"/>
        </a:p>
      </dgm:t>
    </dgm:pt>
    <dgm:pt modelId="{EFA9C969-41C4-42A1-B60E-43D5E4482347}" type="parTrans" cxnId="{89DB700D-288E-495D-946A-BC4EE1ED4907}">
      <dgm:prSet/>
      <dgm:spPr/>
      <dgm:t>
        <a:bodyPr/>
        <a:lstStyle/>
        <a:p>
          <a:endParaRPr lang="fr-FR" sz="2000"/>
        </a:p>
      </dgm:t>
    </dgm:pt>
    <dgm:pt modelId="{8D1439F0-E19A-47B7-975D-9E6202B98294}" type="sibTrans" cxnId="{89DB700D-288E-495D-946A-BC4EE1ED4907}">
      <dgm:prSet/>
      <dgm:spPr/>
      <dgm:t>
        <a:bodyPr/>
        <a:lstStyle/>
        <a:p>
          <a:endParaRPr lang="fr-FR" sz="2000"/>
        </a:p>
      </dgm:t>
    </dgm:pt>
    <dgm:pt modelId="{35FC4439-CC2E-4D35-A7F7-3B9C3DC4CEF0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dirty="0" smtClean="0"/>
            <a:t>Comptabilité Générale</a:t>
          </a:r>
        </a:p>
        <a:p>
          <a:r>
            <a:rPr lang="fr-FR" sz="800" dirty="0" smtClean="0"/>
            <a:t>Philippe LEFAUCHEUX</a:t>
          </a:r>
          <a:endParaRPr lang="fr-FR" sz="800" dirty="0"/>
        </a:p>
      </dgm:t>
    </dgm:pt>
    <dgm:pt modelId="{13A54CDB-B099-40A5-AC0C-DDC9EB36C3B2}" type="parTrans" cxnId="{24DE178E-35BD-4D2E-AD24-97EA72E3DBC4}">
      <dgm:prSet/>
      <dgm:spPr/>
      <dgm:t>
        <a:bodyPr/>
        <a:lstStyle/>
        <a:p>
          <a:endParaRPr lang="fr-FR" sz="2000"/>
        </a:p>
      </dgm:t>
    </dgm:pt>
    <dgm:pt modelId="{980CFA9B-1AA3-44BB-8CDB-ADBB1E43D4C2}" type="sibTrans" cxnId="{24DE178E-35BD-4D2E-AD24-97EA72E3DBC4}">
      <dgm:prSet/>
      <dgm:spPr/>
      <dgm:t>
        <a:bodyPr/>
        <a:lstStyle/>
        <a:p>
          <a:endParaRPr lang="fr-FR" sz="2000"/>
        </a:p>
      </dgm:t>
    </dgm:pt>
    <dgm:pt modelId="{35B01A45-0890-464F-A105-34567FDC65A5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dirty="0" smtClean="0"/>
            <a:t>Trésorerie</a:t>
          </a:r>
        </a:p>
        <a:p>
          <a:r>
            <a:rPr lang="fr-FR" sz="800" dirty="0" smtClean="0"/>
            <a:t>Evelyne VIBERT</a:t>
          </a:r>
          <a:endParaRPr lang="fr-FR" sz="800" dirty="0"/>
        </a:p>
      </dgm:t>
    </dgm:pt>
    <dgm:pt modelId="{BA93CE9E-2923-4F75-B840-9CD370A21B01}" type="parTrans" cxnId="{DB0D97EB-2354-4DD4-9E12-1DDA891B102B}">
      <dgm:prSet/>
      <dgm:spPr/>
      <dgm:t>
        <a:bodyPr/>
        <a:lstStyle/>
        <a:p>
          <a:endParaRPr lang="fr-FR" sz="2000"/>
        </a:p>
      </dgm:t>
    </dgm:pt>
    <dgm:pt modelId="{DBD18C59-BCA8-4859-AD1E-27CDBDA6CFC4}" type="sibTrans" cxnId="{DB0D97EB-2354-4DD4-9E12-1DDA891B102B}">
      <dgm:prSet/>
      <dgm:spPr/>
      <dgm:t>
        <a:bodyPr/>
        <a:lstStyle/>
        <a:p>
          <a:endParaRPr lang="fr-FR" sz="2000"/>
        </a:p>
      </dgm:t>
    </dgm:pt>
    <dgm:pt modelId="{9810A3EB-D145-4806-A48A-CB57D3D33B38}">
      <dgm:prSet custT="1"/>
      <dgm:spPr>
        <a:solidFill>
          <a:schemeClr val="accent2">
            <a:hueOff val="0"/>
            <a:satOff val="0"/>
            <a:lumOff val="0"/>
            <a:alpha val="45000"/>
          </a:schemeClr>
        </a:solidFill>
      </dgm:spPr>
      <dgm:t>
        <a:bodyPr/>
        <a:lstStyle/>
        <a:p>
          <a:r>
            <a:rPr lang="fr-FR" sz="800" dirty="0" smtClean="0"/>
            <a:t>Comptabilité Fournisseurs</a:t>
          </a:r>
        </a:p>
        <a:p>
          <a:r>
            <a:rPr lang="fr-FR" sz="800" dirty="0" smtClean="0"/>
            <a:t>Karine LANTENOIS</a:t>
          </a:r>
          <a:endParaRPr lang="fr-FR" sz="800" dirty="0"/>
        </a:p>
      </dgm:t>
    </dgm:pt>
    <dgm:pt modelId="{5DEDD263-1255-4F04-8AC6-623CD5EA32C1}" type="parTrans" cxnId="{D759D1F7-6BC4-406D-9597-DBD5FFBDE4A3}">
      <dgm:prSet/>
      <dgm:spPr/>
      <dgm:t>
        <a:bodyPr/>
        <a:lstStyle/>
        <a:p>
          <a:endParaRPr lang="fr-FR" sz="2000"/>
        </a:p>
      </dgm:t>
    </dgm:pt>
    <dgm:pt modelId="{1BD27750-3815-4AC9-9D37-1527690C196D}" type="sibTrans" cxnId="{D759D1F7-6BC4-406D-9597-DBD5FFBDE4A3}">
      <dgm:prSet/>
      <dgm:spPr/>
      <dgm:t>
        <a:bodyPr/>
        <a:lstStyle/>
        <a:p>
          <a:endParaRPr lang="fr-FR" sz="2000"/>
        </a:p>
      </dgm:t>
    </dgm:pt>
    <dgm:pt modelId="{37F65636-59E4-4529-B53E-316829DFB7C6}">
      <dgm:prSet custT="1"/>
      <dgm:spPr/>
      <dgm:t>
        <a:bodyPr/>
        <a:lstStyle/>
        <a:p>
          <a:r>
            <a:rPr lang="fr-FR" sz="700" dirty="0" smtClean="0"/>
            <a:t>Sébastien PAPA</a:t>
          </a:r>
        </a:p>
        <a:p>
          <a:r>
            <a:rPr lang="fr-FR" sz="700" dirty="0" smtClean="0"/>
            <a:t>Muriel OBER</a:t>
          </a:r>
        </a:p>
        <a:p>
          <a:r>
            <a:rPr lang="fr-FR" sz="700" dirty="0" smtClean="0"/>
            <a:t>Sylvie FERNANDES</a:t>
          </a:r>
        </a:p>
        <a:p>
          <a:r>
            <a:rPr lang="fr-FR" sz="700" dirty="0" smtClean="0"/>
            <a:t>Gary DUPLESSIS (1)</a:t>
          </a:r>
        </a:p>
        <a:p>
          <a:r>
            <a:rPr lang="fr-FR" sz="700" dirty="0" smtClean="0"/>
            <a:t>Christina COSTA MOTA (1)</a:t>
          </a:r>
          <a:endParaRPr lang="fr-FR" sz="700" dirty="0"/>
        </a:p>
      </dgm:t>
    </dgm:pt>
    <dgm:pt modelId="{904FF912-9A92-4C8A-A62A-3ED03F6B3553}" type="parTrans" cxnId="{5842C40A-95CA-438C-B595-D9A8B1DF9296}">
      <dgm:prSet/>
      <dgm:spPr/>
      <dgm:t>
        <a:bodyPr/>
        <a:lstStyle/>
        <a:p>
          <a:endParaRPr lang="fr-FR" sz="2000"/>
        </a:p>
      </dgm:t>
    </dgm:pt>
    <dgm:pt modelId="{BD9061BD-7855-4FBE-9A8E-1F12C8E5A330}" type="sibTrans" cxnId="{5842C40A-95CA-438C-B595-D9A8B1DF9296}">
      <dgm:prSet/>
      <dgm:spPr/>
      <dgm:t>
        <a:bodyPr/>
        <a:lstStyle/>
        <a:p>
          <a:endParaRPr lang="fr-FR" sz="2000"/>
        </a:p>
      </dgm:t>
    </dgm:pt>
    <dgm:pt modelId="{667983BD-FFF2-4A50-9F71-F6856A52AF75}">
      <dgm:prSet custT="1"/>
      <dgm:spPr/>
      <dgm:t>
        <a:bodyPr/>
        <a:lstStyle/>
        <a:p>
          <a:r>
            <a:rPr lang="fr-FR" sz="700" dirty="0" smtClean="0"/>
            <a:t>Claudia DONAS</a:t>
          </a:r>
        </a:p>
        <a:p>
          <a:r>
            <a:rPr lang="fr-FR" sz="700" dirty="0" smtClean="0"/>
            <a:t>Virginie SENA BUNDA</a:t>
          </a:r>
        </a:p>
        <a:p>
          <a:r>
            <a:rPr lang="fr-FR" sz="700" dirty="0" smtClean="0"/>
            <a:t>Séverine TRIPODI</a:t>
          </a:r>
          <a:endParaRPr lang="fr-FR" sz="700" dirty="0"/>
        </a:p>
      </dgm:t>
    </dgm:pt>
    <dgm:pt modelId="{F3AB0144-C8FD-43A6-896C-FE5573D7824F}" type="parTrans" cxnId="{58314AC5-74AF-4436-9F1C-C037E6D3AA1E}">
      <dgm:prSet/>
      <dgm:spPr/>
      <dgm:t>
        <a:bodyPr/>
        <a:lstStyle/>
        <a:p>
          <a:endParaRPr lang="fr-FR" sz="2000"/>
        </a:p>
      </dgm:t>
    </dgm:pt>
    <dgm:pt modelId="{D2F5DA49-4EC6-4F3E-A5E3-128913199418}" type="sibTrans" cxnId="{58314AC5-74AF-4436-9F1C-C037E6D3AA1E}">
      <dgm:prSet/>
      <dgm:spPr/>
      <dgm:t>
        <a:bodyPr/>
        <a:lstStyle/>
        <a:p>
          <a:endParaRPr lang="fr-FR" sz="2000"/>
        </a:p>
      </dgm:t>
    </dgm:pt>
    <dgm:pt modelId="{8204D05E-04A8-43E7-B0EB-D0E517B506AA}">
      <dgm:prSet custT="1"/>
      <dgm:spPr>
        <a:solidFill>
          <a:schemeClr val="accent2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r>
            <a:rPr lang="fr-FR" sz="800" dirty="0" smtClean="0"/>
            <a:t>Responsable</a:t>
          </a:r>
          <a:br>
            <a:rPr lang="fr-FR" sz="800" dirty="0" smtClean="0"/>
          </a:br>
          <a:r>
            <a:rPr lang="fr-FR" sz="800" dirty="0" smtClean="0"/>
            <a:t>Contrôle Interne &amp;</a:t>
          </a:r>
          <a:br>
            <a:rPr lang="fr-FR" sz="800" dirty="0" smtClean="0"/>
          </a:br>
          <a:r>
            <a:rPr lang="fr-FR" sz="800" dirty="0" smtClean="0"/>
            <a:t>Gestion des Risques</a:t>
          </a:r>
        </a:p>
        <a:p>
          <a:r>
            <a:rPr lang="fr-FR" sz="800" dirty="0" smtClean="0"/>
            <a:t>Isabelle PASSICOS</a:t>
          </a:r>
          <a:endParaRPr lang="fr-FR" sz="800" dirty="0"/>
        </a:p>
      </dgm:t>
    </dgm:pt>
    <dgm:pt modelId="{EEEB6387-36B0-4253-B244-362C8F85CCBB}" type="parTrans" cxnId="{06771577-D13F-4F1D-9A13-A6E2D7BBDA71}">
      <dgm:prSet/>
      <dgm:spPr/>
      <dgm:t>
        <a:bodyPr/>
        <a:lstStyle/>
        <a:p>
          <a:endParaRPr lang="fr-FR" sz="2000"/>
        </a:p>
      </dgm:t>
    </dgm:pt>
    <dgm:pt modelId="{85AAE61B-CEEA-4411-A4A6-2B7800D15A16}" type="sibTrans" cxnId="{06771577-D13F-4F1D-9A13-A6E2D7BBDA71}">
      <dgm:prSet/>
      <dgm:spPr/>
      <dgm:t>
        <a:bodyPr/>
        <a:lstStyle/>
        <a:p>
          <a:endParaRPr lang="fr-FR" sz="2000"/>
        </a:p>
      </dgm:t>
    </dgm:pt>
    <dgm:pt modelId="{E47CD163-1E1C-4AC6-A442-4D24D539E500}" type="pres">
      <dgm:prSet presAssocID="{3D0575C4-75F9-4CC3-A07E-1E89F11B64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50589B6-C9DF-40C4-8D3E-245CD61AE9EB}" type="pres">
      <dgm:prSet presAssocID="{57979AF8-A72F-4981-89BF-E0BF77A6E2F5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6FC6AED3-86DC-4253-AE07-2DB991687856}" type="pres">
      <dgm:prSet presAssocID="{57979AF8-A72F-4981-89BF-E0BF77A6E2F5}" presName="rootComposite1" presStyleCnt="0"/>
      <dgm:spPr/>
      <dgm:t>
        <a:bodyPr/>
        <a:lstStyle/>
        <a:p>
          <a:endParaRPr lang="fr-FR"/>
        </a:p>
      </dgm:t>
    </dgm:pt>
    <dgm:pt modelId="{2DECC9AB-786D-46D4-8376-08CF263A6627}" type="pres">
      <dgm:prSet presAssocID="{57979AF8-A72F-4981-89BF-E0BF77A6E2F5}" presName="rootText1" presStyleLbl="node0" presStyleIdx="0" presStyleCnt="1" custScaleX="178360" custScaleY="137469" custLinFactNeighborY="8029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684DB4-F1B4-4DD7-8B3E-B65B297B27A8}" type="pres">
      <dgm:prSet presAssocID="{57979AF8-A72F-4981-89BF-E0BF77A6E2F5}" presName="rootConnector1" presStyleLbl="node1" presStyleIdx="0" presStyleCnt="0"/>
      <dgm:spPr/>
      <dgm:t>
        <a:bodyPr/>
        <a:lstStyle/>
        <a:p>
          <a:endParaRPr lang="fr-FR"/>
        </a:p>
      </dgm:t>
    </dgm:pt>
    <dgm:pt modelId="{17EE55D3-9E40-4B7C-B44A-A57FA9E8F755}" type="pres">
      <dgm:prSet presAssocID="{57979AF8-A72F-4981-89BF-E0BF77A6E2F5}" presName="hierChild2" presStyleCnt="0"/>
      <dgm:spPr/>
      <dgm:t>
        <a:bodyPr/>
        <a:lstStyle/>
        <a:p>
          <a:endParaRPr lang="fr-FR"/>
        </a:p>
      </dgm:t>
    </dgm:pt>
    <dgm:pt modelId="{4085F082-7631-4B09-B4A7-29AE07589302}" type="pres">
      <dgm:prSet presAssocID="{E9F9669C-9FCD-4856-82D3-86761345D7CB}" presName="Name37" presStyleLbl="parChTrans1D2" presStyleIdx="0" presStyleCnt="5"/>
      <dgm:spPr/>
      <dgm:t>
        <a:bodyPr/>
        <a:lstStyle/>
        <a:p>
          <a:endParaRPr lang="fr-FR"/>
        </a:p>
      </dgm:t>
    </dgm:pt>
    <dgm:pt modelId="{998A6F1A-480A-44C1-9651-C2461C1C3D02}" type="pres">
      <dgm:prSet presAssocID="{0E0926FB-28B0-425C-85A9-D8B1C5CD0D98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C6349A1-09B4-4B50-83B1-45BCF26C258C}" type="pres">
      <dgm:prSet presAssocID="{0E0926FB-28B0-425C-85A9-D8B1C5CD0D98}" presName="rootComposite" presStyleCnt="0"/>
      <dgm:spPr/>
      <dgm:t>
        <a:bodyPr/>
        <a:lstStyle/>
        <a:p>
          <a:endParaRPr lang="fr-FR"/>
        </a:p>
      </dgm:t>
    </dgm:pt>
    <dgm:pt modelId="{76A17171-5BBE-4F81-A1BD-E27BFE1543EA}" type="pres">
      <dgm:prSet presAssocID="{0E0926FB-28B0-425C-85A9-D8B1C5CD0D98}" presName="rootText" presStyleLbl="node2" presStyleIdx="0" presStyleCnt="4" custScaleX="130527" custScaleY="194604" custLinFactNeighborX="76216" custLinFactNeighborY="-8184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B99868F-E0C0-4A84-9903-6CF5E3F75971}" type="pres">
      <dgm:prSet presAssocID="{0E0926FB-28B0-425C-85A9-D8B1C5CD0D98}" presName="rootConnector" presStyleLbl="node2" presStyleIdx="0" presStyleCnt="4"/>
      <dgm:spPr/>
      <dgm:t>
        <a:bodyPr/>
        <a:lstStyle/>
        <a:p>
          <a:endParaRPr lang="fr-FR"/>
        </a:p>
      </dgm:t>
    </dgm:pt>
    <dgm:pt modelId="{A0C13466-9D0E-4AD4-807D-DA9EA835AB63}" type="pres">
      <dgm:prSet presAssocID="{0E0926FB-28B0-425C-85A9-D8B1C5CD0D98}" presName="hierChild4" presStyleCnt="0"/>
      <dgm:spPr/>
      <dgm:t>
        <a:bodyPr/>
        <a:lstStyle/>
        <a:p>
          <a:endParaRPr lang="fr-FR"/>
        </a:p>
      </dgm:t>
    </dgm:pt>
    <dgm:pt modelId="{58431DED-57F2-4BFC-A49B-90CF6DB5F650}" type="pres">
      <dgm:prSet presAssocID="{0E0926FB-28B0-425C-85A9-D8B1C5CD0D98}" presName="hierChild5" presStyleCnt="0"/>
      <dgm:spPr/>
      <dgm:t>
        <a:bodyPr/>
        <a:lstStyle/>
        <a:p>
          <a:endParaRPr lang="fr-FR"/>
        </a:p>
      </dgm:t>
    </dgm:pt>
    <dgm:pt modelId="{171ECE6A-BE04-4335-B549-327064FDB041}" type="pres">
      <dgm:prSet presAssocID="{EEEB6387-36B0-4253-B244-362C8F85CCBB}" presName="Name37" presStyleLbl="parChTrans1D2" presStyleIdx="1" presStyleCnt="5"/>
      <dgm:spPr/>
      <dgm:t>
        <a:bodyPr/>
        <a:lstStyle/>
        <a:p>
          <a:endParaRPr lang="fr-FR"/>
        </a:p>
      </dgm:t>
    </dgm:pt>
    <dgm:pt modelId="{63DDC5FE-34AF-4BFA-95CD-97AD08A711AF}" type="pres">
      <dgm:prSet presAssocID="{8204D05E-04A8-43E7-B0EB-D0E517B506AA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5B83FC0-16F3-4F23-BCD1-E4E1CBA142B1}" type="pres">
      <dgm:prSet presAssocID="{8204D05E-04A8-43E7-B0EB-D0E517B506AA}" presName="rootComposite" presStyleCnt="0"/>
      <dgm:spPr/>
      <dgm:t>
        <a:bodyPr/>
        <a:lstStyle/>
        <a:p>
          <a:endParaRPr lang="fr-FR"/>
        </a:p>
      </dgm:t>
    </dgm:pt>
    <dgm:pt modelId="{63FCA7C2-4A74-4A77-8468-F50745CFD0FB}" type="pres">
      <dgm:prSet presAssocID="{8204D05E-04A8-43E7-B0EB-D0E517B506AA}" presName="rootText" presStyleLbl="node2" presStyleIdx="1" presStyleCnt="4" custScaleX="135056" custScaleY="184459" custLinFactNeighborX="69808" custLinFactNeighborY="-8012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40BC31C-CA92-425D-B571-95DBB778FE37}" type="pres">
      <dgm:prSet presAssocID="{8204D05E-04A8-43E7-B0EB-D0E517B506AA}" presName="rootConnector" presStyleLbl="node2" presStyleIdx="1" presStyleCnt="4"/>
      <dgm:spPr/>
      <dgm:t>
        <a:bodyPr/>
        <a:lstStyle/>
        <a:p>
          <a:endParaRPr lang="fr-FR"/>
        </a:p>
      </dgm:t>
    </dgm:pt>
    <dgm:pt modelId="{2999D338-5B25-499A-B27A-72383CD379D7}" type="pres">
      <dgm:prSet presAssocID="{8204D05E-04A8-43E7-B0EB-D0E517B506AA}" presName="hierChild4" presStyleCnt="0"/>
      <dgm:spPr/>
      <dgm:t>
        <a:bodyPr/>
        <a:lstStyle/>
        <a:p>
          <a:endParaRPr lang="fr-FR"/>
        </a:p>
      </dgm:t>
    </dgm:pt>
    <dgm:pt modelId="{8FA3E16A-BB16-4313-96C2-902C17E4899F}" type="pres">
      <dgm:prSet presAssocID="{8204D05E-04A8-43E7-B0EB-D0E517B506AA}" presName="hierChild5" presStyleCnt="0"/>
      <dgm:spPr/>
      <dgm:t>
        <a:bodyPr/>
        <a:lstStyle/>
        <a:p>
          <a:endParaRPr lang="fr-FR"/>
        </a:p>
      </dgm:t>
    </dgm:pt>
    <dgm:pt modelId="{20B9ADDD-6651-4522-950B-EB6011A253CC}" type="pres">
      <dgm:prSet presAssocID="{091CD5F4-6234-4FDD-91F0-5DE954ABE5D9}" presName="Name37" presStyleLbl="parChTrans1D2" presStyleIdx="2" presStyleCnt="5"/>
      <dgm:spPr/>
      <dgm:t>
        <a:bodyPr/>
        <a:lstStyle/>
        <a:p>
          <a:endParaRPr lang="fr-FR"/>
        </a:p>
      </dgm:t>
    </dgm:pt>
    <dgm:pt modelId="{0136DD20-0C26-469C-B75E-D38244876638}" type="pres">
      <dgm:prSet presAssocID="{CF72C458-D438-4FD4-8C87-B04A7E7A389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10C0E266-8772-46F7-9203-80714B022BFE}" type="pres">
      <dgm:prSet presAssocID="{CF72C458-D438-4FD4-8C87-B04A7E7A3892}" presName="rootComposite" presStyleCnt="0"/>
      <dgm:spPr/>
      <dgm:t>
        <a:bodyPr/>
        <a:lstStyle/>
        <a:p>
          <a:endParaRPr lang="fr-FR"/>
        </a:p>
      </dgm:t>
    </dgm:pt>
    <dgm:pt modelId="{313985BB-402D-40F2-8EED-6E2EB9078EBA}" type="pres">
      <dgm:prSet presAssocID="{CF72C458-D438-4FD4-8C87-B04A7E7A3892}" presName="rootText" presStyleLbl="node2" presStyleIdx="2" presStyleCnt="4" custScaleX="180304" custScaleY="161293" custLinFactNeighborX="75527" custLinFactNeighborY="-803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C36D3B8-B6DA-40AA-81E8-4E1E58C1A874}" type="pres">
      <dgm:prSet presAssocID="{CF72C458-D438-4FD4-8C87-B04A7E7A3892}" presName="rootConnector" presStyleLbl="node2" presStyleIdx="2" presStyleCnt="4"/>
      <dgm:spPr/>
      <dgm:t>
        <a:bodyPr/>
        <a:lstStyle/>
        <a:p>
          <a:endParaRPr lang="fr-FR"/>
        </a:p>
      </dgm:t>
    </dgm:pt>
    <dgm:pt modelId="{4741C6F5-9762-4491-ABF7-EED2A8571E8C}" type="pres">
      <dgm:prSet presAssocID="{CF72C458-D438-4FD4-8C87-B04A7E7A3892}" presName="hierChild4" presStyleCnt="0"/>
      <dgm:spPr/>
      <dgm:t>
        <a:bodyPr/>
        <a:lstStyle/>
        <a:p>
          <a:endParaRPr lang="fr-FR"/>
        </a:p>
      </dgm:t>
    </dgm:pt>
    <dgm:pt modelId="{B114C563-C746-45BE-A669-69D988AB1C4C}" type="pres">
      <dgm:prSet presAssocID="{EFA9C969-41C4-42A1-B60E-43D5E4482347}" presName="Name37" presStyleLbl="parChTrans1D3" presStyleIdx="0" presStyleCnt="6"/>
      <dgm:spPr/>
      <dgm:t>
        <a:bodyPr/>
        <a:lstStyle/>
        <a:p>
          <a:endParaRPr lang="fr-FR"/>
        </a:p>
      </dgm:t>
    </dgm:pt>
    <dgm:pt modelId="{1BD3A912-92F2-4626-82C1-95001D4ECA33}" type="pres">
      <dgm:prSet presAssocID="{C46E5159-7188-45D5-9A69-375531F80FE3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2B4F927-DFBC-40AA-9F98-5BA15B70E138}" type="pres">
      <dgm:prSet presAssocID="{C46E5159-7188-45D5-9A69-375531F80FE3}" presName="rootComposite" presStyleCnt="0"/>
      <dgm:spPr/>
      <dgm:t>
        <a:bodyPr/>
        <a:lstStyle/>
        <a:p>
          <a:endParaRPr lang="fr-FR"/>
        </a:p>
      </dgm:t>
    </dgm:pt>
    <dgm:pt modelId="{DE077CB9-F32F-4832-9AF2-ECB4CA184432}" type="pres">
      <dgm:prSet presAssocID="{C46E5159-7188-45D5-9A69-375531F80FE3}" presName="rootText" presStyleLbl="node3" presStyleIdx="0" presStyleCnt="6" custScaleX="192337" custScaleY="862873" custLinFactNeighborX="62202" custLinFactNeighborY="-241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CFF6768-FA30-4E70-B81C-A05179D35E1E}" type="pres">
      <dgm:prSet presAssocID="{C46E5159-7188-45D5-9A69-375531F80FE3}" presName="rootConnector" presStyleLbl="node3" presStyleIdx="0" presStyleCnt="6"/>
      <dgm:spPr/>
      <dgm:t>
        <a:bodyPr/>
        <a:lstStyle/>
        <a:p>
          <a:endParaRPr lang="fr-FR"/>
        </a:p>
      </dgm:t>
    </dgm:pt>
    <dgm:pt modelId="{E490DFC7-CF70-49C4-AD1E-EEB5D08E2072}" type="pres">
      <dgm:prSet presAssocID="{C46E5159-7188-45D5-9A69-375531F80FE3}" presName="hierChild4" presStyleCnt="0"/>
      <dgm:spPr/>
      <dgm:t>
        <a:bodyPr/>
        <a:lstStyle/>
        <a:p>
          <a:endParaRPr lang="fr-FR"/>
        </a:p>
      </dgm:t>
    </dgm:pt>
    <dgm:pt modelId="{38734C6E-A6C8-42BA-A38C-76951F4B80A7}" type="pres">
      <dgm:prSet presAssocID="{C46E5159-7188-45D5-9A69-375531F80FE3}" presName="hierChild5" presStyleCnt="0"/>
      <dgm:spPr/>
      <dgm:t>
        <a:bodyPr/>
        <a:lstStyle/>
        <a:p>
          <a:endParaRPr lang="fr-FR"/>
        </a:p>
      </dgm:t>
    </dgm:pt>
    <dgm:pt modelId="{7AA4B239-BB80-48FB-80BF-E4EED9B20987}" type="pres">
      <dgm:prSet presAssocID="{13A54CDB-B099-40A5-AC0C-DDC9EB36C3B2}" presName="Name37" presStyleLbl="parChTrans1D3" presStyleIdx="1" presStyleCnt="6"/>
      <dgm:spPr/>
      <dgm:t>
        <a:bodyPr/>
        <a:lstStyle/>
        <a:p>
          <a:endParaRPr lang="fr-FR"/>
        </a:p>
      </dgm:t>
    </dgm:pt>
    <dgm:pt modelId="{1594CA6B-CFD8-4EAB-ADCD-E480453E3F0A}" type="pres">
      <dgm:prSet presAssocID="{35FC4439-CC2E-4D35-A7F7-3B9C3DC4CEF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62522309-3892-48A6-9A39-0DBAA4884BF1}" type="pres">
      <dgm:prSet presAssocID="{35FC4439-CC2E-4D35-A7F7-3B9C3DC4CEF0}" presName="rootComposite" presStyleCnt="0"/>
      <dgm:spPr/>
      <dgm:t>
        <a:bodyPr/>
        <a:lstStyle/>
        <a:p>
          <a:endParaRPr lang="fr-FR"/>
        </a:p>
      </dgm:t>
    </dgm:pt>
    <dgm:pt modelId="{2BE0A182-B1AF-4215-B19B-B694403128FF}" type="pres">
      <dgm:prSet presAssocID="{35FC4439-CC2E-4D35-A7F7-3B9C3DC4CEF0}" presName="rootText" presStyleLbl="node3" presStyleIdx="1" presStyleCnt="6" custScaleX="147107" custLinFactNeighborX="77351" custLinFactNeighborY="-2503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826952F-207B-4FE9-A91D-6D4C23F9715E}" type="pres">
      <dgm:prSet presAssocID="{35FC4439-CC2E-4D35-A7F7-3B9C3DC4CEF0}" presName="rootConnector" presStyleLbl="node3" presStyleIdx="1" presStyleCnt="6"/>
      <dgm:spPr/>
      <dgm:t>
        <a:bodyPr/>
        <a:lstStyle/>
        <a:p>
          <a:endParaRPr lang="fr-FR"/>
        </a:p>
      </dgm:t>
    </dgm:pt>
    <dgm:pt modelId="{CDB3ECDD-9721-49FF-BC75-0F5E1E188BFC}" type="pres">
      <dgm:prSet presAssocID="{35FC4439-CC2E-4D35-A7F7-3B9C3DC4CEF0}" presName="hierChild4" presStyleCnt="0"/>
      <dgm:spPr/>
      <dgm:t>
        <a:bodyPr/>
        <a:lstStyle/>
        <a:p>
          <a:endParaRPr lang="fr-FR"/>
        </a:p>
      </dgm:t>
    </dgm:pt>
    <dgm:pt modelId="{E9CAA66F-8940-4C90-9958-43EA80487007}" type="pres">
      <dgm:prSet presAssocID="{F3AB0144-C8FD-43A6-896C-FE5573D7824F}" presName="Name37" presStyleLbl="parChTrans1D4" presStyleIdx="0" presStyleCnt="2"/>
      <dgm:spPr/>
      <dgm:t>
        <a:bodyPr/>
        <a:lstStyle/>
        <a:p>
          <a:endParaRPr lang="fr-FR"/>
        </a:p>
      </dgm:t>
    </dgm:pt>
    <dgm:pt modelId="{9A35060E-66A9-4D83-99BF-4BFCCFA5BBBF}" type="pres">
      <dgm:prSet presAssocID="{667983BD-FFF2-4A50-9F71-F6856A52AF7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78AC65A8-6B62-4682-9F4C-528DE13FD390}" type="pres">
      <dgm:prSet presAssocID="{667983BD-FFF2-4A50-9F71-F6856A52AF75}" presName="rootComposite" presStyleCnt="0"/>
      <dgm:spPr/>
      <dgm:t>
        <a:bodyPr/>
        <a:lstStyle/>
        <a:p>
          <a:endParaRPr lang="fr-FR"/>
        </a:p>
      </dgm:t>
    </dgm:pt>
    <dgm:pt modelId="{427EE6A2-BF53-4049-A7F2-0AC0B374E6E0}" type="pres">
      <dgm:prSet presAssocID="{667983BD-FFF2-4A50-9F71-F6856A52AF75}" presName="rootText" presStyleLbl="node4" presStyleIdx="0" presStyleCnt="2" custScaleX="120104" custScaleY="221327" custLinFactNeighborX="75527" custLinFactNeighborY="403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B8B605B-6706-4148-B2EE-14A818AA4B14}" type="pres">
      <dgm:prSet presAssocID="{667983BD-FFF2-4A50-9F71-F6856A52AF75}" presName="rootConnector" presStyleLbl="node4" presStyleIdx="0" presStyleCnt="2"/>
      <dgm:spPr/>
      <dgm:t>
        <a:bodyPr/>
        <a:lstStyle/>
        <a:p>
          <a:endParaRPr lang="fr-FR"/>
        </a:p>
      </dgm:t>
    </dgm:pt>
    <dgm:pt modelId="{3870DCFF-20E7-4A17-9816-E09910535EF2}" type="pres">
      <dgm:prSet presAssocID="{667983BD-FFF2-4A50-9F71-F6856A52AF75}" presName="hierChild4" presStyleCnt="0"/>
      <dgm:spPr/>
      <dgm:t>
        <a:bodyPr/>
        <a:lstStyle/>
        <a:p>
          <a:endParaRPr lang="fr-FR"/>
        </a:p>
      </dgm:t>
    </dgm:pt>
    <dgm:pt modelId="{6AE67CB6-7302-4B86-9BDC-8B2AC45434BC}" type="pres">
      <dgm:prSet presAssocID="{667983BD-FFF2-4A50-9F71-F6856A52AF75}" presName="hierChild5" presStyleCnt="0"/>
      <dgm:spPr/>
      <dgm:t>
        <a:bodyPr/>
        <a:lstStyle/>
        <a:p>
          <a:endParaRPr lang="fr-FR"/>
        </a:p>
      </dgm:t>
    </dgm:pt>
    <dgm:pt modelId="{18E1743D-F0DF-4DAA-B9FF-36D176D09D04}" type="pres">
      <dgm:prSet presAssocID="{35FC4439-CC2E-4D35-A7F7-3B9C3DC4CEF0}" presName="hierChild5" presStyleCnt="0"/>
      <dgm:spPr/>
      <dgm:t>
        <a:bodyPr/>
        <a:lstStyle/>
        <a:p>
          <a:endParaRPr lang="fr-FR"/>
        </a:p>
      </dgm:t>
    </dgm:pt>
    <dgm:pt modelId="{E3AB07FF-5B1F-4B6F-AF55-BE9EF738870F}" type="pres">
      <dgm:prSet presAssocID="{CF72C458-D438-4FD4-8C87-B04A7E7A3892}" presName="hierChild5" presStyleCnt="0"/>
      <dgm:spPr/>
      <dgm:t>
        <a:bodyPr/>
        <a:lstStyle/>
        <a:p>
          <a:endParaRPr lang="fr-FR"/>
        </a:p>
      </dgm:t>
    </dgm:pt>
    <dgm:pt modelId="{B95EEB4C-E016-4CEC-BC6B-135BC8731901}" type="pres">
      <dgm:prSet presAssocID="{21755E88-75EC-46A6-9D35-5C5B97531F95}" presName="Name37" presStyleLbl="parChTrans1D2" presStyleIdx="3" presStyleCnt="5"/>
      <dgm:spPr/>
      <dgm:t>
        <a:bodyPr/>
        <a:lstStyle/>
        <a:p>
          <a:endParaRPr lang="fr-FR"/>
        </a:p>
      </dgm:t>
    </dgm:pt>
    <dgm:pt modelId="{15CB0374-2E20-4B5F-A51B-3F84067B309C}" type="pres">
      <dgm:prSet presAssocID="{1ABC81CE-7C64-43A7-BEF7-62DDC81F6C6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BC04AFE-F23B-49DB-A22D-3042EE11DDF7}" type="pres">
      <dgm:prSet presAssocID="{1ABC81CE-7C64-43A7-BEF7-62DDC81F6C62}" presName="rootComposite" presStyleCnt="0"/>
      <dgm:spPr/>
      <dgm:t>
        <a:bodyPr/>
        <a:lstStyle/>
        <a:p>
          <a:endParaRPr lang="fr-FR"/>
        </a:p>
      </dgm:t>
    </dgm:pt>
    <dgm:pt modelId="{EBAD7E1E-F6F5-4128-9DEE-97FD7EF09043}" type="pres">
      <dgm:prSet presAssocID="{1ABC81CE-7C64-43A7-BEF7-62DDC81F6C62}" presName="rootText" presStyleLbl="node2" presStyleIdx="3" presStyleCnt="4" custScaleX="195244" custScaleY="192261" custLinFactNeighborX="87429" custLinFactNeighborY="-796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E2F21A9-82AF-4024-8D9A-ABAFA8754EA5}" type="pres">
      <dgm:prSet presAssocID="{1ABC81CE-7C64-43A7-BEF7-62DDC81F6C62}" presName="rootConnector" presStyleLbl="node2" presStyleIdx="3" presStyleCnt="4"/>
      <dgm:spPr/>
      <dgm:t>
        <a:bodyPr/>
        <a:lstStyle/>
        <a:p>
          <a:endParaRPr lang="fr-FR"/>
        </a:p>
      </dgm:t>
    </dgm:pt>
    <dgm:pt modelId="{4EA3A068-A261-48E6-9CB9-94F2F6A87A7A}" type="pres">
      <dgm:prSet presAssocID="{1ABC81CE-7C64-43A7-BEF7-62DDC81F6C62}" presName="hierChild4" presStyleCnt="0"/>
      <dgm:spPr/>
      <dgm:t>
        <a:bodyPr/>
        <a:lstStyle/>
        <a:p>
          <a:endParaRPr lang="fr-FR"/>
        </a:p>
      </dgm:t>
    </dgm:pt>
    <dgm:pt modelId="{8B7710C5-6BB0-41E1-838B-0B5CCA645453}" type="pres">
      <dgm:prSet presAssocID="{BA93CE9E-2923-4F75-B840-9CD370A21B01}" presName="Name37" presStyleLbl="parChTrans1D3" presStyleIdx="2" presStyleCnt="6"/>
      <dgm:spPr/>
      <dgm:t>
        <a:bodyPr/>
        <a:lstStyle/>
        <a:p>
          <a:endParaRPr lang="fr-FR"/>
        </a:p>
      </dgm:t>
    </dgm:pt>
    <dgm:pt modelId="{A70823A6-A87A-45EB-BD3B-8A3A52314DFC}" type="pres">
      <dgm:prSet presAssocID="{35B01A45-0890-464F-A105-34567FDC65A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43B2C03-AF3D-407C-A594-A386E2F0C803}" type="pres">
      <dgm:prSet presAssocID="{35B01A45-0890-464F-A105-34567FDC65A5}" presName="rootComposite" presStyleCnt="0"/>
      <dgm:spPr/>
      <dgm:t>
        <a:bodyPr/>
        <a:lstStyle/>
        <a:p>
          <a:endParaRPr lang="fr-FR"/>
        </a:p>
      </dgm:t>
    </dgm:pt>
    <dgm:pt modelId="{6D69BAAE-8EEA-4A9F-9035-C7027D7A41BE}" type="pres">
      <dgm:prSet presAssocID="{35B01A45-0890-464F-A105-34567FDC65A5}" presName="rootText" presStyleLbl="node3" presStyleIdx="2" presStyleCnt="6" custScaleX="129652" custScaleY="119143" custLinFactNeighborX="87429" custLinFactNeighborY="-646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A9348AA-C0CF-4D9C-985F-7277790782DF}" type="pres">
      <dgm:prSet presAssocID="{35B01A45-0890-464F-A105-34567FDC65A5}" presName="rootConnector" presStyleLbl="node3" presStyleIdx="2" presStyleCnt="6"/>
      <dgm:spPr/>
      <dgm:t>
        <a:bodyPr/>
        <a:lstStyle/>
        <a:p>
          <a:endParaRPr lang="fr-FR"/>
        </a:p>
      </dgm:t>
    </dgm:pt>
    <dgm:pt modelId="{57DE076D-52EA-4D91-9273-6CCE095E6276}" type="pres">
      <dgm:prSet presAssocID="{35B01A45-0890-464F-A105-34567FDC65A5}" presName="hierChild4" presStyleCnt="0"/>
      <dgm:spPr/>
      <dgm:t>
        <a:bodyPr/>
        <a:lstStyle/>
        <a:p>
          <a:endParaRPr lang="fr-FR"/>
        </a:p>
      </dgm:t>
    </dgm:pt>
    <dgm:pt modelId="{248F329E-4926-40A6-B4D7-131E3CFDC60F}" type="pres">
      <dgm:prSet presAssocID="{35B01A45-0890-464F-A105-34567FDC65A5}" presName="hierChild5" presStyleCnt="0"/>
      <dgm:spPr/>
      <dgm:t>
        <a:bodyPr/>
        <a:lstStyle/>
        <a:p>
          <a:endParaRPr lang="fr-FR"/>
        </a:p>
      </dgm:t>
    </dgm:pt>
    <dgm:pt modelId="{DFA8C3A2-6EF6-48D7-B49F-4C6C540E2C50}" type="pres">
      <dgm:prSet presAssocID="{5DEDD263-1255-4F04-8AC6-623CD5EA32C1}" presName="Name37" presStyleLbl="parChTrans1D3" presStyleIdx="3" presStyleCnt="6"/>
      <dgm:spPr/>
      <dgm:t>
        <a:bodyPr/>
        <a:lstStyle/>
        <a:p>
          <a:endParaRPr lang="fr-FR"/>
        </a:p>
      </dgm:t>
    </dgm:pt>
    <dgm:pt modelId="{4940642B-3B38-4166-97DE-17EA6A73010A}" type="pres">
      <dgm:prSet presAssocID="{9810A3EB-D145-4806-A48A-CB57D3D33B38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D444E988-79B5-4531-B9DC-5B4536511E93}" type="pres">
      <dgm:prSet presAssocID="{9810A3EB-D145-4806-A48A-CB57D3D33B38}" presName="rootComposite" presStyleCnt="0"/>
      <dgm:spPr/>
      <dgm:t>
        <a:bodyPr/>
        <a:lstStyle/>
        <a:p>
          <a:endParaRPr lang="fr-FR"/>
        </a:p>
      </dgm:t>
    </dgm:pt>
    <dgm:pt modelId="{ED717668-884C-4B13-8F1C-8C01FBEFC638}" type="pres">
      <dgm:prSet presAssocID="{9810A3EB-D145-4806-A48A-CB57D3D33B38}" presName="rootText" presStyleLbl="node3" presStyleIdx="3" presStyleCnt="6" custScaleX="159633" custScaleY="137803" custLinFactX="1592" custLinFactNeighborX="100000" custLinFactNeighborY="-646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C8CE558-4B1D-4305-91EA-154B9762367A}" type="pres">
      <dgm:prSet presAssocID="{9810A3EB-D145-4806-A48A-CB57D3D33B38}" presName="rootConnector" presStyleLbl="node3" presStyleIdx="3" presStyleCnt="6"/>
      <dgm:spPr/>
      <dgm:t>
        <a:bodyPr/>
        <a:lstStyle/>
        <a:p>
          <a:endParaRPr lang="fr-FR"/>
        </a:p>
      </dgm:t>
    </dgm:pt>
    <dgm:pt modelId="{EEFFC0FC-7D01-43A4-A6A3-9609855E470B}" type="pres">
      <dgm:prSet presAssocID="{9810A3EB-D145-4806-A48A-CB57D3D33B38}" presName="hierChild4" presStyleCnt="0"/>
      <dgm:spPr/>
      <dgm:t>
        <a:bodyPr/>
        <a:lstStyle/>
        <a:p>
          <a:endParaRPr lang="fr-FR"/>
        </a:p>
      </dgm:t>
    </dgm:pt>
    <dgm:pt modelId="{B1C2DE20-C93E-4A34-8582-11FC022E2318}" type="pres">
      <dgm:prSet presAssocID="{904FF912-9A92-4C8A-A62A-3ED03F6B3553}" presName="Name37" presStyleLbl="parChTrans1D4" presStyleIdx="1" presStyleCnt="2"/>
      <dgm:spPr/>
      <dgm:t>
        <a:bodyPr/>
        <a:lstStyle/>
        <a:p>
          <a:endParaRPr lang="fr-FR"/>
        </a:p>
      </dgm:t>
    </dgm:pt>
    <dgm:pt modelId="{4C22783E-EB7C-4E7D-9D30-3A0B9CD941AE}" type="pres">
      <dgm:prSet presAssocID="{37F65636-59E4-4529-B53E-316829DFB7C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806F567-A2E0-47B7-933F-3878C58E4D3A}" type="pres">
      <dgm:prSet presAssocID="{37F65636-59E4-4529-B53E-316829DFB7C6}" presName="rootComposite" presStyleCnt="0"/>
      <dgm:spPr/>
      <dgm:t>
        <a:bodyPr/>
        <a:lstStyle/>
        <a:p>
          <a:endParaRPr lang="fr-FR"/>
        </a:p>
      </dgm:t>
    </dgm:pt>
    <dgm:pt modelId="{343C4F6E-AF2B-4BE4-AD6E-15CE666C09D6}" type="pres">
      <dgm:prSet presAssocID="{37F65636-59E4-4529-B53E-316829DFB7C6}" presName="rootText" presStyleLbl="node4" presStyleIdx="1" presStyleCnt="2" custScaleX="162153" custScaleY="218025" custLinFactNeighborX="91023" custLinFactNeighborY="610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66F45F2-ADB7-4E44-9FDE-BEB840E3964F}" type="pres">
      <dgm:prSet presAssocID="{37F65636-59E4-4529-B53E-316829DFB7C6}" presName="rootConnector" presStyleLbl="node4" presStyleIdx="1" presStyleCnt="2"/>
      <dgm:spPr/>
      <dgm:t>
        <a:bodyPr/>
        <a:lstStyle/>
        <a:p>
          <a:endParaRPr lang="fr-FR"/>
        </a:p>
      </dgm:t>
    </dgm:pt>
    <dgm:pt modelId="{7EFF6C10-14DD-490B-BDBA-AD3B750A236B}" type="pres">
      <dgm:prSet presAssocID="{37F65636-59E4-4529-B53E-316829DFB7C6}" presName="hierChild4" presStyleCnt="0"/>
      <dgm:spPr/>
      <dgm:t>
        <a:bodyPr/>
        <a:lstStyle/>
        <a:p>
          <a:endParaRPr lang="fr-FR"/>
        </a:p>
      </dgm:t>
    </dgm:pt>
    <dgm:pt modelId="{2E4D721E-E4D1-4094-938C-8211E196C819}" type="pres">
      <dgm:prSet presAssocID="{37F65636-59E4-4529-B53E-316829DFB7C6}" presName="hierChild5" presStyleCnt="0"/>
      <dgm:spPr/>
      <dgm:t>
        <a:bodyPr/>
        <a:lstStyle/>
        <a:p>
          <a:endParaRPr lang="fr-FR"/>
        </a:p>
      </dgm:t>
    </dgm:pt>
    <dgm:pt modelId="{F8B80BD9-DFAD-4F7A-A2B7-2BA4727D1E26}" type="pres">
      <dgm:prSet presAssocID="{9810A3EB-D145-4806-A48A-CB57D3D33B38}" presName="hierChild5" presStyleCnt="0"/>
      <dgm:spPr/>
      <dgm:t>
        <a:bodyPr/>
        <a:lstStyle/>
        <a:p>
          <a:endParaRPr lang="fr-FR"/>
        </a:p>
      </dgm:t>
    </dgm:pt>
    <dgm:pt modelId="{228EF803-D5F9-4299-84F2-71021996F14C}" type="pres">
      <dgm:prSet presAssocID="{1ABC81CE-7C64-43A7-BEF7-62DDC81F6C62}" presName="hierChild5" presStyleCnt="0"/>
      <dgm:spPr/>
      <dgm:t>
        <a:bodyPr/>
        <a:lstStyle/>
        <a:p>
          <a:endParaRPr lang="fr-FR"/>
        </a:p>
      </dgm:t>
    </dgm:pt>
    <dgm:pt modelId="{9F94801D-D00F-4FA7-AB12-E09E99E933F6}" type="pres">
      <dgm:prSet presAssocID="{57979AF8-A72F-4981-89BF-E0BF77A6E2F5}" presName="hierChild3" presStyleCnt="0"/>
      <dgm:spPr/>
      <dgm:t>
        <a:bodyPr/>
        <a:lstStyle/>
        <a:p>
          <a:endParaRPr lang="fr-FR"/>
        </a:p>
      </dgm:t>
    </dgm:pt>
    <dgm:pt modelId="{372C1055-AB6D-47E4-8732-B5066E05369D}" type="pres">
      <dgm:prSet presAssocID="{8FBB6BFC-66C6-4417-933D-6DE8659C6D36}" presName="Name111" presStyleLbl="parChTrans1D2" presStyleIdx="4" presStyleCnt="5"/>
      <dgm:spPr/>
      <dgm:t>
        <a:bodyPr/>
        <a:lstStyle/>
        <a:p>
          <a:endParaRPr lang="fr-FR"/>
        </a:p>
      </dgm:t>
    </dgm:pt>
    <dgm:pt modelId="{A954E45B-76C1-4287-9084-26AC8617DC04}" type="pres">
      <dgm:prSet presAssocID="{8F3A6798-D449-473E-BA8E-22E0E58EA0AA}" presName="hierRoot3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9F00E0B-6331-4423-83C0-B105CB416EDE}" type="pres">
      <dgm:prSet presAssocID="{8F3A6798-D449-473E-BA8E-22E0E58EA0AA}" presName="rootComposite3" presStyleCnt="0"/>
      <dgm:spPr/>
      <dgm:t>
        <a:bodyPr/>
        <a:lstStyle/>
        <a:p>
          <a:endParaRPr lang="fr-FR"/>
        </a:p>
      </dgm:t>
    </dgm:pt>
    <dgm:pt modelId="{DDB512F1-7401-4BAF-B607-16FD54C4BDCD}" type="pres">
      <dgm:prSet presAssocID="{8F3A6798-D449-473E-BA8E-22E0E58EA0AA}" presName="rootText3" presStyleLbl="asst1" presStyleIdx="0" presStyleCnt="1" custScaleX="178200" custScaleY="157358" custLinFactX="-70884" custLinFactY="1460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F93898-DFFC-419E-9F98-5ADAC69B5E1B}" type="pres">
      <dgm:prSet presAssocID="{8F3A6798-D449-473E-BA8E-22E0E58EA0AA}" presName="rootConnector3" presStyleLbl="asst1" presStyleIdx="0" presStyleCnt="1"/>
      <dgm:spPr/>
      <dgm:t>
        <a:bodyPr/>
        <a:lstStyle/>
        <a:p>
          <a:endParaRPr lang="fr-FR"/>
        </a:p>
      </dgm:t>
    </dgm:pt>
    <dgm:pt modelId="{B340F836-2F7C-4BCA-B5CC-C46DA7DDA709}" type="pres">
      <dgm:prSet presAssocID="{8F3A6798-D449-473E-BA8E-22E0E58EA0AA}" presName="hierChild6" presStyleCnt="0"/>
      <dgm:spPr/>
      <dgm:t>
        <a:bodyPr/>
        <a:lstStyle/>
        <a:p>
          <a:endParaRPr lang="fr-FR"/>
        </a:p>
      </dgm:t>
    </dgm:pt>
    <dgm:pt modelId="{D2A0EFEC-1A25-45CC-A49C-73FA59E3E225}" type="pres">
      <dgm:prSet presAssocID="{FFA050AA-3224-43AC-BBA5-A4DFB6B35004}" presName="Name37" presStyleLbl="parChTrans1D3" presStyleIdx="4" presStyleCnt="6"/>
      <dgm:spPr/>
      <dgm:t>
        <a:bodyPr/>
        <a:lstStyle/>
        <a:p>
          <a:endParaRPr lang="fr-FR"/>
        </a:p>
      </dgm:t>
    </dgm:pt>
    <dgm:pt modelId="{635C514A-B21E-41B8-AB7C-7E731A38D41E}" type="pres">
      <dgm:prSet presAssocID="{A910E71A-8ABE-4F35-9337-44F11BE2092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D415627-0E94-40D0-9761-3C12EC7333E0}" type="pres">
      <dgm:prSet presAssocID="{A910E71A-8ABE-4F35-9337-44F11BE2092D}" presName="rootComposite" presStyleCnt="0"/>
      <dgm:spPr/>
      <dgm:t>
        <a:bodyPr/>
        <a:lstStyle/>
        <a:p>
          <a:endParaRPr lang="fr-FR"/>
        </a:p>
      </dgm:t>
    </dgm:pt>
    <dgm:pt modelId="{EAD7163D-8C7E-430A-B693-2944B02FE4E5}" type="pres">
      <dgm:prSet presAssocID="{A910E71A-8ABE-4F35-9337-44F11BE2092D}" presName="rootText" presStyleLbl="node3" presStyleIdx="4" presStyleCnt="6" custScaleX="141548" custLinFactX="-174456" custLinFactY="200000" custLinFactNeighborX="-200000" custLinFactNeighborY="25727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256B02E-CD32-4358-AB22-3D06F5B2E537}" type="pres">
      <dgm:prSet presAssocID="{A910E71A-8ABE-4F35-9337-44F11BE2092D}" presName="rootConnector" presStyleLbl="node3" presStyleIdx="4" presStyleCnt="6"/>
      <dgm:spPr/>
      <dgm:t>
        <a:bodyPr/>
        <a:lstStyle/>
        <a:p>
          <a:endParaRPr lang="fr-FR"/>
        </a:p>
      </dgm:t>
    </dgm:pt>
    <dgm:pt modelId="{0959C6F3-4090-459F-8C22-4FACCA7B120A}" type="pres">
      <dgm:prSet presAssocID="{A910E71A-8ABE-4F35-9337-44F11BE2092D}" presName="hierChild4" presStyleCnt="0"/>
      <dgm:spPr/>
      <dgm:t>
        <a:bodyPr/>
        <a:lstStyle/>
        <a:p>
          <a:endParaRPr lang="fr-FR"/>
        </a:p>
      </dgm:t>
    </dgm:pt>
    <dgm:pt modelId="{6C32D9F5-C281-4A2D-B16A-E074AB3CDB16}" type="pres">
      <dgm:prSet presAssocID="{A910E71A-8ABE-4F35-9337-44F11BE2092D}" presName="hierChild5" presStyleCnt="0"/>
      <dgm:spPr/>
      <dgm:t>
        <a:bodyPr/>
        <a:lstStyle/>
        <a:p>
          <a:endParaRPr lang="fr-FR"/>
        </a:p>
      </dgm:t>
    </dgm:pt>
    <dgm:pt modelId="{7431596A-01C7-487F-9BC5-2210493BD8C6}" type="pres">
      <dgm:prSet presAssocID="{A747576A-7D13-44A7-AA24-245E3D4390C9}" presName="Name37" presStyleLbl="parChTrans1D3" presStyleIdx="5" presStyleCnt="6"/>
      <dgm:spPr/>
      <dgm:t>
        <a:bodyPr/>
        <a:lstStyle/>
        <a:p>
          <a:endParaRPr lang="fr-FR"/>
        </a:p>
      </dgm:t>
    </dgm:pt>
    <dgm:pt modelId="{3359D3E4-C6DE-49AE-BC0C-2E76D0162C53}" type="pres">
      <dgm:prSet presAssocID="{4F2250DE-B974-464F-81C0-1A4BCE33A8FA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77F2E256-4425-4D44-A855-26FC9693A283}" type="pres">
      <dgm:prSet presAssocID="{4F2250DE-B974-464F-81C0-1A4BCE33A8FA}" presName="rootComposite" presStyleCnt="0"/>
      <dgm:spPr/>
      <dgm:t>
        <a:bodyPr/>
        <a:lstStyle/>
        <a:p>
          <a:endParaRPr lang="fr-FR"/>
        </a:p>
      </dgm:t>
    </dgm:pt>
    <dgm:pt modelId="{7CB3530E-9AD6-4A9F-A096-043D8A042C2B}" type="pres">
      <dgm:prSet presAssocID="{4F2250DE-B974-464F-81C0-1A4BCE33A8FA}" presName="rootText" presStyleLbl="node3" presStyleIdx="5" presStyleCnt="6" custScaleX="156776" custScaleY="108770" custLinFactX="-71316" custLinFactY="114028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67E717-4D10-4DA1-A837-C05ACCBC807A}" type="pres">
      <dgm:prSet presAssocID="{4F2250DE-B974-464F-81C0-1A4BCE33A8FA}" presName="rootConnector" presStyleLbl="node3" presStyleIdx="5" presStyleCnt="6"/>
      <dgm:spPr/>
      <dgm:t>
        <a:bodyPr/>
        <a:lstStyle/>
        <a:p>
          <a:endParaRPr lang="fr-FR"/>
        </a:p>
      </dgm:t>
    </dgm:pt>
    <dgm:pt modelId="{84CEA0B0-2585-4E43-860E-624436134290}" type="pres">
      <dgm:prSet presAssocID="{4F2250DE-B974-464F-81C0-1A4BCE33A8FA}" presName="hierChild4" presStyleCnt="0"/>
      <dgm:spPr/>
      <dgm:t>
        <a:bodyPr/>
        <a:lstStyle/>
        <a:p>
          <a:endParaRPr lang="fr-FR"/>
        </a:p>
      </dgm:t>
    </dgm:pt>
    <dgm:pt modelId="{C7D686D5-3FF4-4BD1-927B-7300DCE7BCA6}" type="pres">
      <dgm:prSet presAssocID="{4F2250DE-B974-464F-81C0-1A4BCE33A8FA}" presName="hierChild5" presStyleCnt="0"/>
      <dgm:spPr/>
      <dgm:t>
        <a:bodyPr/>
        <a:lstStyle/>
        <a:p>
          <a:endParaRPr lang="fr-FR"/>
        </a:p>
      </dgm:t>
    </dgm:pt>
    <dgm:pt modelId="{B85B1869-151C-4269-B4A7-1A5EDD99E4C6}" type="pres">
      <dgm:prSet presAssocID="{8F3A6798-D449-473E-BA8E-22E0E58EA0AA}" presName="hierChild7" presStyleCnt="0"/>
      <dgm:spPr/>
      <dgm:t>
        <a:bodyPr/>
        <a:lstStyle/>
        <a:p>
          <a:endParaRPr lang="fr-FR"/>
        </a:p>
      </dgm:t>
    </dgm:pt>
  </dgm:ptLst>
  <dgm:cxnLst>
    <dgm:cxn modelId="{C53285AE-633E-443B-9F8E-0ADCBE84B77C}" type="presOf" srcId="{35B01A45-0890-464F-A105-34567FDC65A5}" destId="{8A9348AA-C0CF-4D9C-985F-7277790782DF}" srcOrd="1" destOrd="0" presId="urn:microsoft.com/office/officeart/2005/8/layout/orgChart1"/>
    <dgm:cxn modelId="{24DE178E-35BD-4D2E-AD24-97EA72E3DBC4}" srcId="{CF72C458-D438-4FD4-8C87-B04A7E7A3892}" destId="{35FC4439-CC2E-4D35-A7F7-3B9C3DC4CEF0}" srcOrd="1" destOrd="0" parTransId="{13A54CDB-B099-40A5-AC0C-DDC9EB36C3B2}" sibTransId="{980CFA9B-1AA3-44BB-8CDB-ADBB1E43D4C2}"/>
    <dgm:cxn modelId="{5842C40A-95CA-438C-B595-D9A8B1DF9296}" srcId="{9810A3EB-D145-4806-A48A-CB57D3D33B38}" destId="{37F65636-59E4-4529-B53E-316829DFB7C6}" srcOrd="0" destOrd="0" parTransId="{904FF912-9A92-4C8A-A62A-3ED03F6B3553}" sibTransId="{BD9061BD-7855-4FBE-9A8E-1F12C8E5A330}"/>
    <dgm:cxn modelId="{D75E6310-E3E8-41BE-9070-8F86F05C13DC}" type="presOf" srcId="{35B01A45-0890-464F-A105-34567FDC65A5}" destId="{6D69BAAE-8EEA-4A9F-9035-C7027D7A41BE}" srcOrd="0" destOrd="0" presId="urn:microsoft.com/office/officeart/2005/8/layout/orgChart1"/>
    <dgm:cxn modelId="{D1FC9ACE-0DCB-4290-971B-8AEBA327BFDA}" type="presOf" srcId="{37F65636-59E4-4529-B53E-316829DFB7C6}" destId="{343C4F6E-AF2B-4BE4-AD6E-15CE666C09D6}" srcOrd="0" destOrd="0" presId="urn:microsoft.com/office/officeart/2005/8/layout/orgChart1"/>
    <dgm:cxn modelId="{6A37F79D-E48F-47DC-BF8C-2AB22B46794B}" type="presOf" srcId="{8204D05E-04A8-43E7-B0EB-D0E517B506AA}" destId="{63FCA7C2-4A74-4A77-8468-F50745CFD0FB}" srcOrd="0" destOrd="0" presId="urn:microsoft.com/office/officeart/2005/8/layout/orgChart1"/>
    <dgm:cxn modelId="{28C9AF6B-F915-409D-8682-B2B6A80D7A7E}" type="presOf" srcId="{8204D05E-04A8-43E7-B0EB-D0E517B506AA}" destId="{D40BC31C-CA92-425D-B571-95DBB778FE37}" srcOrd="1" destOrd="0" presId="urn:microsoft.com/office/officeart/2005/8/layout/orgChart1"/>
    <dgm:cxn modelId="{35897D9A-6C44-47F4-80C9-22D398F85D97}" type="presOf" srcId="{E9F9669C-9FCD-4856-82D3-86761345D7CB}" destId="{4085F082-7631-4B09-B4A7-29AE07589302}" srcOrd="0" destOrd="0" presId="urn:microsoft.com/office/officeart/2005/8/layout/orgChart1"/>
    <dgm:cxn modelId="{89DB700D-288E-495D-946A-BC4EE1ED4907}" srcId="{CF72C458-D438-4FD4-8C87-B04A7E7A3892}" destId="{C46E5159-7188-45D5-9A69-375531F80FE3}" srcOrd="0" destOrd="0" parTransId="{EFA9C969-41C4-42A1-B60E-43D5E4482347}" sibTransId="{8D1439F0-E19A-47B7-975D-9E6202B98294}"/>
    <dgm:cxn modelId="{21249E47-E5EA-442C-8597-A1A874040755}" type="presOf" srcId="{8F3A6798-D449-473E-BA8E-22E0E58EA0AA}" destId="{DDB512F1-7401-4BAF-B607-16FD54C4BDCD}" srcOrd="0" destOrd="0" presId="urn:microsoft.com/office/officeart/2005/8/layout/orgChart1"/>
    <dgm:cxn modelId="{D2C0C8A9-D987-45D3-A8B0-37E4C7B5F9F2}" type="presOf" srcId="{F3AB0144-C8FD-43A6-896C-FE5573D7824F}" destId="{E9CAA66F-8940-4C90-9958-43EA80487007}" srcOrd="0" destOrd="0" presId="urn:microsoft.com/office/officeart/2005/8/layout/orgChart1"/>
    <dgm:cxn modelId="{1C1C2183-A087-4B56-99E8-9B3CDC6BE958}" type="presOf" srcId="{EEEB6387-36B0-4253-B244-362C8F85CCBB}" destId="{171ECE6A-BE04-4335-B549-327064FDB041}" srcOrd="0" destOrd="0" presId="urn:microsoft.com/office/officeart/2005/8/layout/orgChart1"/>
    <dgm:cxn modelId="{1D1ACE56-68FE-4ED2-A124-9511A7082ED8}" srcId="{57979AF8-A72F-4981-89BF-E0BF77A6E2F5}" destId="{8F3A6798-D449-473E-BA8E-22E0E58EA0AA}" srcOrd="0" destOrd="0" parTransId="{8FBB6BFC-66C6-4417-933D-6DE8659C6D36}" sibTransId="{8B4AC152-6057-4D8C-BD32-B992AB7395D0}"/>
    <dgm:cxn modelId="{1DF38F1B-CB00-45EC-89F9-26570F566E94}" type="presOf" srcId="{0E0926FB-28B0-425C-85A9-D8B1C5CD0D98}" destId="{3B99868F-E0C0-4A84-9903-6CF5E3F75971}" srcOrd="1" destOrd="0" presId="urn:microsoft.com/office/officeart/2005/8/layout/orgChart1"/>
    <dgm:cxn modelId="{23F2094A-FB8A-4CA6-833F-9C21665DF42C}" type="presOf" srcId="{0E0926FB-28B0-425C-85A9-D8B1C5CD0D98}" destId="{76A17171-5BBE-4F81-A1BD-E27BFE1543EA}" srcOrd="0" destOrd="0" presId="urn:microsoft.com/office/officeart/2005/8/layout/orgChart1"/>
    <dgm:cxn modelId="{97DABDE3-C45F-4C2D-8DDD-E35AA482D275}" type="presOf" srcId="{3D0575C4-75F9-4CC3-A07E-1E89F11B649D}" destId="{E47CD163-1E1C-4AC6-A442-4D24D539E500}" srcOrd="0" destOrd="0" presId="urn:microsoft.com/office/officeart/2005/8/layout/orgChart1"/>
    <dgm:cxn modelId="{179C5BEA-3D1F-4A80-8B1F-0C7026BC5379}" srcId="{57979AF8-A72F-4981-89BF-E0BF77A6E2F5}" destId="{1ABC81CE-7C64-43A7-BEF7-62DDC81F6C62}" srcOrd="4" destOrd="0" parTransId="{21755E88-75EC-46A6-9D35-5C5B97531F95}" sibTransId="{7AF06D50-3327-4C39-B8C3-52CA1CA49F56}"/>
    <dgm:cxn modelId="{EFD661AF-BF73-496F-BCA6-2CBF582E2EEE}" type="presOf" srcId="{C46E5159-7188-45D5-9A69-375531F80FE3}" destId="{BCFF6768-FA30-4E70-B81C-A05179D35E1E}" srcOrd="1" destOrd="0" presId="urn:microsoft.com/office/officeart/2005/8/layout/orgChart1"/>
    <dgm:cxn modelId="{D1EA6394-1932-49EB-9358-265D19BDA290}" type="presOf" srcId="{35FC4439-CC2E-4D35-A7F7-3B9C3DC4CEF0}" destId="{8826952F-207B-4FE9-A91D-6D4C23F9715E}" srcOrd="1" destOrd="0" presId="urn:microsoft.com/office/officeart/2005/8/layout/orgChart1"/>
    <dgm:cxn modelId="{4B30BCB0-4023-443F-A103-6127271DB418}" type="presOf" srcId="{1ABC81CE-7C64-43A7-BEF7-62DDC81F6C62}" destId="{EBAD7E1E-F6F5-4128-9DEE-97FD7EF09043}" srcOrd="0" destOrd="0" presId="urn:microsoft.com/office/officeart/2005/8/layout/orgChart1"/>
    <dgm:cxn modelId="{22A0F896-C966-41E9-AF75-42B990CF6152}" type="presOf" srcId="{CF72C458-D438-4FD4-8C87-B04A7E7A3892}" destId="{3C36D3B8-B6DA-40AA-81E8-4E1E58C1A874}" srcOrd="1" destOrd="0" presId="urn:microsoft.com/office/officeart/2005/8/layout/orgChart1"/>
    <dgm:cxn modelId="{06771577-D13F-4F1D-9A13-A6E2D7BBDA71}" srcId="{57979AF8-A72F-4981-89BF-E0BF77A6E2F5}" destId="{8204D05E-04A8-43E7-B0EB-D0E517B506AA}" srcOrd="2" destOrd="0" parTransId="{EEEB6387-36B0-4253-B244-362C8F85CCBB}" sibTransId="{85AAE61B-CEEA-4411-A4A6-2B7800D15A16}"/>
    <dgm:cxn modelId="{52998472-F01F-4CDE-BD2E-066B9BBA03B1}" type="presOf" srcId="{C46E5159-7188-45D5-9A69-375531F80FE3}" destId="{DE077CB9-F32F-4832-9AF2-ECB4CA184432}" srcOrd="0" destOrd="0" presId="urn:microsoft.com/office/officeart/2005/8/layout/orgChart1"/>
    <dgm:cxn modelId="{A1924E23-59AC-4C05-AD6F-1A6321CAA1C7}" type="presOf" srcId="{9810A3EB-D145-4806-A48A-CB57D3D33B38}" destId="{ED717668-884C-4B13-8F1C-8C01FBEFC638}" srcOrd="0" destOrd="0" presId="urn:microsoft.com/office/officeart/2005/8/layout/orgChart1"/>
    <dgm:cxn modelId="{90F96C7E-B871-4A42-B151-4C30ACAB4AFB}" type="presOf" srcId="{21755E88-75EC-46A6-9D35-5C5B97531F95}" destId="{B95EEB4C-E016-4CEC-BC6B-135BC8731901}" srcOrd="0" destOrd="0" presId="urn:microsoft.com/office/officeart/2005/8/layout/orgChart1"/>
    <dgm:cxn modelId="{3B7239B9-5CA4-48CF-8B64-9BF2173C63AA}" type="presOf" srcId="{667983BD-FFF2-4A50-9F71-F6856A52AF75}" destId="{427EE6A2-BF53-4049-A7F2-0AC0B374E6E0}" srcOrd="0" destOrd="0" presId="urn:microsoft.com/office/officeart/2005/8/layout/orgChart1"/>
    <dgm:cxn modelId="{AE057409-8065-4AFE-93F0-898C50476BC1}" type="presOf" srcId="{CF72C458-D438-4FD4-8C87-B04A7E7A3892}" destId="{313985BB-402D-40F2-8EED-6E2EB9078EBA}" srcOrd="0" destOrd="0" presId="urn:microsoft.com/office/officeart/2005/8/layout/orgChart1"/>
    <dgm:cxn modelId="{1BA06BE6-DD78-4091-8A18-D6AB14185E8B}" type="presOf" srcId="{37F65636-59E4-4529-B53E-316829DFB7C6}" destId="{566F45F2-ADB7-4E44-9FDE-BEB840E3964F}" srcOrd="1" destOrd="0" presId="urn:microsoft.com/office/officeart/2005/8/layout/orgChart1"/>
    <dgm:cxn modelId="{4BDA2642-6828-42FC-A315-05FC66BEDFC0}" type="presOf" srcId="{BA93CE9E-2923-4F75-B840-9CD370A21B01}" destId="{8B7710C5-6BB0-41E1-838B-0B5CCA645453}" srcOrd="0" destOrd="0" presId="urn:microsoft.com/office/officeart/2005/8/layout/orgChart1"/>
    <dgm:cxn modelId="{1BFBBBCF-2277-4E68-A1E7-8BBD8BAD9CDB}" type="presOf" srcId="{A910E71A-8ABE-4F35-9337-44F11BE2092D}" destId="{C256B02E-CD32-4358-AB22-3D06F5B2E537}" srcOrd="1" destOrd="0" presId="urn:microsoft.com/office/officeart/2005/8/layout/orgChart1"/>
    <dgm:cxn modelId="{0BBBA464-4AD3-487B-8606-FCB27A8E1275}" srcId="{8F3A6798-D449-473E-BA8E-22E0E58EA0AA}" destId="{A910E71A-8ABE-4F35-9337-44F11BE2092D}" srcOrd="0" destOrd="0" parTransId="{FFA050AA-3224-43AC-BBA5-A4DFB6B35004}" sibTransId="{96FD3E99-4A07-41BD-8F6C-CB6B64EB0F5D}"/>
    <dgm:cxn modelId="{58314AC5-74AF-4436-9F1C-C037E6D3AA1E}" srcId="{35FC4439-CC2E-4D35-A7F7-3B9C3DC4CEF0}" destId="{667983BD-FFF2-4A50-9F71-F6856A52AF75}" srcOrd="0" destOrd="0" parTransId="{F3AB0144-C8FD-43A6-896C-FE5573D7824F}" sibTransId="{D2F5DA49-4EC6-4F3E-A5E3-128913199418}"/>
    <dgm:cxn modelId="{837E0A79-37A5-49AA-A5BA-34C2D1FCF5AB}" type="presOf" srcId="{57979AF8-A72F-4981-89BF-E0BF77A6E2F5}" destId="{2DECC9AB-786D-46D4-8376-08CF263A6627}" srcOrd="0" destOrd="0" presId="urn:microsoft.com/office/officeart/2005/8/layout/orgChart1"/>
    <dgm:cxn modelId="{B3210CEB-2C13-40A5-80F5-142D83BF0FE8}" srcId="{3D0575C4-75F9-4CC3-A07E-1E89F11B649D}" destId="{57979AF8-A72F-4981-89BF-E0BF77A6E2F5}" srcOrd="0" destOrd="0" parTransId="{77B160E8-1277-4D96-AFC1-C0CB2690D7D3}" sibTransId="{186A9AD7-6D7D-4B4E-B2CA-ADA960E8E0C3}"/>
    <dgm:cxn modelId="{7644C2F7-E2DA-4220-9F30-46D3F57A6AF2}" type="presOf" srcId="{904FF912-9A92-4C8A-A62A-3ED03F6B3553}" destId="{B1C2DE20-C93E-4A34-8582-11FC022E2318}" srcOrd="0" destOrd="0" presId="urn:microsoft.com/office/officeart/2005/8/layout/orgChart1"/>
    <dgm:cxn modelId="{8845B0A8-D09C-477F-8574-C5D7FB34CC70}" type="presOf" srcId="{13A54CDB-B099-40A5-AC0C-DDC9EB36C3B2}" destId="{7AA4B239-BB80-48FB-80BF-E4EED9B20987}" srcOrd="0" destOrd="0" presId="urn:microsoft.com/office/officeart/2005/8/layout/orgChart1"/>
    <dgm:cxn modelId="{F24A0A6F-A358-4158-AD07-FDCCAB649DE1}" type="presOf" srcId="{A747576A-7D13-44A7-AA24-245E3D4390C9}" destId="{7431596A-01C7-487F-9BC5-2210493BD8C6}" srcOrd="0" destOrd="0" presId="urn:microsoft.com/office/officeart/2005/8/layout/orgChart1"/>
    <dgm:cxn modelId="{E1FF214B-2F99-47B8-AC10-DF54EED52C51}" srcId="{8F3A6798-D449-473E-BA8E-22E0E58EA0AA}" destId="{4F2250DE-B974-464F-81C0-1A4BCE33A8FA}" srcOrd="1" destOrd="0" parTransId="{A747576A-7D13-44A7-AA24-245E3D4390C9}" sibTransId="{E2C5FB2A-124A-4425-AD39-7010699F2B0E}"/>
    <dgm:cxn modelId="{A918D732-46E0-4B0F-BA8E-AC652104FFB5}" type="presOf" srcId="{8F3A6798-D449-473E-BA8E-22E0E58EA0AA}" destId="{0CF93898-DFFC-419E-9F98-5ADAC69B5E1B}" srcOrd="1" destOrd="0" presId="urn:microsoft.com/office/officeart/2005/8/layout/orgChart1"/>
    <dgm:cxn modelId="{72668FE8-E82E-40DC-886E-23BA35C53ED3}" type="presOf" srcId="{35FC4439-CC2E-4D35-A7F7-3B9C3DC4CEF0}" destId="{2BE0A182-B1AF-4215-B19B-B694403128FF}" srcOrd="0" destOrd="0" presId="urn:microsoft.com/office/officeart/2005/8/layout/orgChart1"/>
    <dgm:cxn modelId="{8B92B692-E0C1-4C3C-B91E-DDCE361E5A34}" type="presOf" srcId="{667983BD-FFF2-4A50-9F71-F6856A52AF75}" destId="{5B8B605B-6706-4148-B2EE-14A818AA4B14}" srcOrd="1" destOrd="0" presId="urn:microsoft.com/office/officeart/2005/8/layout/orgChart1"/>
    <dgm:cxn modelId="{37E6995B-F6E7-4B08-BB8C-04FEFC1A4D74}" srcId="{57979AF8-A72F-4981-89BF-E0BF77A6E2F5}" destId="{CF72C458-D438-4FD4-8C87-B04A7E7A3892}" srcOrd="3" destOrd="0" parTransId="{091CD5F4-6234-4FDD-91F0-5DE954ABE5D9}" sibTransId="{2D6992E8-7A0B-4381-9380-0B382440EFBF}"/>
    <dgm:cxn modelId="{4BEA63A7-C4BA-49F0-87F1-C6E4058968BA}" type="presOf" srcId="{091CD5F4-6234-4FDD-91F0-5DE954ABE5D9}" destId="{20B9ADDD-6651-4522-950B-EB6011A253CC}" srcOrd="0" destOrd="0" presId="urn:microsoft.com/office/officeart/2005/8/layout/orgChart1"/>
    <dgm:cxn modelId="{80DEB4BE-C4EF-41FE-B6B1-65972F06E732}" type="presOf" srcId="{9810A3EB-D145-4806-A48A-CB57D3D33B38}" destId="{5C8CE558-4B1D-4305-91EA-154B9762367A}" srcOrd="1" destOrd="0" presId="urn:microsoft.com/office/officeart/2005/8/layout/orgChart1"/>
    <dgm:cxn modelId="{49070C05-850C-426C-8FC8-A61689F83415}" type="presOf" srcId="{EFA9C969-41C4-42A1-B60E-43D5E4482347}" destId="{B114C563-C746-45BE-A669-69D988AB1C4C}" srcOrd="0" destOrd="0" presId="urn:microsoft.com/office/officeart/2005/8/layout/orgChart1"/>
    <dgm:cxn modelId="{4DDE13A8-9C97-47D9-A3EE-26F07E02C3EE}" type="presOf" srcId="{8FBB6BFC-66C6-4417-933D-6DE8659C6D36}" destId="{372C1055-AB6D-47E4-8732-B5066E05369D}" srcOrd="0" destOrd="0" presId="urn:microsoft.com/office/officeart/2005/8/layout/orgChart1"/>
    <dgm:cxn modelId="{2DC2ED9C-6BE5-413C-9206-92041A796752}" type="presOf" srcId="{4F2250DE-B974-464F-81C0-1A4BCE33A8FA}" destId="{7CB3530E-9AD6-4A9F-A096-043D8A042C2B}" srcOrd="0" destOrd="0" presId="urn:microsoft.com/office/officeart/2005/8/layout/orgChart1"/>
    <dgm:cxn modelId="{93698F0E-8992-45EA-891B-F4C4C262CEB5}" type="presOf" srcId="{A910E71A-8ABE-4F35-9337-44F11BE2092D}" destId="{EAD7163D-8C7E-430A-B693-2944B02FE4E5}" srcOrd="0" destOrd="0" presId="urn:microsoft.com/office/officeart/2005/8/layout/orgChart1"/>
    <dgm:cxn modelId="{3D79EF08-57A9-4E3E-8852-4D21B434C5C2}" type="presOf" srcId="{FFA050AA-3224-43AC-BBA5-A4DFB6B35004}" destId="{D2A0EFEC-1A25-45CC-A49C-73FA59E3E225}" srcOrd="0" destOrd="0" presId="urn:microsoft.com/office/officeart/2005/8/layout/orgChart1"/>
    <dgm:cxn modelId="{B0A5BE1E-4A71-4877-B8F3-EF4CA9A4835F}" type="presOf" srcId="{4F2250DE-B974-464F-81C0-1A4BCE33A8FA}" destId="{7167E717-4D10-4DA1-A837-C05ACCBC807A}" srcOrd="1" destOrd="0" presId="urn:microsoft.com/office/officeart/2005/8/layout/orgChart1"/>
    <dgm:cxn modelId="{6572E82B-F6BA-4804-BEB0-42182CA2CC4B}" type="presOf" srcId="{5DEDD263-1255-4F04-8AC6-623CD5EA32C1}" destId="{DFA8C3A2-6EF6-48D7-B49F-4C6C540E2C50}" srcOrd="0" destOrd="0" presId="urn:microsoft.com/office/officeart/2005/8/layout/orgChart1"/>
    <dgm:cxn modelId="{DB0D97EB-2354-4DD4-9E12-1DDA891B102B}" srcId="{1ABC81CE-7C64-43A7-BEF7-62DDC81F6C62}" destId="{35B01A45-0890-464F-A105-34567FDC65A5}" srcOrd="0" destOrd="0" parTransId="{BA93CE9E-2923-4F75-B840-9CD370A21B01}" sibTransId="{DBD18C59-BCA8-4859-AD1E-27CDBDA6CFC4}"/>
    <dgm:cxn modelId="{D759D1F7-6BC4-406D-9597-DBD5FFBDE4A3}" srcId="{1ABC81CE-7C64-43A7-BEF7-62DDC81F6C62}" destId="{9810A3EB-D145-4806-A48A-CB57D3D33B38}" srcOrd="1" destOrd="0" parTransId="{5DEDD263-1255-4F04-8AC6-623CD5EA32C1}" sibTransId="{1BD27750-3815-4AC9-9D37-1527690C196D}"/>
    <dgm:cxn modelId="{5D299B39-90E9-4C7D-9765-B38D528BA4D1}" srcId="{57979AF8-A72F-4981-89BF-E0BF77A6E2F5}" destId="{0E0926FB-28B0-425C-85A9-D8B1C5CD0D98}" srcOrd="1" destOrd="0" parTransId="{E9F9669C-9FCD-4856-82D3-86761345D7CB}" sibTransId="{C67AA284-C237-4B3A-A02B-4CFD8D68DE57}"/>
    <dgm:cxn modelId="{B7D6A7E4-51F2-44AA-BDEC-8B956E32F0EF}" type="presOf" srcId="{57979AF8-A72F-4981-89BF-E0BF77A6E2F5}" destId="{1A684DB4-F1B4-4DD7-8B3E-B65B297B27A8}" srcOrd="1" destOrd="0" presId="urn:microsoft.com/office/officeart/2005/8/layout/orgChart1"/>
    <dgm:cxn modelId="{F0DA853E-F760-4951-AD84-8A9716CC406C}" type="presOf" srcId="{1ABC81CE-7C64-43A7-BEF7-62DDC81F6C62}" destId="{2E2F21A9-82AF-4024-8D9A-ABAFA8754EA5}" srcOrd="1" destOrd="0" presId="urn:microsoft.com/office/officeart/2005/8/layout/orgChart1"/>
    <dgm:cxn modelId="{46EF5337-66BC-4B2C-BE94-AED9237C9E15}" type="presParOf" srcId="{E47CD163-1E1C-4AC6-A442-4D24D539E500}" destId="{950589B6-C9DF-40C4-8D3E-245CD61AE9EB}" srcOrd="0" destOrd="0" presId="urn:microsoft.com/office/officeart/2005/8/layout/orgChart1"/>
    <dgm:cxn modelId="{94B7E2EC-CAC2-4822-9AC1-ACB770EC26C3}" type="presParOf" srcId="{950589B6-C9DF-40C4-8D3E-245CD61AE9EB}" destId="{6FC6AED3-86DC-4253-AE07-2DB991687856}" srcOrd="0" destOrd="0" presId="urn:microsoft.com/office/officeart/2005/8/layout/orgChart1"/>
    <dgm:cxn modelId="{B992FA6D-EEE8-4058-AFBD-DF81F94F72C0}" type="presParOf" srcId="{6FC6AED3-86DC-4253-AE07-2DB991687856}" destId="{2DECC9AB-786D-46D4-8376-08CF263A6627}" srcOrd="0" destOrd="0" presId="urn:microsoft.com/office/officeart/2005/8/layout/orgChart1"/>
    <dgm:cxn modelId="{2E6922A5-0B93-4481-8F95-22C4DC6BC03B}" type="presParOf" srcId="{6FC6AED3-86DC-4253-AE07-2DB991687856}" destId="{1A684DB4-F1B4-4DD7-8B3E-B65B297B27A8}" srcOrd="1" destOrd="0" presId="urn:microsoft.com/office/officeart/2005/8/layout/orgChart1"/>
    <dgm:cxn modelId="{BA908D56-2109-4880-97EF-312573A14820}" type="presParOf" srcId="{950589B6-C9DF-40C4-8D3E-245CD61AE9EB}" destId="{17EE55D3-9E40-4B7C-B44A-A57FA9E8F755}" srcOrd="1" destOrd="0" presId="urn:microsoft.com/office/officeart/2005/8/layout/orgChart1"/>
    <dgm:cxn modelId="{F40B97BF-5F43-4D14-9888-05AB586AB592}" type="presParOf" srcId="{17EE55D3-9E40-4B7C-B44A-A57FA9E8F755}" destId="{4085F082-7631-4B09-B4A7-29AE07589302}" srcOrd="0" destOrd="0" presId="urn:microsoft.com/office/officeart/2005/8/layout/orgChart1"/>
    <dgm:cxn modelId="{072DE95D-9499-449C-A081-FB002E2152BA}" type="presParOf" srcId="{17EE55D3-9E40-4B7C-B44A-A57FA9E8F755}" destId="{998A6F1A-480A-44C1-9651-C2461C1C3D02}" srcOrd="1" destOrd="0" presId="urn:microsoft.com/office/officeart/2005/8/layout/orgChart1"/>
    <dgm:cxn modelId="{3CBB8587-4256-4E6F-A939-9065A3731CFC}" type="presParOf" srcId="{998A6F1A-480A-44C1-9651-C2461C1C3D02}" destId="{EC6349A1-09B4-4B50-83B1-45BCF26C258C}" srcOrd="0" destOrd="0" presId="urn:microsoft.com/office/officeart/2005/8/layout/orgChart1"/>
    <dgm:cxn modelId="{FD6465BA-8B85-4217-9B26-4357FE9D0A8A}" type="presParOf" srcId="{EC6349A1-09B4-4B50-83B1-45BCF26C258C}" destId="{76A17171-5BBE-4F81-A1BD-E27BFE1543EA}" srcOrd="0" destOrd="0" presId="urn:microsoft.com/office/officeart/2005/8/layout/orgChart1"/>
    <dgm:cxn modelId="{BB007D8E-531E-42F3-8D23-1D4F2A8BA465}" type="presParOf" srcId="{EC6349A1-09B4-4B50-83B1-45BCF26C258C}" destId="{3B99868F-E0C0-4A84-9903-6CF5E3F75971}" srcOrd="1" destOrd="0" presId="urn:microsoft.com/office/officeart/2005/8/layout/orgChart1"/>
    <dgm:cxn modelId="{73E20F8C-6822-4F25-AA33-4F2D19958F28}" type="presParOf" srcId="{998A6F1A-480A-44C1-9651-C2461C1C3D02}" destId="{A0C13466-9D0E-4AD4-807D-DA9EA835AB63}" srcOrd="1" destOrd="0" presId="urn:microsoft.com/office/officeart/2005/8/layout/orgChart1"/>
    <dgm:cxn modelId="{B67D2742-58B9-4827-80C3-2A47BF83C7AE}" type="presParOf" srcId="{998A6F1A-480A-44C1-9651-C2461C1C3D02}" destId="{58431DED-57F2-4BFC-A49B-90CF6DB5F650}" srcOrd="2" destOrd="0" presId="urn:microsoft.com/office/officeart/2005/8/layout/orgChart1"/>
    <dgm:cxn modelId="{61D2FD8B-D444-4920-B90C-103F65287F2F}" type="presParOf" srcId="{17EE55D3-9E40-4B7C-B44A-A57FA9E8F755}" destId="{171ECE6A-BE04-4335-B549-327064FDB041}" srcOrd="2" destOrd="0" presId="urn:microsoft.com/office/officeart/2005/8/layout/orgChart1"/>
    <dgm:cxn modelId="{A6C8A9B0-59E9-40FE-9E64-1C0F2A40276F}" type="presParOf" srcId="{17EE55D3-9E40-4B7C-B44A-A57FA9E8F755}" destId="{63DDC5FE-34AF-4BFA-95CD-97AD08A711AF}" srcOrd="3" destOrd="0" presId="urn:microsoft.com/office/officeart/2005/8/layout/orgChart1"/>
    <dgm:cxn modelId="{CF4EA4A5-6FEE-46E8-AB27-C5810733B290}" type="presParOf" srcId="{63DDC5FE-34AF-4BFA-95CD-97AD08A711AF}" destId="{95B83FC0-16F3-4F23-BCD1-E4E1CBA142B1}" srcOrd="0" destOrd="0" presId="urn:microsoft.com/office/officeart/2005/8/layout/orgChart1"/>
    <dgm:cxn modelId="{C1C4C779-A00E-41DB-A4F7-4E7573AD6C2E}" type="presParOf" srcId="{95B83FC0-16F3-4F23-BCD1-E4E1CBA142B1}" destId="{63FCA7C2-4A74-4A77-8468-F50745CFD0FB}" srcOrd="0" destOrd="0" presId="urn:microsoft.com/office/officeart/2005/8/layout/orgChart1"/>
    <dgm:cxn modelId="{374CEF8D-7220-4D49-B50F-5B8B0A2E53D0}" type="presParOf" srcId="{95B83FC0-16F3-4F23-BCD1-E4E1CBA142B1}" destId="{D40BC31C-CA92-425D-B571-95DBB778FE37}" srcOrd="1" destOrd="0" presId="urn:microsoft.com/office/officeart/2005/8/layout/orgChart1"/>
    <dgm:cxn modelId="{F2069E17-342F-400A-9C96-3F09000BD896}" type="presParOf" srcId="{63DDC5FE-34AF-4BFA-95CD-97AD08A711AF}" destId="{2999D338-5B25-499A-B27A-72383CD379D7}" srcOrd="1" destOrd="0" presId="urn:microsoft.com/office/officeart/2005/8/layout/orgChart1"/>
    <dgm:cxn modelId="{3AE18EAD-9BDA-4BC2-A530-5F942AF7C3DB}" type="presParOf" srcId="{63DDC5FE-34AF-4BFA-95CD-97AD08A711AF}" destId="{8FA3E16A-BB16-4313-96C2-902C17E4899F}" srcOrd="2" destOrd="0" presId="urn:microsoft.com/office/officeart/2005/8/layout/orgChart1"/>
    <dgm:cxn modelId="{0519C08B-34AA-49BB-951D-D76FB7FA3977}" type="presParOf" srcId="{17EE55D3-9E40-4B7C-B44A-A57FA9E8F755}" destId="{20B9ADDD-6651-4522-950B-EB6011A253CC}" srcOrd="4" destOrd="0" presId="urn:microsoft.com/office/officeart/2005/8/layout/orgChart1"/>
    <dgm:cxn modelId="{43E4C8FA-8E7C-4563-8450-4AEA32F47183}" type="presParOf" srcId="{17EE55D3-9E40-4B7C-B44A-A57FA9E8F755}" destId="{0136DD20-0C26-469C-B75E-D38244876638}" srcOrd="5" destOrd="0" presId="urn:microsoft.com/office/officeart/2005/8/layout/orgChart1"/>
    <dgm:cxn modelId="{D76C9BBC-548F-4FE6-8E12-98C75D7D3CC9}" type="presParOf" srcId="{0136DD20-0C26-469C-B75E-D38244876638}" destId="{10C0E266-8772-46F7-9203-80714B022BFE}" srcOrd="0" destOrd="0" presId="urn:microsoft.com/office/officeart/2005/8/layout/orgChart1"/>
    <dgm:cxn modelId="{F41AC9D9-C7F4-4218-BF20-7791F0C87262}" type="presParOf" srcId="{10C0E266-8772-46F7-9203-80714B022BFE}" destId="{313985BB-402D-40F2-8EED-6E2EB9078EBA}" srcOrd="0" destOrd="0" presId="urn:microsoft.com/office/officeart/2005/8/layout/orgChart1"/>
    <dgm:cxn modelId="{D86A9A68-04A2-479F-B374-5D6EE97CDC89}" type="presParOf" srcId="{10C0E266-8772-46F7-9203-80714B022BFE}" destId="{3C36D3B8-B6DA-40AA-81E8-4E1E58C1A874}" srcOrd="1" destOrd="0" presId="urn:microsoft.com/office/officeart/2005/8/layout/orgChart1"/>
    <dgm:cxn modelId="{B3F710D5-17A7-4027-B9EB-AD2D4D359C9B}" type="presParOf" srcId="{0136DD20-0C26-469C-B75E-D38244876638}" destId="{4741C6F5-9762-4491-ABF7-EED2A8571E8C}" srcOrd="1" destOrd="0" presId="urn:microsoft.com/office/officeart/2005/8/layout/orgChart1"/>
    <dgm:cxn modelId="{4C2BC010-B1F8-4EA9-B236-C48A5F95DBDE}" type="presParOf" srcId="{4741C6F5-9762-4491-ABF7-EED2A8571E8C}" destId="{B114C563-C746-45BE-A669-69D988AB1C4C}" srcOrd="0" destOrd="0" presId="urn:microsoft.com/office/officeart/2005/8/layout/orgChart1"/>
    <dgm:cxn modelId="{1DE6DECF-40E4-498B-B6E5-510B6F8ECC88}" type="presParOf" srcId="{4741C6F5-9762-4491-ABF7-EED2A8571E8C}" destId="{1BD3A912-92F2-4626-82C1-95001D4ECA33}" srcOrd="1" destOrd="0" presId="urn:microsoft.com/office/officeart/2005/8/layout/orgChart1"/>
    <dgm:cxn modelId="{CB05E07D-F629-4231-94A5-D25EAA434697}" type="presParOf" srcId="{1BD3A912-92F2-4626-82C1-95001D4ECA33}" destId="{F2B4F927-DFBC-40AA-9F98-5BA15B70E138}" srcOrd="0" destOrd="0" presId="urn:microsoft.com/office/officeart/2005/8/layout/orgChart1"/>
    <dgm:cxn modelId="{57200E07-B442-4390-8819-5C60C5EE681C}" type="presParOf" srcId="{F2B4F927-DFBC-40AA-9F98-5BA15B70E138}" destId="{DE077CB9-F32F-4832-9AF2-ECB4CA184432}" srcOrd="0" destOrd="0" presId="urn:microsoft.com/office/officeart/2005/8/layout/orgChart1"/>
    <dgm:cxn modelId="{0B355FD4-368E-4BDB-B7DE-F56F31690FE5}" type="presParOf" srcId="{F2B4F927-DFBC-40AA-9F98-5BA15B70E138}" destId="{BCFF6768-FA30-4E70-B81C-A05179D35E1E}" srcOrd="1" destOrd="0" presId="urn:microsoft.com/office/officeart/2005/8/layout/orgChart1"/>
    <dgm:cxn modelId="{CD7C3B25-4183-4C59-AAC0-8401F964C2BC}" type="presParOf" srcId="{1BD3A912-92F2-4626-82C1-95001D4ECA33}" destId="{E490DFC7-CF70-49C4-AD1E-EEB5D08E2072}" srcOrd="1" destOrd="0" presId="urn:microsoft.com/office/officeart/2005/8/layout/orgChart1"/>
    <dgm:cxn modelId="{9B8FB51B-9BD5-44E5-8D46-A3E0F3A4BBE2}" type="presParOf" srcId="{1BD3A912-92F2-4626-82C1-95001D4ECA33}" destId="{38734C6E-A6C8-42BA-A38C-76951F4B80A7}" srcOrd="2" destOrd="0" presId="urn:microsoft.com/office/officeart/2005/8/layout/orgChart1"/>
    <dgm:cxn modelId="{60359DF0-733D-4961-966C-2621A392F730}" type="presParOf" srcId="{4741C6F5-9762-4491-ABF7-EED2A8571E8C}" destId="{7AA4B239-BB80-48FB-80BF-E4EED9B20987}" srcOrd="2" destOrd="0" presId="urn:microsoft.com/office/officeart/2005/8/layout/orgChart1"/>
    <dgm:cxn modelId="{FE0C7CE2-8C18-417E-B600-2A97CDB7DC2A}" type="presParOf" srcId="{4741C6F5-9762-4491-ABF7-EED2A8571E8C}" destId="{1594CA6B-CFD8-4EAB-ADCD-E480453E3F0A}" srcOrd="3" destOrd="0" presId="urn:microsoft.com/office/officeart/2005/8/layout/orgChart1"/>
    <dgm:cxn modelId="{D6D1A194-B99B-4D32-9ED5-540516CA42BC}" type="presParOf" srcId="{1594CA6B-CFD8-4EAB-ADCD-E480453E3F0A}" destId="{62522309-3892-48A6-9A39-0DBAA4884BF1}" srcOrd="0" destOrd="0" presId="urn:microsoft.com/office/officeart/2005/8/layout/orgChart1"/>
    <dgm:cxn modelId="{0196904C-71EA-4C2F-B19A-C9B4F8EF349C}" type="presParOf" srcId="{62522309-3892-48A6-9A39-0DBAA4884BF1}" destId="{2BE0A182-B1AF-4215-B19B-B694403128FF}" srcOrd="0" destOrd="0" presId="urn:microsoft.com/office/officeart/2005/8/layout/orgChart1"/>
    <dgm:cxn modelId="{48F242CC-CF5D-4069-8284-194348D13DA2}" type="presParOf" srcId="{62522309-3892-48A6-9A39-0DBAA4884BF1}" destId="{8826952F-207B-4FE9-A91D-6D4C23F9715E}" srcOrd="1" destOrd="0" presId="urn:microsoft.com/office/officeart/2005/8/layout/orgChart1"/>
    <dgm:cxn modelId="{D80A978A-D0CB-4A8C-8F85-A68724303288}" type="presParOf" srcId="{1594CA6B-CFD8-4EAB-ADCD-E480453E3F0A}" destId="{CDB3ECDD-9721-49FF-BC75-0F5E1E188BFC}" srcOrd="1" destOrd="0" presId="urn:microsoft.com/office/officeart/2005/8/layout/orgChart1"/>
    <dgm:cxn modelId="{C98B49F9-2398-4429-A5EA-7FC98ECF91A2}" type="presParOf" srcId="{CDB3ECDD-9721-49FF-BC75-0F5E1E188BFC}" destId="{E9CAA66F-8940-4C90-9958-43EA80487007}" srcOrd="0" destOrd="0" presId="urn:microsoft.com/office/officeart/2005/8/layout/orgChart1"/>
    <dgm:cxn modelId="{214ABBD3-BD65-4151-B717-1C2A2867E773}" type="presParOf" srcId="{CDB3ECDD-9721-49FF-BC75-0F5E1E188BFC}" destId="{9A35060E-66A9-4D83-99BF-4BFCCFA5BBBF}" srcOrd="1" destOrd="0" presId="urn:microsoft.com/office/officeart/2005/8/layout/orgChart1"/>
    <dgm:cxn modelId="{E7C50EC4-26C0-4621-807C-1598971259BB}" type="presParOf" srcId="{9A35060E-66A9-4D83-99BF-4BFCCFA5BBBF}" destId="{78AC65A8-6B62-4682-9F4C-528DE13FD390}" srcOrd="0" destOrd="0" presId="urn:microsoft.com/office/officeart/2005/8/layout/orgChart1"/>
    <dgm:cxn modelId="{E152F8C3-A147-4B09-A05B-AB32760E3BD7}" type="presParOf" srcId="{78AC65A8-6B62-4682-9F4C-528DE13FD390}" destId="{427EE6A2-BF53-4049-A7F2-0AC0B374E6E0}" srcOrd="0" destOrd="0" presId="urn:microsoft.com/office/officeart/2005/8/layout/orgChart1"/>
    <dgm:cxn modelId="{128E1029-0E36-4A20-95AA-E15A07D85FBD}" type="presParOf" srcId="{78AC65A8-6B62-4682-9F4C-528DE13FD390}" destId="{5B8B605B-6706-4148-B2EE-14A818AA4B14}" srcOrd="1" destOrd="0" presId="urn:microsoft.com/office/officeart/2005/8/layout/orgChart1"/>
    <dgm:cxn modelId="{1B742296-42BF-4502-A1EA-E8790EE8B1A3}" type="presParOf" srcId="{9A35060E-66A9-4D83-99BF-4BFCCFA5BBBF}" destId="{3870DCFF-20E7-4A17-9816-E09910535EF2}" srcOrd="1" destOrd="0" presId="urn:microsoft.com/office/officeart/2005/8/layout/orgChart1"/>
    <dgm:cxn modelId="{43DCD76B-0EF1-4098-8838-13BD187CB481}" type="presParOf" srcId="{9A35060E-66A9-4D83-99BF-4BFCCFA5BBBF}" destId="{6AE67CB6-7302-4B86-9BDC-8B2AC45434BC}" srcOrd="2" destOrd="0" presId="urn:microsoft.com/office/officeart/2005/8/layout/orgChart1"/>
    <dgm:cxn modelId="{E506ACE7-975B-4374-9E20-6CE21313C74F}" type="presParOf" srcId="{1594CA6B-CFD8-4EAB-ADCD-E480453E3F0A}" destId="{18E1743D-F0DF-4DAA-B9FF-36D176D09D04}" srcOrd="2" destOrd="0" presId="urn:microsoft.com/office/officeart/2005/8/layout/orgChart1"/>
    <dgm:cxn modelId="{12F579D0-0DBE-4C66-BA5C-A7AC66740DC7}" type="presParOf" srcId="{0136DD20-0C26-469C-B75E-D38244876638}" destId="{E3AB07FF-5B1F-4B6F-AF55-BE9EF738870F}" srcOrd="2" destOrd="0" presId="urn:microsoft.com/office/officeart/2005/8/layout/orgChart1"/>
    <dgm:cxn modelId="{61A3E16D-9435-4158-AA1E-4A7E3FDBE653}" type="presParOf" srcId="{17EE55D3-9E40-4B7C-B44A-A57FA9E8F755}" destId="{B95EEB4C-E016-4CEC-BC6B-135BC8731901}" srcOrd="6" destOrd="0" presId="urn:microsoft.com/office/officeart/2005/8/layout/orgChart1"/>
    <dgm:cxn modelId="{6171D40E-E8CD-44FF-95B1-0712031FEC6F}" type="presParOf" srcId="{17EE55D3-9E40-4B7C-B44A-A57FA9E8F755}" destId="{15CB0374-2E20-4B5F-A51B-3F84067B309C}" srcOrd="7" destOrd="0" presId="urn:microsoft.com/office/officeart/2005/8/layout/orgChart1"/>
    <dgm:cxn modelId="{2BB33021-47DC-4166-8A94-776C436D5C85}" type="presParOf" srcId="{15CB0374-2E20-4B5F-A51B-3F84067B309C}" destId="{EBC04AFE-F23B-49DB-A22D-3042EE11DDF7}" srcOrd="0" destOrd="0" presId="urn:microsoft.com/office/officeart/2005/8/layout/orgChart1"/>
    <dgm:cxn modelId="{7E19373B-9365-4E6E-A1A3-8DA8C232B4C8}" type="presParOf" srcId="{EBC04AFE-F23B-49DB-A22D-3042EE11DDF7}" destId="{EBAD7E1E-F6F5-4128-9DEE-97FD7EF09043}" srcOrd="0" destOrd="0" presId="urn:microsoft.com/office/officeart/2005/8/layout/orgChart1"/>
    <dgm:cxn modelId="{B2C50737-6950-46C8-8EC0-0376084C6B1D}" type="presParOf" srcId="{EBC04AFE-F23B-49DB-A22D-3042EE11DDF7}" destId="{2E2F21A9-82AF-4024-8D9A-ABAFA8754EA5}" srcOrd="1" destOrd="0" presId="urn:microsoft.com/office/officeart/2005/8/layout/orgChart1"/>
    <dgm:cxn modelId="{B6AACE68-E8E7-44BE-ABBD-902CFA697C35}" type="presParOf" srcId="{15CB0374-2E20-4B5F-A51B-3F84067B309C}" destId="{4EA3A068-A261-48E6-9CB9-94F2F6A87A7A}" srcOrd="1" destOrd="0" presId="urn:microsoft.com/office/officeart/2005/8/layout/orgChart1"/>
    <dgm:cxn modelId="{C0274208-627D-412D-8FEA-1C79BDC7C43D}" type="presParOf" srcId="{4EA3A068-A261-48E6-9CB9-94F2F6A87A7A}" destId="{8B7710C5-6BB0-41E1-838B-0B5CCA645453}" srcOrd="0" destOrd="0" presId="urn:microsoft.com/office/officeart/2005/8/layout/orgChart1"/>
    <dgm:cxn modelId="{F04D6A5C-B1D5-4C13-9A2E-033054095F22}" type="presParOf" srcId="{4EA3A068-A261-48E6-9CB9-94F2F6A87A7A}" destId="{A70823A6-A87A-45EB-BD3B-8A3A52314DFC}" srcOrd="1" destOrd="0" presId="urn:microsoft.com/office/officeart/2005/8/layout/orgChart1"/>
    <dgm:cxn modelId="{01D98A84-E5B8-4384-B3C8-F67F29A52DB4}" type="presParOf" srcId="{A70823A6-A87A-45EB-BD3B-8A3A52314DFC}" destId="{E43B2C03-AF3D-407C-A594-A386E2F0C803}" srcOrd="0" destOrd="0" presId="urn:microsoft.com/office/officeart/2005/8/layout/orgChart1"/>
    <dgm:cxn modelId="{886C2883-8CA0-4C33-A0A5-D30887FC819A}" type="presParOf" srcId="{E43B2C03-AF3D-407C-A594-A386E2F0C803}" destId="{6D69BAAE-8EEA-4A9F-9035-C7027D7A41BE}" srcOrd="0" destOrd="0" presId="urn:microsoft.com/office/officeart/2005/8/layout/orgChart1"/>
    <dgm:cxn modelId="{BD0A8D6C-05ED-4977-99DE-4407FD934A8A}" type="presParOf" srcId="{E43B2C03-AF3D-407C-A594-A386E2F0C803}" destId="{8A9348AA-C0CF-4D9C-985F-7277790782DF}" srcOrd="1" destOrd="0" presId="urn:microsoft.com/office/officeart/2005/8/layout/orgChart1"/>
    <dgm:cxn modelId="{ABBDC099-16DB-4F03-958A-E4AD8F4D5443}" type="presParOf" srcId="{A70823A6-A87A-45EB-BD3B-8A3A52314DFC}" destId="{57DE076D-52EA-4D91-9273-6CCE095E6276}" srcOrd="1" destOrd="0" presId="urn:microsoft.com/office/officeart/2005/8/layout/orgChart1"/>
    <dgm:cxn modelId="{DBED0D54-771A-409F-AF31-E1518376D909}" type="presParOf" srcId="{A70823A6-A87A-45EB-BD3B-8A3A52314DFC}" destId="{248F329E-4926-40A6-B4D7-131E3CFDC60F}" srcOrd="2" destOrd="0" presId="urn:microsoft.com/office/officeart/2005/8/layout/orgChart1"/>
    <dgm:cxn modelId="{54D4B804-BA9D-4954-8862-7D36C4D72110}" type="presParOf" srcId="{4EA3A068-A261-48E6-9CB9-94F2F6A87A7A}" destId="{DFA8C3A2-6EF6-48D7-B49F-4C6C540E2C50}" srcOrd="2" destOrd="0" presId="urn:microsoft.com/office/officeart/2005/8/layout/orgChart1"/>
    <dgm:cxn modelId="{BFBDEDDE-54DA-4348-8099-92E3688EA499}" type="presParOf" srcId="{4EA3A068-A261-48E6-9CB9-94F2F6A87A7A}" destId="{4940642B-3B38-4166-97DE-17EA6A73010A}" srcOrd="3" destOrd="0" presId="urn:microsoft.com/office/officeart/2005/8/layout/orgChart1"/>
    <dgm:cxn modelId="{2EEC6BDD-4032-4A9D-8746-45477704E14F}" type="presParOf" srcId="{4940642B-3B38-4166-97DE-17EA6A73010A}" destId="{D444E988-79B5-4531-B9DC-5B4536511E93}" srcOrd="0" destOrd="0" presId="urn:microsoft.com/office/officeart/2005/8/layout/orgChart1"/>
    <dgm:cxn modelId="{E1F2799B-390A-406C-B6D1-C7A15087B1A4}" type="presParOf" srcId="{D444E988-79B5-4531-B9DC-5B4536511E93}" destId="{ED717668-884C-4B13-8F1C-8C01FBEFC638}" srcOrd="0" destOrd="0" presId="urn:microsoft.com/office/officeart/2005/8/layout/orgChart1"/>
    <dgm:cxn modelId="{CCD659A8-7081-4C9D-B3B6-933F46C71863}" type="presParOf" srcId="{D444E988-79B5-4531-B9DC-5B4536511E93}" destId="{5C8CE558-4B1D-4305-91EA-154B9762367A}" srcOrd="1" destOrd="0" presId="urn:microsoft.com/office/officeart/2005/8/layout/orgChart1"/>
    <dgm:cxn modelId="{07FAFFA0-05B9-4CEE-A30A-A7B8B301F4C9}" type="presParOf" srcId="{4940642B-3B38-4166-97DE-17EA6A73010A}" destId="{EEFFC0FC-7D01-43A4-A6A3-9609855E470B}" srcOrd="1" destOrd="0" presId="urn:microsoft.com/office/officeart/2005/8/layout/orgChart1"/>
    <dgm:cxn modelId="{C10211AB-07E3-4AD2-9710-C0092DDECCF9}" type="presParOf" srcId="{EEFFC0FC-7D01-43A4-A6A3-9609855E470B}" destId="{B1C2DE20-C93E-4A34-8582-11FC022E2318}" srcOrd="0" destOrd="0" presId="urn:microsoft.com/office/officeart/2005/8/layout/orgChart1"/>
    <dgm:cxn modelId="{24BDB434-AB11-47EB-B83A-9037E57A05FC}" type="presParOf" srcId="{EEFFC0FC-7D01-43A4-A6A3-9609855E470B}" destId="{4C22783E-EB7C-4E7D-9D30-3A0B9CD941AE}" srcOrd="1" destOrd="0" presId="urn:microsoft.com/office/officeart/2005/8/layout/orgChart1"/>
    <dgm:cxn modelId="{BEF5B95E-08D6-4769-95C9-D4C6BF125AF6}" type="presParOf" srcId="{4C22783E-EB7C-4E7D-9D30-3A0B9CD941AE}" destId="{9806F567-A2E0-47B7-933F-3878C58E4D3A}" srcOrd="0" destOrd="0" presId="urn:microsoft.com/office/officeart/2005/8/layout/orgChart1"/>
    <dgm:cxn modelId="{9F109950-5C79-4D45-9C5C-165B6B5344FC}" type="presParOf" srcId="{9806F567-A2E0-47B7-933F-3878C58E4D3A}" destId="{343C4F6E-AF2B-4BE4-AD6E-15CE666C09D6}" srcOrd="0" destOrd="0" presId="urn:microsoft.com/office/officeart/2005/8/layout/orgChart1"/>
    <dgm:cxn modelId="{1639AAA8-2504-4292-9CDE-42F6DB16D395}" type="presParOf" srcId="{9806F567-A2E0-47B7-933F-3878C58E4D3A}" destId="{566F45F2-ADB7-4E44-9FDE-BEB840E3964F}" srcOrd="1" destOrd="0" presId="urn:microsoft.com/office/officeart/2005/8/layout/orgChart1"/>
    <dgm:cxn modelId="{68A1EFEC-990E-44F8-9C40-F103367B6632}" type="presParOf" srcId="{4C22783E-EB7C-4E7D-9D30-3A0B9CD941AE}" destId="{7EFF6C10-14DD-490B-BDBA-AD3B750A236B}" srcOrd="1" destOrd="0" presId="urn:microsoft.com/office/officeart/2005/8/layout/orgChart1"/>
    <dgm:cxn modelId="{3E34DE94-3714-4F69-9FB9-8E45172C1096}" type="presParOf" srcId="{4C22783E-EB7C-4E7D-9D30-3A0B9CD941AE}" destId="{2E4D721E-E4D1-4094-938C-8211E196C819}" srcOrd="2" destOrd="0" presId="urn:microsoft.com/office/officeart/2005/8/layout/orgChart1"/>
    <dgm:cxn modelId="{48F8A316-17AA-4CEA-874F-DC357BAC9ACB}" type="presParOf" srcId="{4940642B-3B38-4166-97DE-17EA6A73010A}" destId="{F8B80BD9-DFAD-4F7A-A2B7-2BA4727D1E26}" srcOrd="2" destOrd="0" presId="urn:microsoft.com/office/officeart/2005/8/layout/orgChart1"/>
    <dgm:cxn modelId="{C1130DC0-5123-49C2-B4DE-550C21587C06}" type="presParOf" srcId="{15CB0374-2E20-4B5F-A51B-3F84067B309C}" destId="{228EF803-D5F9-4299-84F2-71021996F14C}" srcOrd="2" destOrd="0" presId="urn:microsoft.com/office/officeart/2005/8/layout/orgChart1"/>
    <dgm:cxn modelId="{BBDE848A-0596-45EE-AC43-F26E7D8EC9F5}" type="presParOf" srcId="{950589B6-C9DF-40C4-8D3E-245CD61AE9EB}" destId="{9F94801D-D00F-4FA7-AB12-E09E99E933F6}" srcOrd="2" destOrd="0" presId="urn:microsoft.com/office/officeart/2005/8/layout/orgChart1"/>
    <dgm:cxn modelId="{E84004A5-6C84-4FB5-9300-9024A8E81A30}" type="presParOf" srcId="{9F94801D-D00F-4FA7-AB12-E09E99E933F6}" destId="{372C1055-AB6D-47E4-8732-B5066E05369D}" srcOrd="0" destOrd="0" presId="urn:microsoft.com/office/officeart/2005/8/layout/orgChart1"/>
    <dgm:cxn modelId="{E51F9E2E-48B5-4C83-8F48-F248E4848E36}" type="presParOf" srcId="{9F94801D-D00F-4FA7-AB12-E09E99E933F6}" destId="{A954E45B-76C1-4287-9084-26AC8617DC04}" srcOrd="1" destOrd="0" presId="urn:microsoft.com/office/officeart/2005/8/layout/orgChart1"/>
    <dgm:cxn modelId="{7A021470-E62F-45F2-903C-8F16CC24D8AD}" type="presParOf" srcId="{A954E45B-76C1-4287-9084-26AC8617DC04}" destId="{99F00E0B-6331-4423-83C0-B105CB416EDE}" srcOrd="0" destOrd="0" presId="urn:microsoft.com/office/officeart/2005/8/layout/orgChart1"/>
    <dgm:cxn modelId="{162A6D30-44B5-4C02-A281-BDB5F0117737}" type="presParOf" srcId="{99F00E0B-6331-4423-83C0-B105CB416EDE}" destId="{DDB512F1-7401-4BAF-B607-16FD54C4BDCD}" srcOrd="0" destOrd="0" presId="urn:microsoft.com/office/officeart/2005/8/layout/orgChart1"/>
    <dgm:cxn modelId="{19866FE3-286E-4C02-A72F-EFFB33CED559}" type="presParOf" srcId="{99F00E0B-6331-4423-83C0-B105CB416EDE}" destId="{0CF93898-DFFC-419E-9F98-5ADAC69B5E1B}" srcOrd="1" destOrd="0" presId="urn:microsoft.com/office/officeart/2005/8/layout/orgChart1"/>
    <dgm:cxn modelId="{95900EA3-1A81-4400-A03A-32967D92583B}" type="presParOf" srcId="{A954E45B-76C1-4287-9084-26AC8617DC04}" destId="{B340F836-2F7C-4BCA-B5CC-C46DA7DDA709}" srcOrd="1" destOrd="0" presId="urn:microsoft.com/office/officeart/2005/8/layout/orgChart1"/>
    <dgm:cxn modelId="{EEC171C3-7235-4272-AD55-14A9577F70A6}" type="presParOf" srcId="{B340F836-2F7C-4BCA-B5CC-C46DA7DDA709}" destId="{D2A0EFEC-1A25-45CC-A49C-73FA59E3E225}" srcOrd="0" destOrd="0" presId="urn:microsoft.com/office/officeart/2005/8/layout/orgChart1"/>
    <dgm:cxn modelId="{34C0B42E-20B6-4276-AE92-520F17398172}" type="presParOf" srcId="{B340F836-2F7C-4BCA-B5CC-C46DA7DDA709}" destId="{635C514A-B21E-41B8-AB7C-7E731A38D41E}" srcOrd="1" destOrd="0" presId="urn:microsoft.com/office/officeart/2005/8/layout/orgChart1"/>
    <dgm:cxn modelId="{E2524425-1764-49D1-8810-C1D20E6C36AC}" type="presParOf" srcId="{635C514A-B21E-41B8-AB7C-7E731A38D41E}" destId="{3D415627-0E94-40D0-9761-3C12EC7333E0}" srcOrd="0" destOrd="0" presId="urn:microsoft.com/office/officeart/2005/8/layout/orgChart1"/>
    <dgm:cxn modelId="{6B059768-FBC2-459A-B5F8-BB941B3C3236}" type="presParOf" srcId="{3D415627-0E94-40D0-9761-3C12EC7333E0}" destId="{EAD7163D-8C7E-430A-B693-2944B02FE4E5}" srcOrd="0" destOrd="0" presId="urn:microsoft.com/office/officeart/2005/8/layout/orgChart1"/>
    <dgm:cxn modelId="{0D3FB9AC-2A1A-4F43-8C3C-0D33E885D67A}" type="presParOf" srcId="{3D415627-0E94-40D0-9761-3C12EC7333E0}" destId="{C256B02E-CD32-4358-AB22-3D06F5B2E537}" srcOrd="1" destOrd="0" presId="urn:microsoft.com/office/officeart/2005/8/layout/orgChart1"/>
    <dgm:cxn modelId="{BD580116-9512-436A-8BC3-9E34AB9240DC}" type="presParOf" srcId="{635C514A-B21E-41B8-AB7C-7E731A38D41E}" destId="{0959C6F3-4090-459F-8C22-4FACCA7B120A}" srcOrd="1" destOrd="0" presId="urn:microsoft.com/office/officeart/2005/8/layout/orgChart1"/>
    <dgm:cxn modelId="{A6BF0916-1CF1-4873-ACBC-A08AD90D5AE5}" type="presParOf" srcId="{635C514A-B21E-41B8-AB7C-7E731A38D41E}" destId="{6C32D9F5-C281-4A2D-B16A-E074AB3CDB16}" srcOrd="2" destOrd="0" presId="urn:microsoft.com/office/officeart/2005/8/layout/orgChart1"/>
    <dgm:cxn modelId="{1992AF6A-417A-4518-BD0E-3968F8B164FE}" type="presParOf" srcId="{B340F836-2F7C-4BCA-B5CC-C46DA7DDA709}" destId="{7431596A-01C7-487F-9BC5-2210493BD8C6}" srcOrd="2" destOrd="0" presId="urn:microsoft.com/office/officeart/2005/8/layout/orgChart1"/>
    <dgm:cxn modelId="{79C424DE-85B4-4309-8BC9-B64DD5CF5BFA}" type="presParOf" srcId="{B340F836-2F7C-4BCA-B5CC-C46DA7DDA709}" destId="{3359D3E4-C6DE-49AE-BC0C-2E76D0162C53}" srcOrd="3" destOrd="0" presId="urn:microsoft.com/office/officeart/2005/8/layout/orgChart1"/>
    <dgm:cxn modelId="{44DA9974-BC5F-46CA-A65A-50C41A31F999}" type="presParOf" srcId="{3359D3E4-C6DE-49AE-BC0C-2E76D0162C53}" destId="{77F2E256-4425-4D44-A855-26FC9693A283}" srcOrd="0" destOrd="0" presId="urn:microsoft.com/office/officeart/2005/8/layout/orgChart1"/>
    <dgm:cxn modelId="{9213388B-9357-4FA1-B65D-719459C55F32}" type="presParOf" srcId="{77F2E256-4425-4D44-A855-26FC9693A283}" destId="{7CB3530E-9AD6-4A9F-A096-043D8A042C2B}" srcOrd="0" destOrd="0" presId="urn:microsoft.com/office/officeart/2005/8/layout/orgChart1"/>
    <dgm:cxn modelId="{47B5F9F8-EAE4-468C-BC1C-92C886E73890}" type="presParOf" srcId="{77F2E256-4425-4D44-A855-26FC9693A283}" destId="{7167E717-4D10-4DA1-A837-C05ACCBC807A}" srcOrd="1" destOrd="0" presId="urn:microsoft.com/office/officeart/2005/8/layout/orgChart1"/>
    <dgm:cxn modelId="{7292136B-44CC-4743-A101-5FEC684DAC4D}" type="presParOf" srcId="{3359D3E4-C6DE-49AE-BC0C-2E76D0162C53}" destId="{84CEA0B0-2585-4E43-860E-624436134290}" srcOrd="1" destOrd="0" presId="urn:microsoft.com/office/officeart/2005/8/layout/orgChart1"/>
    <dgm:cxn modelId="{72EA0560-5941-4E46-90B5-E0B0FB0154F7}" type="presParOf" srcId="{3359D3E4-C6DE-49AE-BC0C-2E76D0162C53}" destId="{C7D686D5-3FF4-4BD1-927B-7300DCE7BCA6}" srcOrd="2" destOrd="0" presId="urn:microsoft.com/office/officeart/2005/8/layout/orgChart1"/>
    <dgm:cxn modelId="{74CFB6B9-6256-4D5E-980F-ED8EBD2E3B35}" type="presParOf" srcId="{A954E45B-76C1-4287-9084-26AC8617DC04}" destId="{B85B1869-151C-4269-B4A7-1A5EDD99E4C6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DED6DF-B386-423C-8C9C-285DC18FF688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BD5BC003-383E-4B8E-9852-50BA675009BA}">
      <dgm:prSet phldrT="[Texte]" custT="1"/>
      <dgm:spPr/>
      <dgm:t>
        <a:bodyPr/>
        <a:lstStyle/>
        <a:p>
          <a:r>
            <a:rPr lang="fr-FR" sz="700" dirty="0" smtClean="0"/>
            <a:t>Directeur </a:t>
          </a:r>
          <a:br>
            <a:rPr lang="fr-FR" sz="700" dirty="0" smtClean="0"/>
          </a:br>
          <a:r>
            <a:rPr lang="fr-FR" sz="700" dirty="0" smtClean="0"/>
            <a:t> Secrétaire Général</a:t>
          </a:r>
          <a:br>
            <a:rPr lang="fr-FR" sz="700" dirty="0" smtClean="0"/>
          </a:br>
          <a:r>
            <a:rPr lang="fr-FR" sz="700" dirty="0" smtClean="0"/>
            <a:t>Stéphane MOREL</a:t>
          </a:r>
          <a:endParaRPr lang="fr-FR" sz="700" dirty="0"/>
        </a:p>
      </dgm:t>
    </dgm:pt>
    <dgm:pt modelId="{D7BE7CE2-CF8C-4A08-AD89-992A72E3DFF8}" type="parTrans" cxnId="{13F7BE08-1A3F-4291-B3F2-D81DE400663D}">
      <dgm:prSet/>
      <dgm:spPr/>
      <dgm:t>
        <a:bodyPr/>
        <a:lstStyle/>
        <a:p>
          <a:endParaRPr lang="fr-FR"/>
        </a:p>
      </dgm:t>
    </dgm:pt>
    <dgm:pt modelId="{29D2BD2A-A40E-4D49-BF95-868A8789FFA4}" type="sibTrans" cxnId="{13F7BE08-1A3F-4291-B3F2-D81DE400663D}">
      <dgm:prSet/>
      <dgm:spPr/>
      <dgm:t>
        <a:bodyPr/>
        <a:lstStyle/>
        <a:p>
          <a:endParaRPr lang="fr-FR"/>
        </a:p>
      </dgm:t>
    </dgm:pt>
    <dgm:pt modelId="{7BEC4FEE-F0CD-4C6F-A073-7EC040BB8126}">
      <dgm:prSet phldrT="[Texte]" custT="1"/>
      <dgm:spPr/>
      <dgm:t>
        <a:bodyPr/>
        <a:lstStyle/>
        <a:p>
          <a:r>
            <a:rPr lang="fr-FR" sz="600" dirty="0" smtClean="0"/>
            <a:t>Directeur</a:t>
          </a:r>
          <a:br>
            <a:rPr lang="fr-FR" sz="600" dirty="0" smtClean="0"/>
          </a:br>
          <a:r>
            <a:rPr lang="fr-FR" sz="600" dirty="0" smtClean="0"/>
            <a:t>des Filiales</a:t>
          </a:r>
        </a:p>
        <a:p>
          <a:r>
            <a:rPr lang="fr-FR" sz="600" dirty="0" smtClean="0"/>
            <a:t>Jacques  ROUCAUTE</a:t>
          </a:r>
          <a:endParaRPr lang="fr-FR" sz="600" dirty="0"/>
        </a:p>
      </dgm:t>
    </dgm:pt>
    <dgm:pt modelId="{236DFB7B-25F3-4C2D-8930-C4773FBD0709}" type="parTrans" cxnId="{DE23BCFF-9C6D-4A80-A6C2-E7163E22DC88}">
      <dgm:prSet/>
      <dgm:spPr/>
      <dgm:t>
        <a:bodyPr/>
        <a:lstStyle/>
        <a:p>
          <a:endParaRPr lang="fr-FR"/>
        </a:p>
      </dgm:t>
    </dgm:pt>
    <dgm:pt modelId="{ECC25917-5B52-4D57-AC0C-A02986E09CB7}" type="sibTrans" cxnId="{DE23BCFF-9C6D-4A80-A6C2-E7163E22DC88}">
      <dgm:prSet/>
      <dgm:spPr/>
      <dgm:t>
        <a:bodyPr/>
        <a:lstStyle/>
        <a:p>
          <a:endParaRPr lang="fr-FR"/>
        </a:p>
      </dgm:t>
    </dgm:pt>
    <dgm:pt modelId="{A3C93D5D-970A-4E0F-B925-BA0D53EAAD50}">
      <dgm:prSet phldrT="[Texte]" custT="1"/>
      <dgm:spPr/>
      <dgm:t>
        <a:bodyPr/>
        <a:lstStyle/>
        <a:p>
          <a:r>
            <a:rPr lang="fr-FR" sz="600" dirty="0" smtClean="0"/>
            <a:t>Directrice Adjointe</a:t>
          </a:r>
          <a:br>
            <a:rPr lang="fr-FR" sz="600" dirty="0" smtClean="0"/>
          </a:br>
          <a:r>
            <a:rPr lang="fr-FR" sz="600" dirty="0" smtClean="0"/>
            <a:t>Juridique</a:t>
          </a:r>
        </a:p>
        <a:p>
          <a:r>
            <a:rPr lang="fr-FR" sz="600" dirty="0" smtClean="0"/>
            <a:t>Pauline GAGET</a:t>
          </a:r>
          <a:endParaRPr lang="fr-FR" sz="600" dirty="0"/>
        </a:p>
      </dgm:t>
    </dgm:pt>
    <dgm:pt modelId="{1E814E8C-4FAF-4FCA-91D1-1FB7EDC74631}" type="parTrans" cxnId="{EE326224-ABD3-4B23-80CA-5D2035C25613}">
      <dgm:prSet/>
      <dgm:spPr/>
      <dgm:t>
        <a:bodyPr/>
        <a:lstStyle/>
        <a:p>
          <a:endParaRPr lang="fr-FR"/>
        </a:p>
      </dgm:t>
    </dgm:pt>
    <dgm:pt modelId="{CB514C4D-D082-423E-875D-822FB30244A7}" type="sibTrans" cxnId="{EE326224-ABD3-4B23-80CA-5D2035C25613}">
      <dgm:prSet/>
      <dgm:spPr/>
      <dgm:t>
        <a:bodyPr/>
        <a:lstStyle/>
        <a:p>
          <a:endParaRPr lang="fr-FR"/>
        </a:p>
      </dgm:t>
    </dgm:pt>
    <dgm:pt modelId="{294374ED-8DA7-487B-987A-475AC3FB6BF2}">
      <dgm:prSet phldrT="[Texte]" custT="1"/>
      <dgm:spPr/>
      <dgm:t>
        <a:bodyPr/>
        <a:lstStyle/>
        <a:p>
          <a:r>
            <a:rPr lang="fr-FR" sz="600" dirty="0" err="1" smtClean="0"/>
            <a:t>Resp</a:t>
          </a:r>
          <a:r>
            <a:rPr lang="fr-FR" sz="600" dirty="0" smtClean="0"/>
            <a:t>. Réglementation</a:t>
          </a:r>
          <a:br>
            <a:rPr lang="fr-FR" sz="600" dirty="0" smtClean="0"/>
          </a:br>
          <a:r>
            <a:rPr lang="fr-FR" sz="600" dirty="0" smtClean="0"/>
            <a:t>Relations  institution. &amp; Développement durable</a:t>
          </a:r>
        </a:p>
        <a:p>
          <a:r>
            <a:rPr lang="fr-FR" sz="600" dirty="0" smtClean="0"/>
            <a:t>Audrey ZERMATI MALKIN</a:t>
          </a:r>
          <a:endParaRPr lang="fr-FR" sz="600" dirty="0"/>
        </a:p>
      </dgm:t>
    </dgm:pt>
    <dgm:pt modelId="{AB8D32C7-8D86-4B07-AD7A-65594535DF1E}" type="parTrans" cxnId="{E7BAF886-8AC0-47CF-8C52-76B615E31F2D}">
      <dgm:prSet/>
      <dgm:spPr/>
      <dgm:t>
        <a:bodyPr/>
        <a:lstStyle/>
        <a:p>
          <a:endParaRPr lang="fr-FR"/>
        </a:p>
      </dgm:t>
    </dgm:pt>
    <dgm:pt modelId="{991747D0-C03C-4FB2-93F5-29FC76E38FDB}" type="sibTrans" cxnId="{E7BAF886-8AC0-47CF-8C52-76B615E31F2D}">
      <dgm:prSet/>
      <dgm:spPr/>
      <dgm:t>
        <a:bodyPr/>
        <a:lstStyle/>
        <a:p>
          <a:endParaRPr lang="fr-FR"/>
        </a:p>
      </dgm:t>
    </dgm:pt>
    <dgm:pt modelId="{C346140D-0C1A-43E1-91D2-E636553FDC3B}">
      <dgm:prSet custT="1"/>
      <dgm:spPr/>
      <dgm:t>
        <a:bodyPr/>
        <a:lstStyle/>
        <a:p>
          <a:r>
            <a:rPr lang="fr-FR" sz="600" dirty="0" err="1" smtClean="0"/>
            <a:t>Resp</a:t>
          </a:r>
          <a:r>
            <a:rPr lang="fr-FR" sz="600" dirty="0" smtClean="0"/>
            <a:t>.  des Applications</a:t>
          </a:r>
          <a:br>
            <a:rPr lang="fr-FR" sz="600" dirty="0" smtClean="0"/>
          </a:br>
          <a:r>
            <a:rPr lang="fr-FR" sz="600" dirty="0" smtClean="0"/>
            <a:t>et Progiciels</a:t>
          </a:r>
        </a:p>
        <a:p>
          <a:endParaRPr lang="fr-FR" sz="300" dirty="0" smtClean="0"/>
        </a:p>
        <a:p>
          <a:r>
            <a:rPr lang="fr-FR" sz="600" dirty="0" smtClean="0"/>
            <a:t>Pierre  PAWLOWSKI</a:t>
          </a:r>
          <a:endParaRPr lang="fr-FR" sz="600" dirty="0"/>
        </a:p>
      </dgm:t>
    </dgm:pt>
    <dgm:pt modelId="{9C615FE1-D23B-465F-BF64-232CAD90A8C0}" type="parTrans" cxnId="{878AFFED-6455-4EB6-B953-A48B033BCFD1}">
      <dgm:prSet/>
      <dgm:spPr/>
      <dgm:t>
        <a:bodyPr/>
        <a:lstStyle/>
        <a:p>
          <a:endParaRPr lang="fr-FR"/>
        </a:p>
      </dgm:t>
    </dgm:pt>
    <dgm:pt modelId="{B0C941D5-E1F6-46B1-9C4C-9BC77DCFCDD3}" type="sibTrans" cxnId="{878AFFED-6455-4EB6-B953-A48B033BCFD1}">
      <dgm:prSet/>
      <dgm:spPr/>
      <dgm:t>
        <a:bodyPr/>
        <a:lstStyle/>
        <a:p>
          <a:endParaRPr lang="fr-FR"/>
        </a:p>
      </dgm:t>
    </dgm:pt>
    <dgm:pt modelId="{7B4B0E66-5556-4B25-8EA6-CB58464E97DA}">
      <dgm:prSet custT="1"/>
      <dgm:spPr/>
      <dgm:t>
        <a:bodyPr/>
        <a:lstStyle/>
        <a:p>
          <a:r>
            <a:rPr lang="fr-FR" sz="600" dirty="0" err="1" smtClean="0"/>
            <a:t>Resp</a:t>
          </a:r>
          <a:r>
            <a:rPr lang="fr-FR" sz="600" dirty="0" smtClean="0"/>
            <a:t>. Services  Généraux</a:t>
          </a:r>
          <a:br>
            <a:rPr lang="fr-FR" sz="600" dirty="0" smtClean="0"/>
          </a:br>
          <a:endParaRPr lang="fr-FR" sz="600" dirty="0" smtClean="0"/>
        </a:p>
        <a:p>
          <a:pPr eaLnBrk="1" latinLnBrk="0"/>
          <a:r>
            <a:rPr lang="fr-FR" sz="600" dirty="0" smtClean="0"/>
            <a:t>Marguerite HANSSENS</a:t>
          </a:r>
          <a:endParaRPr lang="fr-FR" sz="600" dirty="0"/>
        </a:p>
      </dgm:t>
    </dgm:pt>
    <dgm:pt modelId="{A1FDB687-E079-479C-A68A-3CF7B89CA181}" type="parTrans" cxnId="{8DEB07B4-38A9-4C0C-A159-B4305B995634}">
      <dgm:prSet/>
      <dgm:spPr/>
      <dgm:t>
        <a:bodyPr/>
        <a:lstStyle/>
        <a:p>
          <a:endParaRPr lang="fr-FR"/>
        </a:p>
      </dgm:t>
    </dgm:pt>
    <dgm:pt modelId="{FF0922FF-97A0-4AB2-A2F9-F9DCB1FD0DEE}" type="sibTrans" cxnId="{8DEB07B4-38A9-4C0C-A159-B4305B995634}">
      <dgm:prSet/>
      <dgm:spPr/>
      <dgm:t>
        <a:bodyPr/>
        <a:lstStyle/>
        <a:p>
          <a:endParaRPr lang="fr-FR"/>
        </a:p>
      </dgm:t>
    </dgm:pt>
    <dgm:pt modelId="{D7C2B3DC-2A4D-4CB2-9175-CE5A5A86E8D2}">
      <dgm:prSet custT="1"/>
      <dgm:spPr/>
      <dgm:t>
        <a:bodyPr/>
        <a:lstStyle/>
        <a:p>
          <a:r>
            <a:rPr lang="fr-FR" sz="600" dirty="0" smtClean="0"/>
            <a:t>Assistante: </a:t>
          </a:r>
          <a:br>
            <a:rPr lang="fr-FR" sz="600" dirty="0" smtClean="0"/>
          </a:br>
          <a:r>
            <a:rPr lang="fr-FR" sz="600" dirty="0" smtClean="0"/>
            <a:t>Agnès NOUHANT</a:t>
          </a:r>
        </a:p>
        <a:p>
          <a:endParaRPr lang="fr-FR" sz="600" dirty="0" smtClean="0"/>
        </a:p>
        <a:p>
          <a:r>
            <a:rPr lang="fr-FR" sz="600" dirty="0" smtClean="0"/>
            <a:t>Juriste :</a:t>
          </a:r>
          <a:br>
            <a:rPr lang="fr-FR" sz="600" dirty="0" smtClean="0"/>
          </a:br>
          <a:r>
            <a:rPr lang="fr-FR" sz="600" dirty="0" smtClean="0"/>
            <a:t>recrutement en cours</a:t>
          </a:r>
        </a:p>
        <a:p>
          <a:endParaRPr lang="fr-FR" sz="600" dirty="0"/>
        </a:p>
      </dgm:t>
    </dgm:pt>
    <dgm:pt modelId="{5F1F259E-EFD2-4E87-B1B7-573AE26F4C02}" type="parTrans" cxnId="{963073CF-75A4-4625-8833-EB3F55797521}">
      <dgm:prSet/>
      <dgm:spPr/>
      <dgm:t>
        <a:bodyPr/>
        <a:lstStyle/>
        <a:p>
          <a:endParaRPr lang="fr-FR"/>
        </a:p>
      </dgm:t>
    </dgm:pt>
    <dgm:pt modelId="{67D3EA26-5D4F-4F45-BB29-C4089BDE5AA2}" type="sibTrans" cxnId="{963073CF-75A4-4625-8833-EB3F55797521}">
      <dgm:prSet/>
      <dgm:spPr/>
      <dgm:t>
        <a:bodyPr/>
        <a:lstStyle/>
        <a:p>
          <a:endParaRPr lang="fr-FR"/>
        </a:p>
      </dgm:t>
    </dgm:pt>
    <dgm:pt modelId="{E99A3D06-1E12-4026-922A-214AE24C138D}">
      <dgm:prSet custT="1"/>
      <dgm:spPr/>
      <dgm:t>
        <a:bodyPr/>
        <a:lstStyle/>
        <a:p>
          <a:r>
            <a:rPr lang="fr-FR" sz="600" dirty="0" smtClean="0"/>
            <a:t>Directeur des Achats</a:t>
          </a:r>
        </a:p>
        <a:p>
          <a:endParaRPr lang="fr-FR" sz="600" dirty="0" smtClean="0"/>
        </a:p>
        <a:p>
          <a:r>
            <a:rPr lang="fr-FR" sz="600" dirty="0" smtClean="0"/>
            <a:t>Richard LECLAIR</a:t>
          </a:r>
          <a:endParaRPr lang="fr-FR" sz="600" dirty="0"/>
        </a:p>
      </dgm:t>
    </dgm:pt>
    <dgm:pt modelId="{8CDF5F5E-372C-4496-A9A1-33BACFB7471E}" type="parTrans" cxnId="{26EA3B01-87F8-4BEB-8885-720DCD619AA9}">
      <dgm:prSet/>
      <dgm:spPr/>
      <dgm:t>
        <a:bodyPr/>
        <a:lstStyle/>
        <a:p>
          <a:endParaRPr lang="fr-FR"/>
        </a:p>
      </dgm:t>
    </dgm:pt>
    <dgm:pt modelId="{B11D873F-27AB-4F6A-9CCB-20428E41BAF4}" type="sibTrans" cxnId="{26EA3B01-87F8-4BEB-8885-720DCD619AA9}">
      <dgm:prSet/>
      <dgm:spPr/>
      <dgm:t>
        <a:bodyPr/>
        <a:lstStyle/>
        <a:p>
          <a:endParaRPr lang="fr-FR"/>
        </a:p>
      </dgm:t>
    </dgm:pt>
    <dgm:pt modelId="{69069F99-7330-4B4F-B227-67776E2FF96A}">
      <dgm:prSet custT="1"/>
      <dgm:spPr/>
      <dgm:t>
        <a:bodyPr/>
        <a:lstStyle/>
        <a:p>
          <a:r>
            <a:rPr lang="fr-FR" sz="700" dirty="0" err="1" smtClean="0"/>
            <a:t>Celestin</a:t>
          </a:r>
          <a:r>
            <a:rPr lang="fr-FR" sz="700" dirty="0" smtClean="0"/>
            <a:t> HARTER</a:t>
          </a:r>
        </a:p>
        <a:p>
          <a:r>
            <a:rPr lang="fr-FR" sz="700" dirty="0" smtClean="0"/>
            <a:t>Marielle QUIRIN</a:t>
          </a:r>
        </a:p>
        <a:p>
          <a:r>
            <a:rPr lang="fr-FR" sz="700" dirty="0" smtClean="0"/>
            <a:t>Didier SCHWARTZ</a:t>
          </a:r>
        </a:p>
        <a:p>
          <a:r>
            <a:rPr lang="fr-FR" sz="700" dirty="0" smtClean="0"/>
            <a:t>Sylvie DELCROIX</a:t>
          </a:r>
        </a:p>
        <a:p>
          <a:r>
            <a:rPr lang="fr-FR" sz="700" dirty="0" err="1" smtClean="0"/>
            <a:t>Giovani</a:t>
          </a:r>
          <a:r>
            <a:rPr lang="fr-FR" sz="700" dirty="0" smtClean="0"/>
            <a:t> VOLTURNO</a:t>
          </a:r>
        </a:p>
        <a:p>
          <a:r>
            <a:rPr lang="fr-FR" sz="700" dirty="0" smtClean="0"/>
            <a:t>Didier DANIEL</a:t>
          </a:r>
        </a:p>
        <a:p>
          <a:r>
            <a:rPr lang="fr-FR" sz="700" dirty="0" smtClean="0"/>
            <a:t>Serge MAGNAN</a:t>
          </a:r>
        </a:p>
        <a:p>
          <a:r>
            <a:rPr lang="fr-FR" sz="700" dirty="0" smtClean="0"/>
            <a:t>Marilyne MAGNOL</a:t>
          </a:r>
        </a:p>
        <a:p>
          <a:r>
            <a:rPr lang="fr-FR" sz="700" dirty="0" smtClean="0"/>
            <a:t>Laurence ANDRY</a:t>
          </a:r>
        </a:p>
        <a:p>
          <a:r>
            <a:rPr lang="fr-FR" sz="700" dirty="0" smtClean="0"/>
            <a:t>Jean-Luc KUL</a:t>
          </a:r>
          <a:endParaRPr lang="fr-FR" sz="700" dirty="0"/>
        </a:p>
      </dgm:t>
    </dgm:pt>
    <dgm:pt modelId="{D01244EA-6511-4F3F-8861-FC754124228B}" type="parTrans" cxnId="{330CC3CE-4534-47DF-8A67-CEA0224B387E}">
      <dgm:prSet/>
      <dgm:spPr/>
      <dgm:t>
        <a:bodyPr/>
        <a:lstStyle/>
        <a:p>
          <a:endParaRPr lang="fr-FR"/>
        </a:p>
      </dgm:t>
    </dgm:pt>
    <dgm:pt modelId="{53FF7D39-3FB9-4F67-9DF1-F3867EEB19B9}" type="sibTrans" cxnId="{330CC3CE-4534-47DF-8A67-CEA0224B387E}">
      <dgm:prSet/>
      <dgm:spPr/>
      <dgm:t>
        <a:bodyPr/>
        <a:lstStyle/>
        <a:p>
          <a:endParaRPr lang="fr-FR"/>
        </a:p>
      </dgm:t>
    </dgm:pt>
    <dgm:pt modelId="{E51243EB-1A00-4CDC-BABB-71A7483534B7}">
      <dgm:prSet custT="1"/>
      <dgm:spPr/>
      <dgm:t>
        <a:bodyPr/>
        <a:lstStyle/>
        <a:p>
          <a:r>
            <a:rPr lang="fr-FR" sz="600" dirty="0" err="1" smtClean="0"/>
            <a:t>Resp</a:t>
          </a:r>
          <a:r>
            <a:rPr lang="fr-FR" sz="600" dirty="0" smtClean="0"/>
            <a:t>. des Systèmes Réseaux</a:t>
          </a:r>
        </a:p>
        <a:p>
          <a:endParaRPr lang="fr-FR" sz="600" dirty="0" smtClean="0"/>
        </a:p>
        <a:p>
          <a:r>
            <a:rPr lang="fr-FR" sz="600" dirty="0" smtClean="0"/>
            <a:t>Norbert PARDAL</a:t>
          </a:r>
          <a:endParaRPr lang="fr-FR" sz="600" dirty="0"/>
        </a:p>
      </dgm:t>
    </dgm:pt>
    <dgm:pt modelId="{7541F8F5-85E2-4186-97D3-322DAF7B4BA5}" type="parTrans" cxnId="{B7DA621E-97D7-4294-B316-983F2CF46B69}">
      <dgm:prSet/>
      <dgm:spPr/>
      <dgm:t>
        <a:bodyPr/>
        <a:lstStyle/>
        <a:p>
          <a:endParaRPr lang="fr-FR"/>
        </a:p>
      </dgm:t>
    </dgm:pt>
    <dgm:pt modelId="{E1417172-5401-4A22-8C2E-7E404E7D473C}" type="sibTrans" cxnId="{B7DA621E-97D7-4294-B316-983F2CF46B69}">
      <dgm:prSet/>
      <dgm:spPr/>
      <dgm:t>
        <a:bodyPr/>
        <a:lstStyle/>
        <a:p>
          <a:endParaRPr lang="fr-FR"/>
        </a:p>
      </dgm:t>
    </dgm:pt>
    <dgm:pt modelId="{6D02A49F-9794-4A25-9295-6F448AA40EA0}">
      <dgm:prSet custT="1"/>
      <dgm:spPr/>
      <dgm:t>
        <a:bodyPr/>
        <a:lstStyle/>
        <a:p>
          <a:r>
            <a:rPr lang="fr-FR" sz="700" dirty="0" smtClean="0"/>
            <a:t>Eric DEBONO</a:t>
          </a:r>
          <a:endParaRPr lang="fr-FR" sz="700" dirty="0"/>
        </a:p>
      </dgm:t>
    </dgm:pt>
    <dgm:pt modelId="{98F22538-A8B2-4C11-B271-790A467F3A76}" type="parTrans" cxnId="{BEEDCAA2-92A5-47C9-B557-EDAA9956A848}">
      <dgm:prSet/>
      <dgm:spPr/>
      <dgm:t>
        <a:bodyPr/>
        <a:lstStyle/>
        <a:p>
          <a:endParaRPr lang="fr-FR"/>
        </a:p>
      </dgm:t>
    </dgm:pt>
    <dgm:pt modelId="{38A2CF33-F173-4B67-8831-4F81BDA6383D}" type="sibTrans" cxnId="{BEEDCAA2-92A5-47C9-B557-EDAA9956A848}">
      <dgm:prSet/>
      <dgm:spPr/>
      <dgm:t>
        <a:bodyPr/>
        <a:lstStyle/>
        <a:p>
          <a:endParaRPr lang="fr-FR"/>
        </a:p>
      </dgm:t>
    </dgm:pt>
    <dgm:pt modelId="{B2EE14D7-11FC-40C8-9591-A68655C2BB7F}">
      <dgm:prSet custT="1"/>
      <dgm:spPr/>
      <dgm:t>
        <a:bodyPr/>
        <a:lstStyle/>
        <a:p>
          <a:r>
            <a:rPr lang="fr-FR" sz="700" dirty="0" smtClean="0"/>
            <a:t>GA SAP MM : achats/stock+</a:t>
          </a:r>
          <a:r>
            <a:rPr lang="fr-FR" sz="700" dirty="0" err="1" smtClean="0"/>
            <a:t>sodap</a:t>
          </a:r>
          <a:endParaRPr lang="fr-FR" sz="700" dirty="0" smtClean="0"/>
        </a:p>
        <a:p>
          <a:r>
            <a:rPr lang="fr-FR" sz="700" dirty="0" smtClean="0"/>
            <a:t>René STEINER</a:t>
          </a:r>
        </a:p>
        <a:p>
          <a:r>
            <a:rPr lang="fr-FR" sz="700" dirty="0" smtClean="0"/>
            <a:t>GAP SAP FI/CO:</a:t>
          </a:r>
          <a:br>
            <a:rPr lang="fr-FR" sz="700" dirty="0" smtClean="0"/>
          </a:br>
          <a:r>
            <a:rPr lang="fr-FR" sz="700" dirty="0" smtClean="0"/>
            <a:t>comptabilité/</a:t>
          </a:r>
          <a:r>
            <a:rPr lang="fr-FR" sz="700" dirty="0" err="1" smtClean="0"/>
            <a:t>crtl</a:t>
          </a:r>
          <a:r>
            <a:rPr lang="fr-FR" sz="700" dirty="0" smtClean="0"/>
            <a:t> gestion</a:t>
          </a:r>
        </a:p>
        <a:p>
          <a:r>
            <a:rPr lang="fr-FR" sz="700" dirty="0" smtClean="0"/>
            <a:t>Stéphane MONTAGNER</a:t>
          </a:r>
          <a:br>
            <a:rPr lang="fr-FR" sz="700" dirty="0" smtClean="0"/>
          </a:br>
          <a:r>
            <a:rPr lang="fr-FR" sz="700" dirty="0" smtClean="0"/>
            <a:t>Sabine FRANEK</a:t>
          </a:r>
        </a:p>
        <a:p>
          <a:r>
            <a:rPr lang="fr-FR" sz="700" dirty="0" smtClean="0"/>
            <a:t>GA SAP PM  :</a:t>
          </a:r>
          <a:br>
            <a:rPr lang="fr-FR" sz="700" dirty="0" smtClean="0"/>
          </a:br>
          <a:r>
            <a:rPr lang="fr-FR" sz="700" dirty="0" smtClean="0"/>
            <a:t>Maintenance</a:t>
          </a:r>
        </a:p>
        <a:p>
          <a:r>
            <a:rPr lang="fr-FR" sz="700" dirty="0" smtClean="0"/>
            <a:t>Hélène CAMARDA</a:t>
          </a:r>
        </a:p>
        <a:p>
          <a:r>
            <a:rPr lang="fr-FR" sz="700" dirty="0" smtClean="0"/>
            <a:t>GA SAP MM ABAP :</a:t>
          </a:r>
          <a:br>
            <a:rPr lang="fr-FR" sz="700" dirty="0" smtClean="0"/>
          </a:br>
          <a:r>
            <a:rPr lang="fr-FR" sz="700" dirty="0" smtClean="0"/>
            <a:t>Achats/stocks + ABAP</a:t>
          </a:r>
        </a:p>
        <a:p>
          <a:r>
            <a:rPr lang="fr-FR" sz="700" dirty="0" smtClean="0"/>
            <a:t>X</a:t>
          </a:r>
        </a:p>
        <a:p>
          <a:r>
            <a:rPr lang="fr-FR" sz="700" dirty="0" smtClean="0"/>
            <a:t>Etudes Spécifiques et </a:t>
          </a:r>
          <a:r>
            <a:rPr lang="fr-FR" sz="700" dirty="0" err="1" smtClean="0"/>
            <a:t>Dvpt</a:t>
          </a:r>
          <a:r>
            <a:rPr lang="fr-FR" sz="700" dirty="0" smtClean="0"/>
            <a:t> :</a:t>
          </a:r>
        </a:p>
        <a:p>
          <a:r>
            <a:rPr lang="fr-FR" sz="700" dirty="0" smtClean="0"/>
            <a:t>Stéphanie BRU</a:t>
          </a:r>
          <a:br>
            <a:rPr lang="fr-FR" sz="700" dirty="0" smtClean="0"/>
          </a:br>
          <a:r>
            <a:rPr lang="fr-FR" sz="700" dirty="0" smtClean="0"/>
            <a:t>Gilles NOMINE</a:t>
          </a:r>
          <a:endParaRPr lang="fr-FR" sz="700" dirty="0"/>
        </a:p>
      </dgm:t>
    </dgm:pt>
    <dgm:pt modelId="{223B8D13-EB9C-413A-A4C6-C3B3E5B5AED9}" type="parTrans" cxnId="{B61C236E-D0C4-4EB1-8035-EBC8B2330212}">
      <dgm:prSet/>
      <dgm:spPr/>
      <dgm:t>
        <a:bodyPr/>
        <a:lstStyle/>
        <a:p>
          <a:endParaRPr lang="fr-FR"/>
        </a:p>
      </dgm:t>
    </dgm:pt>
    <dgm:pt modelId="{583E6C30-5727-4F22-997D-D42E2CA4B2C5}" type="sibTrans" cxnId="{B61C236E-D0C4-4EB1-8035-EBC8B2330212}">
      <dgm:prSet/>
      <dgm:spPr/>
      <dgm:t>
        <a:bodyPr/>
        <a:lstStyle/>
        <a:p>
          <a:endParaRPr lang="fr-FR"/>
        </a:p>
      </dgm:t>
    </dgm:pt>
    <dgm:pt modelId="{BA47E4C9-377E-405F-AB5E-41D70C899D3C}">
      <dgm:prSet custT="1"/>
      <dgm:spPr/>
      <dgm:t>
        <a:bodyPr/>
        <a:lstStyle/>
        <a:p>
          <a:r>
            <a:rPr lang="fr-FR" sz="600" dirty="0" smtClean="0"/>
            <a:t>BIALYSTOK</a:t>
          </a:r>
        </a:p>
        <a:p>
          <a:r>
            <a:rPr lang="fr-FR" sz="600" dirty="0" smtClean="0"/>
            <a:t>SOPROLIF</a:t>
          </a:r>
        </a:p>
        <a:p>
          <a:r>
            <a:rPr lang="fr-FR" sz="600" dirty="0" smtClean="0"/>
            <a:t>Sociétés Eoliennes</a:t>
          </a:r>
        </a:p>
        <a:p>
          <a:r>
            <a:rPr lang="fr-FR" sz="600" dirty="0" smtClean="0"/>
            <a:t>SURSCHISTE</a:t>
          </a:r>
          <a:endParaRPr lang="fr-FR" sz="600" dirty="0"/>
        </a:p>
      </dgm:t>
    </dgm:pt>
    <dgm:pt modelId="{AC1D8C92-C0D1-4B0C-8F85-1715F7072EE1}" type="parTrans" cxnId="{B247F32B-384E-4151-849A-D42C2BCF7567}">
      <dgm:prSet/>
      <dgm:spPr/>
      <dgm:t>
        <a:bodyPr/>
        <a:lstStyle/>
        <a:p>
          <a:endParaRPr lang="fr-FR"/>
        </a:p>
      </dgm:t>
    </dgm:pt>
    <dgm:pt modelId="{977D1183-0F5B-4004-B777-85D331F281BC}" type="sibTrans" cxnId="{B247F32B-384E-4151-849A-D42C2BCF7567}">
      <dgm:prSet/>
      <dgm:spPr/>
      <dgm:t>
        <a:bodyPr/>
        <a:lstStyle/>
        <a:p>
          <a:endParaRPr lang="fr-FR"/>
        </a:p>
      </dgm:t>
    </dgm:pt>
    <dgm:pt modelId="{DE70BB47-F074-49F0-931B-11D5AD164BAF}">
      <dgm:prSet custT="1"/>
      <dgm:spPr/>
      <dgm:t>
        <a:bodyPr/>
        <a:lstStyle/>
        <a:p>
          <a:r>
            <a:rPr lang="fr-FR" sz="700" dirty="0" smtClean="0"/>
            <a:t>Sivane SOUMAGNAC</a:t>
          </a:r>
          <a:endParaRPr lang="fr-FR" sz="700" dirty="0"/>
        </a:p>
      </dgm:t>
    </dgm:pt>
    <dgm:pt modelId="{16F754F6-76D8-4D8A-92B5-1362EC42EB43}" type="parTrans" cxnId="{6080161F-F6B0-4B8C-BD28-3979130B1688}">
      <dgm:prSet/>
      <dgm:spPr/>
      <dgm:t>
        <a:bodyPr/>
        <a:lstStyle/>
        <a:p>
          <a:endParaRPr lang="fr-FR"/>
        </a:p>
      </dgm:t>
    </dgm:pt>
    <dgm:pt modelId="{889B1E2A-2333-4009-86D4-D005B84B0463}" type="sibTrans" cxnId="{6080161F-F6B0-4B8C-BD28-3979130B1688}">
      <dgm:prSet/>
      <dgm:spPr/>
      <dgm:t>
        <a:bodyPr/>
        <a:lstStyle/>
        <a:p>
          <a:endParaRPr lang="fr-FR"/>
        </a:p>
      </dgm:t>
    </dgm:pt>
    <dgm:pt modelId="{392FC682-8056-4603-B6C1-1280D9C706A3}">
      <dgm:prSet custT="1"/>
      <dgm:spPr/>
      <dgm:t>
        <a:bodyPr/>
        <a:lstStyle/>
        <a:p>
          <a:r>
            <a:rPr lang="fr-FR" sz="700" dirty="0" smtClean="0"/>
            <a:t>Bernard</a:t>
          </a:r>
          <a:r>
            <a:rPr lang="fr-FR" sz="800" dirty="0" smtClean="0"/>
            <a:t> BLICQ</a:t>
          </a:r>
          <a:endParaRPr lang="fr-FR" sz="800" dirty="0"/>
        </a:p>
      </dgm:t>
    </dgm:pt>
    <dgm:pt modelId="{FAC55929-A288-45CC-AB50-FCC8FF51C615}" type="parTrans" cxnId="{7389E721-1870-4288-B511-F3E9372BFB58}">
      <dgm:prSet/>
      <dgm:spPr/>
      <dgm:t>
        <a:bodyPr/>
        <a:lstStyle/>
        <a:p>
          <a:endParaRPr lang="fr-FR"/>
        </a:p>
      </dgm:t>
    </dgm:pt>
    <dgm:pt modelId="{287AF815-40D9-4BF6-B764-5CE9E816236E}" type="sibTrans" cxnId="{7389E721-1870-4288-B511-F3E9372BFB58}">
      <dgm:prSet/>
      <dgm:spPr/>
      <dgm:t>
        <a:bodyPr/>
        <a:lstStyle/>
        <a:p>
          <a:endParaRPr lang="fr-FR"/>
        </a:p>
      </dgm:t>
    </dgm:pt>
    <dgm:pt modelId="{71C7C2E4-A686-4C5E-8881-8B6C0959B8DA}" type="pres">
      <dgm:prSet presAssocID="{38DED6DF-B386-423C-8C9C-285DC18FF6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EA19E1C-D68F-4106-86AA-B0488B8D3CF1}" type="pres">
      <dgm:prSet presAssocID="{BD5BC003-383E-4B8E-9852-50BA675009BA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07E32AE-A4D0-4B23-8494-3BFF6D8CAE4E}" type="pres">
      <dgm:prSet presAssocID="{BD5BC003-383E-4B8E-9852-50BA675009BA}" presName="rootComposite1" presStyleCnt="0"/>
      <dgm:spPr/>
      <dgm:t>
        <a:bodyPr/>
        <a:lstStyle/>
        <a:p>
          <a:endParaRPr lang="fr-FR"/>
        </a:p>
      </dgm:t>
    </dgm:pt>
    <dgm:pt modelId="{4D916B74-FE14-4258-8E19-607D47C77A7E}" type="pres">
      <dgm:prSet presAssocID="{BD5BC003-383E-4B8E-9852-50BA675009B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3D62AE6-E4E6-4603-A9F8-5BB7D33199C2}" type="pres">
      <dgm:prSet presAssocID="{BD5BC003-383E-4B8E-9852-50BA675009BA}" presName="rootConnector1" presStyleLbl="node1" presStyleIdx="0" presStyleCnt="0"/>
      <dgm:spPr/>
      <dgm:t>
        <a:bodyPr/>
        <a:lstStyle/>
        <a:p>
          <a:endParaRPr lang="fr-FR"/>
        </a:p>
      </dgm:t>
    </dgm:pt>
    <dgm:pt modelId="{99624447-8109-48D8-B534-18C9B352AC94}" type="pres">
      <dgm:prSet presAssocID="{BD5BC003-383E-4B8E-9852-50BA675009BA}" presName="hierChild2" presStyleCnt="0"/>
      <dgm:spPr/>
      <dgm:t>
        <a:bodyPr/>
        <a:lstStyle/>
        <a:p>
          <a:endParaRPr lang="fr-FR"/>
        </a:p>
      </dgm:t>
    </dgm:pt>
    <dgm:pt modelId="{740EF400-60FC-46AD-BE82-A8E52D8B3293}" type="pres">
      <dgm:prSet presAssocID="{236DFB7B-25F3-4C2D-8930-C4773FBD0709}" presName="Name37" presStyleLbl="parChTrans1D2" presStyleIdx="0" presStyleCnt="7"/>
      <dgm:spPr/>
      <dgm:t>
        <a:bodyPr/>
        <a:lstStyle/>
        <a:p>
          <a:endParaRPr lang="fr-FR"/>
        </a:p>
      </dgm:t>
    </dgm:pt>
    <dgm:pt modelId="{486ECC27-7AAD-4A18-ADD2-8FD0114E565F}" type="pres">
      <dgm:prSet presAssocID="{7BEC4FEE-F0CD-4C6F-A073-7EC040BB812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E5E9157-5480-4D30-A211-7ED52F839A29}" type="pres">
      <dgm:prSet presAssocID="{7BEC4FEE-F0CD-4C6F-A073-7EC040BB8126}" presName="rootComposite" presStyleCnt="0"/>
      <dgm:spPr/>
      <dgm:t>
        <a:bodyPr/>
        <a:lstStyle/>
        <a:p>
          <a:endParaRPr lang="fr-FR"/>
        </a:p>
      </dgm:t>
    </dgm:pt>
    <dgm:pt modelId="{C141FA3F-21FD-4C54-A788-2AD6250CB335}" type="pres">
      <dgm:prSet presAssocID="{7BEC4FEE-F0CD-4C6F-A073-7EC040BB8126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61452DF-37DA-41AB-B912-257312E61DD7}" type="pres">
      <dgm:prSet presAssocID="{7BEC4FEE-F0CD-4C6F-A073-7EC040BB8126}" presName="rootConnector" presStyleLbl="node2" presStyleIdx="0" presStyleCnt="7"/>
      <dgm:spPr/>
      <dgm:t>
        <a:bodyPr/>
        <a:lstStyle/>
        <a:p>
          <a:endParaRPr lang="fr-FR"/>
        </a:p>
      </dgm:t>
    </dgm:pt>
    <dgm:pt modelId="{7179FEBA-6425-462A-8DE3-DD6B4B80DB25}" type="pres">
      <dgm:prSet presAssocID="{7BEC4FEE-F0CD-4C6F-A073-7EC040BB8126}" presName="hierChild4" presStyleCnt="0"/>
      <dgm:spPr/>
      <dgm:t>
        <a:bodyPr/>
        <a:lstStyle/>
        <a:p>
          <a:endParaRPr lang="fr-FR"/>
        </a:p>
      </dgm:t>
    </dgm:pt>
    <dgm:pt modelId="{2A4437CC-288D-49D7-A9AD-ED83910C8240}" type="pres">
      <dgm:prSet presAssocID="{AC1D8C92-C0D1-4B0C-8F85-1715F7072EE1}" presName="Name37" presStyleLbl="parChTrans1D3" presStyleIdx="0" presStyleCnt="7"/>
      <dgm:spPr/>
      <dgm:t>
        <a:bodyPr/>
        <a:lstStyle/>
        <a:p>
          <a:endParaRPr lang="fr-FR"/>
        </a:p>
      </dgm:t>
    </dgm:pt>
    <dgm:pt modelId="{04B23B07-6D0B-48B0-9A6E-062EF0A1D858}" type="pres">
      <dgm:prSet presAssocID="{BA47E4C9-377E-405F-AB5E-41D70C899D3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049E12D-7CA8-4495-AE55-7733B27425B9}" type="pres">
      <dgm:prSet presAssocID="{BA47E4C9-377E-405F-AB5E-41D70C899D3C}" presName="rootComposite" presStyleCnt="0"/>
      <dgm:spPr/>
      <dgm:t>
        <a:bodyPr/>
        <a:lstStyle/>
        <a:p>
          <a:endParaRPr lang="fr-FR"/>
        </a:p>
      </dgm:t>
    </dgm:pt>
    <dgm:pt modelId="{F3512251-C636-4990-8A78-36814DA1744A}" type="pres">
      <dgm:prSet presAssocID="{BA47E4C9-377E-405F-AB5E-41D70C899D3C}" presName="rootText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2F6B07-EA12-44CD-9087-6339EF9E2183}" type="pres">
      <dgm:prSet presAssocID="{BA47E4C9-377E-405F-AB5E-41D70C899D3C}" presName="rootConnector" presStyleLbl="node3" presStyleIdx="0" presStyleCnt="7"/>
      <dgm:spPr/>
      <dgm:t>
        <a:bodyPr/>
        <a:lstStyle/>
        <a:p>
          <a:endParaRPr lang="fr-FR"/>
        </a:p>
      </dgm:t>
    </dgm:pt>
    <dgm:pt modelId="{9B0692F4-06C0-471F-A2B4-76822E40C3D0}" type="pres">
      <dgm:prSet presAssocID="{BA47E4C9-377E-405F-AB5E-41D70C899D3C}" presName="hierChild4" presStyleCnt="0"/>
      <dgm:spPr/>
      <dgm:t>
        <a:bodyPr/>
        <a:lstStyle/>
        <a:p>
          <a:endParaRPr lang="fr-FR"/>
        </a:p>
      </dgm:t>
    </dgm:pt>
    <dgm:pt modelId="{D171C26A-982F-4540-B737-FC7DD9395B4E}" type="pres">
      <dgm:prSet presAssocID="{BA47E4C9-377E-405F-AB5E-41D70C899D3C}" presName="hierChild5" presStyleCnt="0"/>
      <dgm:spPr/>
      <dgm:t>
        <a:bodyPr/>
        <a:lstStyle/>
        <a:p>
          <a:endParaRPr lang="fr-FR"/>
        </a:p>
      </dgm:t>
    </dgm:pt>
    <dgm:pt modelId="{81655693-8F05-480F-BEB3-7CA1F18FCD0F}" type="pres">
      <dgm:prSet presAssocID="{7BEC4FEE-F0CD-4C6F-A073-7EC040BB8126}" presName="hierChild5" presStyleCnt="0"/>
      <dgm:spPr/>
      <dgm:t>
        <a:bodyPr/>
        <a:lstStyle/>
        <a:p>
          <a:endParaRPr lang="fr-FR"/>
        </a:p>
      </dgm:t>
    </dgm:pt>
    <dgm:pt modelId="{F91C61BE-13EC-41A7-8964-E4152811EB47}" type="pres">
      <dgm:prSet presAssocID="{1E814E8C-4FAF-4FCA-91D1-1FB7EDC74631}" presName="Name37" presStyleLbl="parChTrans1D2" presStyleIdx="1" presStyleCnt="7"/>
      <dgm:spPr/>
      <dgm:t>
        <a:bodyPr/>
        <a:lstStyle/>
        <a:p>
          <a:endParaRPr lang="fr-FR"/>
        </a:p>
      </dgm:t>
    </dgm:pt>
    <dgm:pt modelId="{2750016E-2F91-47EB-928A-25087D5D23B4}" type="pres">
      <dgm:prSet presAssocID="{A3C93D5D-970A-4E0F-B925-BA0D53EAAD5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5F151BD-6EB4-418D-B625-822F55B11ED2}" type="pres">
      <dgm:prSet presAssocID="{A3C93D5D-970A-4E0F-B925-BA0D53EAAD50}" presName="rootComposite" presStyleCnt="0"/>
      <dgm:spPr/>
      <dgm:t>
        <a:bodyPr/>
        <a:lstStyle/>
        <a:p>
          <a:endParaRPr lang="fr-FR"/>
        </a:p>
      </dgm:t>
    </dgm:pt>
    <dgm:pt modelId="{E3465D8E-E9E5-4D48-B014-2C890B29F389}" type="pres">
      <dgm:prSet presAssocID="{A3C93D5D-970A-4E0F-B925-BA0D53EAAD50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0CA1D5A-B8E1-444A-88D6-27508FD62992}" type="pres">
      <dgm:prSet presAssocID="{A3C93D5D-970A-4E0F-B925-BA0D53EAAD50}" presName="rootConnector" presStyleLbl="node2" presStyleIdx="1" presStyleCnt="7"/>
      <dgm:spPr/>
      <dgm:t>
        <a:bodyPr/>
        <a:lstStyle/>
        <a:p>
          <a:endParaRPr lang="fr-FR"/>
        </a:p>
      </dgm:t>
    </dgm:pt>
    <dgm:pt modelId="{3BE1E708-5148-4F8E-9D65-5429EF7A480E}" type="pres">
      <dgm:prSet presAssocID="{A3C93D5D-970A-4E0F-B925-BA0D53EAAD50}" presName="hierChild4" presStyleCnt="0"/>
      <dgm:spPr/>
      <dgm:t>
        <a:bodyPr/>
        <a:lstStyle/>
        <a:p>
          <a:endParaRPr lang="fr-FR"/>
        </a:p>
      </dgm:t>
    </dgm:pt>
    <dgm:pt modelId="{CAD6D5D3-6907-4679-8451-167F5390A220}" type="pres">
      <dgm:prSet presAssocID="{5F1F259E-EFD2-4E87-B1B7-573AE26F4C02}" presName="Name37" presStyleLbl="parChTrans1D3" presStyleIdx="1" presStyleCnt="7"/>
      <dgm:spPr/>
      <dgm:t>
        <a:bodyPr/>
        <a:lstStyle/>
        <a:p>
          <a:endParaRPr lang="fr-FR"/>
        </a:p>
      </dgm:t>
    </dgm:pt>
    <dgm:pt modelId="{29EBC3F9-9459-4EA8-9B52-843C5A26CB58}" type="pres">
      <dgm:prSet presAssocID="{D7C2B3DC-2A4D-4CB2-9175-CE5A5A86E8D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D2206341-4090-4484-A227-87BBFA37504A}" type="pres">
      <dgm:prSet presAssocID="{D7C2B3DC-2A4D-4CB2-9175-CE5A5A86E8D2}" presName="rootComposite" presStyleCnt="0"/>
      <dgm:spPr/>
      <dgm:t>
        <a:bodyPr/>
        <a:lstStyle/>
        <a:p>
          <a:endParaRPr lang="fr-FR"/>
        </a:p>
      </dgm:t>
    </dgm:pt>
    <dgm:pt modelId="{3319BFB2-4BA3-4D9B-ACB6-9CA0FC41ED38}" type="pres">
      <dgm:prSet presAssocID="{D7C2B3DC-2A4D-4CB2-9175-CE5A5A86E8D2}" presName="rootText" presStyleLbl="node3" presStyleIdx="1" presStyleCnt="7" custScaleY="13184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BE358F5-CAA1-49E4-9300-6AA70BE152D3}" type="pres">
      <dgm:prSet presAssocID="{D7C2B3DC-2A4D-4CB2-9175-CE5A5A86E8D2}" presName="rootConnector" presStyleLbl="node3" presStyleIdx="1" presStyleCnt="7"/>
      <dgm:spPr/>
      <dgm:t>
        <a:bodyPr/>
        <a:lstStyle/>
        <a:p>
          <a:endParaRPr lang="fr-FR"/>
        </a:p>
      </dgm:t>
    </dgm:pt>
    <dgm:pt modelId="{BD1DEBA8-AD44-4179-85FF-43DF4084B651}" type="pres">
      <dgm:prSet presAssocID="{D7C2B3DC-2A4D-4CB2-9175-CE5A5A86E8D2}" presName="hierChild4" presStyleCnt="0"/>
      <dgm:spPr/>
      <dgm:t>
        <a:bodyPr/>
        <a:lstStyle/>
        <a:p>
          <a:endParaRPr lang="fr-FR"/>
        </a:p>
      </dgm:t>
    </dgm:pt>
    <dgm:pt modelId="{3EC10352-3259-4506-9679-2E9D9D44453C}" type="pres">
      <dgm:prSet presAssocID="{D7C2B3DC-2A4D-4CB2-9175-CE5A5A86E8D2}" presName="hierChild5" presStyleCnt="0"/>
      <dgm:spPr/>
      <dgm:t>
        <a:bodyPr/>
        <a:lstStyle/>
        <a:p>
          <a:endParaRPr lang="fr-FR"/>
        </a:p>
      </dgm:t>
    </dgm:pt>
    <dgm:pt modelId="{BDF98592-441E-4275-8313-975507B077C9}" type="pres">
      <dgm:prSet presAssocID="{A3C93D5D-970A-4E0F-B925-BA0D53EAAD50}" presName="hierChild5" presStyleCnt="0"/>
      <dgm:spPr/>
      <dgm:t>
        <a:bodyPr/>
        <a:lstStyle/>
        <a:p>
          <a:endParaRPr lang="fr-FR"/>
        </a:p>
      </dgm:t>
    </dgm:pt>
    <dgm:pt modelId="{98D2BFDC-1FB5-4963-B3D2-56C62F732FD1}" type="pres">
      <dgm:prSet presAssocID="{AB8D32C7-8D86-4B07-AD7A-65594535DF1E}" presName="Name37" presStyleLbl="parChTrans1D2" presStyleIdx="2" presStyleCnt="7"/>
      <dgm:spPr/>
      <dgm:t>
        <a:bodyPr/>
        <a:lstStyle/>
        <a:p>
          <a:endParaRPr lang="fr-FR"/>
        </a:p>
      </dgm:t>
    </dgm:pt>
    <dgm:pt modelId="{85D9111F-67DF-42EE-8A5B-D136FC3CE4D5}" type="pres">
      <dgm:prSet presAssocID="{294374ED-8DA7-487B-987A-475AC3FB6BF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0E7F8D5-44CD-48FA-878D-C2553B681C00}" type="pres">
      <dgm:prSet presAssocID="{294374ED-8DA7-487B-987A-475AC3FB6BF2}" presName="rootComposite" presStyleCnt="0"/>
      <dgm:spPr/>
      <dgm:t>
        <a:bodyPr/>
        <a:lstStyle/>
        <a:p>
          <a:endParaRPr lang="fr-FR"/>
        </a:p>
      </dgm:t>
    </dgm:pt>
    <dgm:pt modelId="{6FE84E0E-05A0-4BB7-8CF6-0E943E47E60D}" type="pres">
      <dgm:prSet presAssocID="{294374ED-8DA7-487B-987A-475AC3FB6BF2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1FB4D60-1FE5-4602-907F-877BDFF98574}" type="pres">
      <dgm:prSet presAssocID="{294374ED-8DA7-487B-987A-475AC3FB6BF2}" presName="rootConnector" presStyleLbl="node2" presStyleIdx="2" presStyleCnt="7"/>
      <dgm:spPr/>
      <dgm:t>
        <a:bodyPr/>
        <a:lstStyle/>
        <a:p>
          <a:endParaRPr lang="fr-FR"/>
        </a:p>
      </dgm:t>
    </dgm:pt>
    <dgm:pt modelId="{D93F29E6-CA11-4D69-A8C1-A95F29818790}" type="pres">
      <dgm:prSet presAssocID="{294374ED-8DA7-487B-987A-475AC3FB6BF2}" presName="hierChild4" presStyleCnt="0"/>
      <dgm:spPr/>
      <dgm:t>
        <a:bodyPr/>
        <a:lstStyle/>
        <a:p>
          <a:endParaRPr lang="fr-FR"/>
        </a:p>
      </dgm:t>
    </dgm:pt>
    <dgm:pt modelId="{49F06521-CEB0-4F06-83B6-C6753075B200}" type="pres">
      <dgm:prSet presAssocID="{16F754F6-76D8-4D8A-92B5-1362EC42EB43}" presName="Name37" presStyleLbl="parChTrans1D3" presStyleIdx="2" presStyleCnt="7"/>
      <dgm:spPr/>
      <dgm:t>
        <a:bodyPr/>
        <a:lstStyle/>
        <a:p>
          <a:endParaRPr lang="fr-FR"/>
        </a:p>
      </dgm:t>
    </dgm:pt>
    <dgm:pt modelId="{5534B2F5-8B93-4A70-A17B-EB2CB566BBD3}" type="pres">
      <dgm:prSet presAssocID="{DE70BB47-F074-49F0-931B-11D5AD164BAF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547B8383-75EF-48BE-A0B4-E9A30E55ECFD}" type="pres">
      <dgm:prSet presAssocID="{DE70BB47-F074-49F0-931B-11D5AD164BAF}" presName="rootComposite" presStyleCnt="0"/>
      <dgm:spPr/>
      <dgm:t>
        <a:bodyPr/>
        <a:lstStyle/>
        <a:p>
          <a:endParaRPr lang="fr-FR"/>
        </a:p>
      </dgm:t>
    </dgm:pt>
    <dgm:pt modelId="{618CE2FF-F21E-4BFF-AD90-5B3D7F5F8863}" type="pres">
      <dgm:prSet presAssocID="{DE70BB47-F074-49F0-931B-11D5AD164BAF}" presName="rootText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F4D3FB4-3E4E-4CE1-8ECB-0221C8B3D270}" type="pres">
      <dgm:prSet presAssocID="{DE70BB47-F074-49F0-931B-11D5AD164BAF}" presName="rootConnector" presStyleLbl="node3" presStyleIdx="2" presStyleCnt="7"/>
      <dgm:spPr/>
      <dgm:t>
        <a:bodyPr/>
        <a:lstStyle/>
        <a:p>
          <a:endParaRPr lang="fr-FR"/>
        </a:p>
      </dgm:t>
    </dgm:pt>
    <dgm:pt modelId="{CA205D84-B0C4-43D1-80FA-BC66C6E74910}" type="pres">
      <dgm:prSet presAssocID="{DE70BB47-F074-49F0-931B-11D5AD164BAF}" presName="hierChild4" presStyleCnt="0"/>
      <dgm:spPr/>
      <dgm:t>
        <a:bodyPr/>
        <a:lstStyle/>
        <a:p>
          <a:endParaRPr lang="fr-FR"/>
        </a:p>
      </dgm:t>
    </dgm:pt>
    <dgm:pt modelId="{3E96F039-1B98-4BFC-B378-84753FF6D820}" type="pres">
      <dgm:prSet presAssocID="{DE70BB47-F074-49F0-931B-11D5AD164BAF}" presName="hierChild5" presStyleCnt="0"/>
      <dgm:spPr/>
      <dgm:t>
        <a:bodyPr/>
        <a:lstStyle/>
        <a:p>
          <a:endParaRPr lang="fr-FR"/>
        </a:p>
      </dgm:t>
    </dgm:pt>
    <dgm:pt modelId="{C4E40253-4BF7-4EBB-B0F2-75AB75AE0F29}" type="pres">
      <dgm:prSet presAssocID="{294374ED-8DA7-487B-987A-475AC3FB6BF2}" presName="hierChild5" presStyleCnt="0"/>
      <dgm:spPr/>
      <dgm:t>
        <a:bodyPr/>
        <a:lstStyle/>
        <a:p>
          <a:endParaRPr lang="fr-FR"/>
        </a:p>
      </dgm:t>
    </dgm:pt>
    <dgm:pt modelId="{F9C03196-9205-4A90-BCE4-78B883CD36B1}" type="pres">
      <dgm:prSet presAssocID="{9C615FE1-D23B-465F-BF64-232CAD90A8C0}" presName="Name37" presStyleLbl="parChTrans1D2" presStyleIdx="3" presStyleCnt="7"/>
      <dgm:spPr/>
      <dgm:t>
        <a:bodyPr/>
        <a:lstStyle/>
        <a:p>
          <a:endParaRPr lang="fr-FR"/>
        </a:p>
      </dgm:t>
    </dgm:pt>
    <dgm:pt modelId="{2449E22C-DE24-4D16-8E41-9E7FDF144D4D}" type="pres">
      <dgm:prSet presAssocID="{C346140D-0C1A-43E1-91D2-E636553FDC3B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42BC516-4884-494E-9BCC-1FD9B5582361}" type="pres">
      <dgm:prSet presAssocID="{C346140D-0C1A-43E1-91D2-E636553FDC3B}" presName="rootComposite" presStyleCnt="0"/>
      <dgm:spPr/>
      <dgm:t>
        <a:bodyPr/>
        <a:lstStyle/>
        <a:p>
          <a:endParaRPr lang="fr-FR"/>
        </a:p>
      </dgm:t>
    </dgm:pt>
    <dgm:pt modelId="{9415EC99-DBA5-4B50-8519-1B8551D68DCE}" type="pres">
      <dgm:prSet presAssocID="{C346140D-0C1A-43E1-91D2-E636553FDC3B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2F6034-6A69-44A0-B67D-4EEF67CCDC3D}" type="pres">
      <dgm:prSet presAssocID="{C346140D-0C1A-43E1-91D2-E636553FDC3B}" presName="rootConnector" presStyleLbl="node2" presStyleIdx="3" presStyleCnt="7"/>
      <dgm:spPr/>
      <dgm:t>
        <a:bodyPr/>
        <a:lstStyle/>
        <a:p>
          <a:endParaRPr lang="fr-FR"/>
        </a:p>
      </dgm:t>
    </dgm:pt>
    <dgm:pt modelId="{846A4B56-89A2-4F7B-9BC6-AFB65EA8F374}" type="pres">
      <dgm:prSet presAssocID="{C346140D-0C1A-43E1-91D2-E636553FDC3B}" presName="hierChild4" presStyleCnt="0"/>
      <dgm:spPr/>
      <dgm:t>
        <a:bodyPr/>
        <a:lstStyle/>
        <a:p>
          <a:endParaRPr lang="fr-FR"/>
        </a:p>
      </dgm:t>
    </dgm:pt>
    <dgm:pt modelId="{A2BF71C7-8E6B-4C28-B9E6-495C38748071}" type="pres">
      <dgm:prSet presAssocID="{223B8D13-EB9C-413A-A4C6-C3B3E5B5AED9}" presName="Name37" presStyleLbl="parChTrans1D3" presStyleIdx="3" presStyleCnt="7"/>
      <dgm:spPr/>
      <dgm:t>
        <a:bodyPr/>
        <a:lstStyle/>
        <a:p>
          <a:endParaRPr lang="fr-FR"/>
        </a:p>
      </dgm:t>
    </dgm:pt>
    <dgm:pt modelId="{142061F7-AB25-4E15-8F67-7C94840489DC}" type="pres">
      <dgm:prSet presAssocID="{B2EE14D7-11FC-40C8-9591-A68655C2BB7F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1FC384C0-5413-4CFD-A5AF-8DB3B371BAFE}" type="pres">
      <dgm:prSet presAssocID="{B2EE14D7-11FC-40C8-9591-A68655C2BB7F}" presName="rootComposite" presStyleCnt="0"/>
      <dgm:spPr/>
      <dgm:t>
        <a:bodyPr/>
        <a:lstStyle/>
        <a:p>
          <a:endParaRPr lang="fr-FR"/>
        </a:p>
      </dgm:t>
    </dgm:pt>
    <dgm:pt modelId="{B12A9CB3-EC6C-43C9-8333-DCC817253913}" type="pres">
      <dgm:prSet presAssocID="{B2EE14D7-11FC-40C8-9591-A68655C2BB7F}" presName="rootText" presStyleLbl="node3" presStyleIdx="3" presStyleCnt="7" custScaleX="112577" custScaleY="41312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526102D-7ACE-40B4-9D72-E3CAE9FD3B48}" type="pres">
      <dgm:prSet presAssocID="{B2EE14D7-11FC-40C8-9591-A68655C2BB7F}" presName="rootConnector" presStyleLbl="node3" presStyleIdx="3" presStyleCnt="7"/>
      <dgm:spPr/>
      <dgm:t>
        <a:bodyPr/>
        <a:lstStyle/>
        <a:p>
          <a:endParaRPr lang="fr-FR"/>
        </a:p>
      </dgm:t>
    </dgm:pt>
    <dgm:pt modelId="{96100B99-B231-4437-BF1F-976EA5541323}" type="pres">
      <dgm:prSet presAssocID="{B2EE14D7-11FC-40C8-9591-A68655C2BB7F}" presName="hierChild4" presStyleCnt="0"/>
      <dgm:spPr/>
      <dgm:t>
        <a:bodyPr/>
        <a:lstStyle/>
        <a:p>
          <a:endParaRPr lang="fr-FR"/>
        </a:p>
      </dgm:t>
    </dgm:pt>
    <dgm:pt modelId="{0BB4E408-8FCA-48D4-B0AF-0F9482A36A55}" type="pres">
      <dgm:prSet presAssocID="{B2EE14D7-11FC-40C8-9591-A68655C2BB7F}" presName="hierChild5" presStyleCnt="0"/>
      <dgm:spPr/>
      <dgm:t>
        <a:bodyPr/>
        <a:lstStyle/>
        <a:p>
          <a:endParaRPr lang="fr-FR"/>
        </a:p>
      </dgm:t>
    </dgm:pt>
    <dgm:pt modelId="{3EF7EB60-3DFB-4061-84A9-AC42F0C52189}" type="pres">
      <dgm:prSet presAssocID="{C346140D-0C1A-43E1-91D2-E636553FDC3B}" presName="hierChild5" presStyleCnt="0"/>
      <dgm:spPr/>
      <dgm:t>
        <a:bodyPr/>
        <a:lstStyle/>
        <a:p>
          <a:endParaRPr lang="fr-FR"/>
        </a:p>
      </dgm:t>
    </dgm:pt>
    <dgm:pt modelId="{6C085CB1-092F-4E7A-8D1E-DA788A7A1F9A}" type="pres">
      <dgm:prSet presAssocID="{7541F8F5-85E2-4186-97D3-322DAF7B4BA5}" presName="Name37" presStyleLbl="parChTrans1D2" presStyleIdx="4" presStyleCnt="7"/>
      <dgm:spPr/>
      <dgm:t>
        <a:bodyPr/>
        <a:lstStyle/>
        <a:p>
          <a:endParaRPr lang="fr-FR"/>
        </a:p>
      </dgm:t>
    </dgm:pt>
    <dgm:pt modelId="{B851B271-3E62-4B9E-9C12-C7F5D5B6EB34}" type="pres">
      <dgm:prSet presAssocID="{E51243EB-1A00-4CDC-BABB-71A7483534B7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554560AF-A499-4D84-925B-F02CC027B7FD}" type="pres">
      <dgm:prSet presAssocID="{E51243EB-1A00-4CDC-BABB-71A7483534B7}" presName="rootComposite" presStyleCnt="0"/>
      <dgm:spPr/>
      <dgm:t>
        <a:bodyPr/>
        <a:lstStyle/>
        <a:p>
          <a:endParaRPr lang="fr-FR"/>
        </a:p>
      </dgm:t>
    </dgm:pt>
    <dgm:pt modelId="{69E3F7B5-E7A9-48C8-BAFC-D0B9AF7C4334}" type="pres">
      <dgm:prSet presAssocID="{E51243EB-1A00-4CDC-BABB-71A7483534B7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A3756F3-307E-4844-8E0A-43A8732A693B}" type="pres">
      <dgm:prSet presAssocID="{E51243EB-1A00-4CDC-BABB-71A7483534B7}" presName="rootConnector" presStyleLbl="node2" presStyleIdx="4" presStyleCnt="7"/>
      <dgm:spPr/>
      <dgm:t>
        <a:bodyPr/>
        <a:lstStyle/>
        <a:p>
          <a:endParaRPr lang="fr-FR"/>
        </a:p>
      </dgm:t>
    </dgm:pt>
    <dgm:pt modelId="{62886739-8C41-4499-ABF9-9CFE5BDA3463}" type="pres">
      <dgm:prSet presAssocID="{E51243EB-1A00-4CDC-BABB-71A7483534B7}" presName="hierChild4" presStyleCnt="0"/>
      <dgm:spPr/>
      <dgm:t>
        <a:bodyPr/>
        <a:lstStyle/>
        <a:p>
          <a:endParaRPr lang="fr-FR"/>
        </a:p>
      </dgm:t>
    </dgm:pt>
    <dgm:pt modelId="{AE926A74-AD38-42EB-8EEB-820A2CBE6A79}" type="pres">
      <dgm:prSet presAssocID="{98F22538-A8B2-4C11-B271-790A467F3A76}" presName="Name37" presStyleLbl="parChTrans1D3" presStyleIdx="4" presStyleCnt="7"/>
      <dgm:spPr/>
      <dgm:t>
        <a:bodyPr/>
        <a:lstStyle/>
        <a:p>
          <a:endParaRPr lang="fr-FR"/>
        </a:p>
      </dgm:t>
    </dgm:pt>
    <dgm:pt modelId="{5E47A120-5659-481F-BE53-576A077AA472}" type="pres">
      <dgm:prSet presAssocID="{6D02A49F-9794-4A25-9295-6F448AA40EA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B222B5A-4C91-4E1E-B350-2727A4409706}" type="pres">
      <dgm:prSet presAssocID="{6D02A49F-9794-4A25-9295-6F448AA40EA0}" presName="rootComposite" presStyleCnt="0"/>
      <dgm:spPr/>
      <dgm:t>
        <a:bodyPr/>
        <a:lstStyle/>
        <a:p>
          <a:endParaRPr lang="fr-FR"/>
        </a:p>
      </dgm:t>
    </dgm:pt>
    <dgm:pt modelId="{FD30586C-C8D8-4B27-BD4B-F1E9412697FF}" type="pres">
      <dgm:prSet presAssocID="{6D02A49F-9794-4A25-9295-6F448AA40EA0}" presName="rootText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A06823B-6384-44C5-9C69-95489C3D094C}" type="pres">
      <dgm:prSet presAssocID="{6D02A49F-9794-4A25-9295-6F448AA40EA0}" presName="rootConnector" presStyleLbl="node3" presStyleIdx="4" presStyleCnt="7"/>
      <dgm:spPr/>
      <dgm:t>
        <a:bodyPr/>
        <a:lstStyle/>
        <a:p>
          <a:endParaRPr lang="fr-FR"/>
        </a:p>
      </dgm:t>
    </dgm:pt>
    <dgm:pt modelId="{3B3D7439-B7A2-4903-8D98-F6AD8C3570F1}" type="pres">
      <dgm:prSet presAssocID="{6D02A49F-9794-4A25-9295-6F448AA40EA0}" presName="hierChild4" presStyleCnt="0"/>
      <dgm:spPr/>
      <dgm:t>
        <a:bodyPr/>
        <a:lstStyle/>
        <a:p>
          <a:endParaRPr lang="fr-FR"/>
        </a:p>
      </dgm:t>
    </dgm:pt>
    <dgm:pt modelId="{3AA3508A-CAF2-4E2E-AFFA-DD0FBD75D729}" type="pres">
      <dgm:prSet presAssocID="{6D02A49F-9794-4A25-9295-6F448AA40EA0}" presName="hierChild5" presStyleCnt="0"/>
      <dgm:spPr/>
      <dgm:t>
        <a:bodyPr/>
        <a:lstStyle/>
        <a:p>
          <a:endParaRPr lang="fr-FR"/>
        </a:p>
      </dgm:t>
    </dgm:pt>
    <dgm:pt modelId="{FE7BA0BC-0BD1-4507-AFF5-8B1CB2A6DCBD}" type="pres">
      <dgm:prSet presAssocID="{E51243EB-1A00-4CDC-BABB-71A7483534B7}" presName="hierChild5" presStyleCnt="0"/>
      <dgm:spPr/>
      <dgm:t>
        <a:bodyPr/>
        <a:lstStyle/>
        <a:p>
          <a:endParaRPr lang="fr-FR"/>
        </a:p>
      </dgm:t>
    </dgm:pt>
    <dgm:pt modelId="{9EADEA0B-F876-4E27-9453-AA42E879D7EE}" type="pres">
      <dgm:prSet presAssocID="{8CDF5F5E-372C-4496-A9A1-33BACFB7471E}" presName="Name37" presStyleLbl="parChTrans1D2" presStyleIdx="5" presStyleCnt="7"/>
      <dgm:spPr/>
      <dgm:t>
        <a:bodyPr/>
        <a:lstStyle/>
        <a:p>
          <a:endParaRPr lang="fr-FR"/>
        </a:p>
      </dgm:t>
    </dgm:pt>
    <dgm:pt modelId="{7C020868-6039-44DD-859A-E22F289CECA6}" type="pres">
      <dgm:prSet presAssocID="{E99A3D06-1E12-4026-922A-214AE24C138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7ABA747F-E8F2-4353-916D-DAC876E01826}" type="pres">
      <dgm:prSet presAssocID="{E99A3D06-1E12-4026-922A-214AE24C138D}" presName="rootComposite" presStyleCnt="0"/>
      <dgm:spPr/>
      <dgm:t>
        <a:bodyPr/>
        <a:lstStyle/>
        <a:p>
          <a:endParaRPr lang="fr-FR"/>
        </a:p>
      </dgm:t>
    </dgm:pt>
    <dgm:pt modelId="{A881137D-D4AD-4AD4-B79B-75C2193E92A0}" type="pres">
      <dgm:prSet presAssocID="{E99A3D06-1E12-4026-922A-214AE24C138D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5535E15-4533-4D9A-BE42-290ED3EDD337}" type="pres">
      <dgm:prSet presAssocID="{E99A3D06-1E12-4026-922A-214AE24C138D}" presName="rootConnector" presStyleLbl="node2" presStyleIdx="5" presStyleCnt="7"/>
      <dgm:spPr/>
      <dgm:t>
        <a:bodyPr/>
        <a:lstStyle/>
        <a:p>
          <a:endParaRPr lang="fr-FR"/>
        </a:p>
      </dgm:t>
    </dgm:pt>
    <dgm:pt modelId="{C625847A-CA8A-4754-804B-3F2A56360477}" type="pres">
      <dgm:prSet presAssocID="{E99A3D06-1E12-4026-922A-214AE24C138D}" presName="hierChild4" presStyleCnt="0"/>
      <dgm:spPr/>
      <dgm:t>
        <a:bodyPr/>
        <a:lstStyle/>
        <a:p>
          <a:endParaRPr lang="fr-FR"/>
        </a:p>
      </dgm:t>
    </dgm:pt>
    <dgm:pt modelId="{93ADC9AA-89FF-4C2C-8B9C-3D2EC8403BE6}" type="pres">
      <dgm:prSet presAssocID="{D01244EA-6511-4F3F-8861-FC754124228B}" presName="Name37" presStyleLbl="parChTrans1D3" presStyleIdx="5" presStyleCnt="7"/>
      <dgm:spPr/>
      <dgm:t>
        <a:bodyPr/>
        <a:lstStyle/>
        <a:p>
          <a:endParaRPr lang="fr-FR"/>
        </a:p>
      </dgm:t>
    </dgm:pt>
    <dgm:pt modelId="{18E403E7-CD56-4772-80E6-03BC05328FF7}" type="pres">
      <dgm:prSet presAssocID="{69069F99-7330-4B4F-B227-67776E2FF96A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A4C43A5-0B22-43E1-910B-07B085D80595}" type="pres">
      <dgm:prSet presAssocID="{69069F99-7330-4B4F-B227-67776E2FF96A}" presName="rootComposite" presStyleCnt="0"/>
      <dgm:spPr/>
      <dgm:t>
        <a:bodyPr/>
        <a:lstStyle/>
        <a:p>
          <a:endParaRPr lang="fr-FR"/>
        </a:p>
      </dgm:t>
    </dgm:pt>
    <dgm:pt modelId="{E203BA4E-2FD5-4D2B-80EB-C940FFF16E2E}" type="pres">
      <dgm:prSet presAssocID="{69069F99-7330-4B4F-B227-67776E2FF96A}" presName="rootText" presStyleLbl="node3" presStyleIdx="5" presStyleCnt="7" custScaleY="3136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704C30B-4791-42A4-802C-81BA2EDF975F}" type="pres">
      <dgm:prSet presAssocID="{69069F99-7330-4B4F-B227-67776E2FF96A}" presName="rootConnector" presStyleLbl="node3" presStyleIdx="5" presStyleCnt="7"/>
      <dgm:spPr/>
      <dgm:t>
        <a:bodyPr/>
        <a:lstStyle/>
        <a:p>
          <a:endParaRPr lang="fr-FR"/>
        </a:p>
      </dgm:t>
    </dgm:pt>
    <dgm:pt modelId="{D3E97D57-6406-4552-92D8-31834BD9549A}" type="pres">
      <dgm:prSet presAssocID="{69069F99-7330-4B4F-B227-67776E2FF96A}" presName="hierChild4" presStyleCnt="0"/>
      <dgm:spPr/>
      <dgm:t>
        <a:bodyPr/>
        <a:lstStyle/>
        <a:p>
          <a:endParaRPr lang="fr-FR"/>
        </a:p>
      </dgm:t>
    </dgm:pt>
    <dgm:pt modelId="{9355F73E-66EA-4C4E-A99F-928FA505912C}" type="pres">
      <dgm:prSet presAssocID="{69069F99-7330-4B4F-B227-67776E2FF96A}" presName="hierChild5" presStyleCnt="0"/>
      <dgm:spPr/>
      <dgm:t>
        <a:bodyPr/>
        <a:lstStyle/>
        <a:p>
          <a:endParaRPr lang="fr-FR"/>
        </a:p>
      </dgm:t>
    </dgm:pt>
    <dgm:pt modelId="{71A6D483-6924-4846-9894-A0DA43E0E8F4}" type="pres">
      <dgm:prSet presAssocID="{E99A3D06-1E12-4026-922A-214AE24C138D}" presName="hierChild5" presStyleCnt="0"/>
      <dgm:spPr/>
      <dgm:t>
        <a:bodyPr/>
        <a:lstStyle/>
        <a:p>
          <a:endParaRPr lang="fr-FR"/>
        </a:p>
      </dgm:t>
    </dgm:pt>
    <dgm:pt modelId="{9C0EA992-8ADF-48D5-9D60-9C262128F754}" type="pres">
      <dgm:prSet presAssocID="{A1FDB687-E079-479C-A68A-3CF7B89CA181}" presName="Name37" presStyleLbl="parChTrans1D2" presStyleIdx="6" presStyleCnt="7"/>
      <dgm:spPr/>
      <dgm:t>
        <a:bodyPr/>
        <a:lstStyle/>
        <a:p>
          <a:endParaRPr lang="fr-FR"/>
        </a:p>
      </dgm:t>
    </dgm:pt>
    <dgm:pt modelId="{2DA1C67C-2CCB-4D64-B15F-B32846D19A9B}" type="pres">
      <dgm:prSet presAssocID="{7B4B0E66-5556-4B25-8EA6-CB58464E97DA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7F7D9D5-B846-4FBB-B834-A593BFB73315}" type="pres">
      <dgm:prSet presAssocID="{7B4B0E66-5556-4B25-8EA6-CB58464E97DA}" presName="rootComposite" presStyleCnt="0"/>
      <dgm:spPr/>
      <dgm:t>
        <a:bodyPr/>
        <a:lstStyle/>
        <a:p>
          <a:endParaRPr lang="fr-FR"/>
        </a:p>
      </dgm:t>
    </dgm:pt>
    <dgm:pt modelId="{2E1FDBE8-CFD0-4746-A3BA-74F150932448}" type="pres">
      <dgm:prSet presAssocID="{7B4B0E66-5556-4B25-8EA6-CB58464E97DA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B700340-9656-4CC0-8D39-E5EA15282DCA}" type="pres">
      <dgm:prSet presAssocID="{7B4B0E66-5556-4B25-8EA6-CB58464E97DA}" presName="rootConnector" presStyleLbl="node2" presStyleIdx="6" presStyleCnt="7"/>
      <dgm:spPr/>
      <dgm:t>
        <a:bodyPr/>
        <a:lstStyle/>
        <a:p>
          <a:endParaRPr lang="fr-FR"/>
        </a:p>
      </dgm:t>
    </dgm:pt>
    <dgm:pt modelId="{C5106309-6311-492E-A014-286834E752BF}" type="pres">
      <dgm:prSet presAssocID="{7B4B0E66-5556-4B25-8EA6-CB58464E97DA}" presName="hierChild4" presStyleCnt="0"/>
      <dgm:spPr/>
      <dgm:t>
        <a:bodyPr/>
        <a:lstStyle/>
        <a:p>
          <a:endParaRPr lang="fr-FR"/>
        </a:p>
      </dgm:t>
    </dgm:pt>
    <dgm:pt modelId="{CAB13B1B-19F6-44BD-B223-61C2DF664D10}" type="pres">
      <dgm:prSet presAssocID="{FAC55929-A288-45CC-AB50-FCC8FF51C615}" presName="Name37" presStyleLbl="parChTrans1D3" presStyleIdx="6" presStyleCnt="7"/>
      <dgm:spPr/>
      <dgm:t>
        <a:bodyPr/>
        <a:lstStyle/>
        <a:p>
          <a:endParaRPr lang="fr-FR"/>
        </a:p>
      </dgm:t>
    </dgm:pt>
    <dgm:pt modelId="{DAA94A5A-1F29-48BC-A472-76655728C956}" type="pres">
      <dgm:prSet presAssocID="{392FC682-8056-4603-B6C1-1280D9C706A3}" presName="hierRoot2" presStyleCnt="0">
        <dgm:presLayoutVars>
          <dgm:hierBranch val="init"/>
        </dgm:presLayoutVars>
      </dgm:prSet>
      <dgm:spPr/>
    </dgm:pt>
    <dgm:pt modelId="{C16E05E6-A155-42FA-A06A-8CB8ED605575}" type="pres">
      <dgm:prSet presAssocID="{392FC682-8056-4603-B6C1-1280D9C706A3}" presName="rootComposite" presStyleCnt="0"/>
      <dgm:spPr/>
    </dgm:pt>
    <dgm:pt modelId="{8A7315E5-9DAA-48EE-8E26-3D3636387C9A}" type="pres">
      <dgm:prSet presAssocID="{392FC682-8056-4603-B6C1-1280D9C706A3}" presName="rootText" presStyleLbl="node3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B8EAB4C-E73B-4C37-8B31-16C97AE43C9D}" type="pres">
      <dgm:prSet presAssocID="{392FC682-8056-4603-B6C1-1280D9C706A3}" presName="rootConnector" presStyleLbl="node3" presStyleIdx="6" presStyleCnt="7"/>
      <dgm:spPr/>
      <dgm:t>
        <a:bodyPr/>
        <a:lstStyle/>
        <a:p>
          <a:endParaRPr lang="fr-FR"/>
        </a:p>
      </dgm:t>
    </dgm:pt>
    <dgm:pt modelId="{03A70AF6-C1EF-423A-99C2-CF20C023C037}" type="pres">
      <dgm:prSet presAssocID="{392FC682-8056-4603-B6C1-1280D9C706A3}" presName="hierChild4" presStyleCnt="0"/>
      <dgm:spPr/>
    </dgm:pt>
    <dgm:pt modelId="{F879FB16-EC97-4B7B-9C02-7FB4FE94644A}" type="pres">
      <dgm:prSet presAssocID="{392FC682-8056-4603-B6C1-1280D9C706A3}" presName="hierChild5" presStyleCnt="0"/>
      <dgm:spPr/>
    </dgm:pt>
    <dgm:pt modelId="{D8710F6A-4C3C-4662-9EAB-F5F66798C847}" type="pres">
      <dgm:prSet presAssocID="{7B4B0E66-5556-4B25-8EA6-CB58464E97DA}" presName="hierChild5" presStyleCnt="0"/>
      <dgm:spPr/>
      <dgm:t>
        <a:bodyPr/>
        <a:lstStyle/>
        <a:p>
          <a:endParaRPr lang="fr-FR"/>
        </a:p>
      </dgm:t>
    </dgm:pt>
    <dgm:pt modelId="{476EB666-88B5-4D2A-B8B0-6D485020F988}" type="pres">
      <dgm:prSet presAssocID="{BD5BC003-383E-4B8E-9852-50BA675009BA}" presName="hierChild3" presStyleCnt="0"/>
      <dgm:spPr/>
      <dgm:t>
        <a:bodyPr/>
        <a:lstStyle/>
        <a:p>
          <a:endParaRPr lang="fr-FR"/>
        </a:p>
      </dgm:t>
    </dgm:pt>
  </dgm:ptLst>
  <dgm:cxnLst>
    <dgm:cxn modelId="{EE326224-ABD3-4B23-80CA-5D2035C25613}" srcId="{BD5BC003-383E-4B8E-9852-50BA675009BA}" destId="{A3C93D5D-970A-4E0F-B925-BA0D53EAAD50}" srcOrd="1" destOrd="0" parTransId="{1E814E8C-4FAF-4FCA-91D1-1FB7EDC74631}" sibTransId="{CB514C4D-D082-423E-875D-822FB30244A7}"/>
    <dgm:cxn modelId="{330CC3CE-4534-47DF-8A67-CEA0224B387E}" srcId="{E99A3D06-1E12-4026-922A-214AE24C138D}" destId="{69069F99-7330-4B4F-B227-67776E2FF96A}" srcOrd="0" destOrd="0" parTransId="{D01244EA-6511-4F3F-8861-FC754124228B}" sibTransId="{53FF7D39-3FB9-4F67-9DF1-F3867EEB19B9}"/>
    <dgm:cxn modelId="{6C615F4D-758E-4D5E-9CD8-22718EF67B5C}" type="presOf" srcId="{DE70BB47-F074-49F0-931B-11D5AD164BAF}" destId="{618CE2FF-F21E-4BFF-AD90-5B3D7F5F8863}" srcOrd="0" destOrd="0" presId="urn:microsoft.com/office/officeart/2005/8/layout/orgChart1"/>
    <dgm:cxn modelId="{E7BAF886-8AC0-47CF-8C52-76B615E31F2D}" srcId="{BD5BC003-383E-4B8E-9852-50BA675009BA}" destId="{294374ED-8DA7-487B-987A-475AC3FB6BF2}" srcOrd="2" destOrd="0" parTransId="{AB8D32C7-8D86-4B07-AD7A-65594535DF1E}" sibTransId="{991747D0-C03C-4FB2-93F5-29FC76E38FDB}"/>
    <dgm:cxn modelId="{2901421F-179B-47FE-96D8-01FE9F6EED9C}" type="presOf" srcId="{392FC682-8056-4603-B6C1-1280D9C706A3}" destId="{AB8EAB4C-E73B-4C37-8B31-16C97AE43C9D}" srcOrd="1" destOrd="0" presId="urn:microsoft.com/office/officeart/2005/8/layout/orgChart1"/>
    <dgm:cxn modelId="{D6F7D807-7E27-4039-A1AC-3D9A4E76764C}" type="presOf" srcId="{6D02A49F-9794-4A25-9295-6F448AA40EA0}" destId="{6A06823B-6384-44C5-9C69-95489C3D094C}" srcOrd="1" destOrd="0" presId="urn:microsoft.com/office/officeart/2005/8/layout/orgChart1"/>
    <dgm:cxn modelId="{53C52794-24FE-4091-8C4C-7190FBB97E44}" type="presOf" srcId="{E99A3D06-1E12-4026-922A-214AE24C138D}" destId="{A881137D-D4AD-4AD4-B79B-75C2193E92A0}" srcOrd="0" destOrd="0" presId="urn:microsoft.com/office/officeart/2005/8/layout/orgChart1"/>
    <dgm:cxn modelId="{43D215EF-1139-404E-9F86-9276E9D8CFD6}" type="presOf" srcId="{223B8D13-EB9C-413A-A4C6-C3B3E5B5AED9}" destId="{A2BF71C7-8E6B-4C28-B9E6-495C38748071}" srcOrd="0" destOrd="0" presId="urn:microsoft.com/office/officeart/2005/8/layout/orgChart1"/>
    <dgm:cxn modelId="{94A3E3D1-A0F7-4657-8C05-8FBFA7193BCB}" type="presOf" srcId="{38DED6DF-B386-423C-8C9C-285DC18FF688}" destId="{71C7C2E4-A686-4C5E-8881-8B6C0959B8DA}" srcOrd="0" destOrd="0" presId="urn:microsoft.com/office/officeart/2005/8/layout/orgChart1"/>
    <dgm:cxn modelId="{2D827138-9AF5-42BF-AF3D-6195B59DCE3C}" type="presOf" srcId="{C346140D-0C1A-43E1-91D2-E636553FDC3B}" destId="{9415EC99-DBA5-4B50-8519-1B8551D68DCE}" srcOrd="0" destOrd="0" presId="urn:microsoft.com/office/officeart/2005/8/layout/orgChart1"/>
    <dgm:cxn modelId="{8DEB07B4-38A9-4C0C-A159-B4305B995634}" srcId="{BD5BC003-383E-4B8E-9852-50BA675009BA}" destId="{7B4B0E66-5556-4B25-8EA6-CB58464E97DA}" srcOrd="6" destOrd="0" parTransId="{A1FDB687-E079-479C-A68A-3CF7B89CA181}" sibTransId="{FF0922FF-97A0-4AB2-A2F9-F9DCB1FD0DEE}"/>
    <dgm:cxn modelId="{17665E5C-FEDE-48C4-A870-8E28D6D41AAE}" type="presOf" srcId="{7BEC4FEE-F0CD-4C6F-A073-7EC040BB8126}" destId="{C141FA3F-21FD-4C54-A788-2AD6250CB335}" srcOrd="0" destOrd="0" presId="urn:microsoft.com/office/officeart/2005/8/layout/orgChart1"/>
    <dgm:cxn modelId="{E0F09CAC-15AF-4961-B019-8F97F36472DB}" type="presOf" srcId="{B2EE14D7-11FC-40C8-9591-A68655C2BB7F}" destId="{B12A9CB3-EC6C-43C9-8333-DCC817253913}" srcOrd="0" destOrd="0" presId="urn:microsoft.com/office/officeart/2005/8/layout/orgChart1"/>
    <dgm:cxn modelId="{4E269A26-053B-4005-9C90-8B4DECD2BADC}" type="presOf" srcId="{6D02A49F-9794-4A25-9295-6F448AA40EA0}" destId="{FD30586C-C8D8-4B27-BD4B-F1E9412697FF}" srcOrd="0" destOrd="0" presId="urn:microsoft.com/office/officeart/2005/8/layout/orgChart1"/>
    <dgm:cxn modelId="{5BDA2C2A-50F3-4B4D-8EF3-DD18B718B883}" type="presOf" srcId="{294374ED-8DA7-487B-987A-475AC3FB6BF2}" destId="{6FE84E0E-05A0-4BB7-8CF6-0E943E47E60D}" srcOrd="0" destOrd="0" presId="urn:microsoft.com/office/officeart/2005/8/layout/orgChart1"/>
    <dgm:cxn modelId="{A4505FAD-9DB3-46D1-83BD-2324C3E3110C}" type="presOf" srcId="{D01244EA-6511-4F3F-8861-FC754124228B}" destId="{93ADC9AA-89FF-4C2C-8B9C-3D2EC8403BE6}" srcOrd="0" destOrd="0" presId="urn:microsoft.com/office/officeart/2005/8/layout/orgChart1"/>
    <dgm:cxn modelId="{3052CA08-1085-4863-A5C1-05FE094C12BF}" type="presOf" srcId="{1E814E8C-4FAF-4FCA-91D1-1FB7EDC74631}" destId="{F91C61BE-13EC-41A7-8964-E4152811EB47}" srcOrd="0" destOrd="0" presId="urn:microsoft.com/office/officeart/2005/8/layout/orgChart1"/>
    <dgm:cxn modelId="{444125B5-CA90-4B14-A19E-5189E08AF740}" type="presOf" srcId="{A1FDB687-E079-479C-A68A-3CF7B89CA181}" destId="{9C0EA992-8ADF-48D5-9D60-9C262128F754}" srcOrd="0" destOrd="0" presId="urn:microsoft.com/office/officeart/2005/8/layout/orgChart1"/>
    <dgm:cxn modelId="{71EFC051-2D04-473F-BBF0-D57E8B052A46}" type="presOf" srcId="{69069F99-7330-4B4F-B227-67776E2FF96A}" destId="{0704C30B-4791-42A4-802C-81BA2EDF975F}" srcOrd="1" destOrd="0" presId="urn:microsoft.com/office/officeart/2005/8/layout/orgChart1"/>
    <dgm:cxn modelId="{EDD7B6CE-408B-4717-933B-F17B10ED9211}" type="presOf" srcId="{BD5BC003-383E-4B8E-9852-50BA675009BA}" destId="{63D62AE6-E4E6-4603-A9F8-5BB7D33199C2}" srcOrd="1" destOrd="0" presId="urn:microsoft.com/office/officeart/2005/8/layout/orgChart1"/>
    <dgm:cxn modelId="{CD69B3D6-8983-44EE-8B26-30E83EE8418B}" type="presOf" srcId="{9C615FE1-D23B-465F-BF64-232CAD90A8C0}" destId="{F9C03196-9205-4A90-BCE4-78B883CD36B1}" srcOrd="0" destOrd="0" presId="urn:microsoft.com/office/officeart/2005/8/layout/orgChart1"/>
    <dgm:cxn modelId="{8221801A-DD5F-40B8-B225-5BCBC7B43D62}" type="presOf" srcId="{BA47E4C9-377E-405F-AB5E-41D70C899D3C}" destId="{E32F6B07-EA12-44CD-9087-6339EF9E2183}" srcOrd="1" destOrd="0" presId="urn:microsoft.com/office/officeart/2005/8/layout/orgChart1"/>
    <dgm:cxn modelId="{C31A1CD6-0639-4FF9-BECA-14D4340CBCBC}" type="presOf" srcId="{E99A3D06-1E12-4026-922A-214AE24C138D}" destId="{75535E15-4533-4D9A-BE42-290ED3EDD337}" srcOrd="1" destOrd="0" presId="urn:microsoft.com/office/officeart/2005/8/layout/orgChart1"/>
    <dgm:cxn modelId="{73E38DDA-26AC-4B86-AA81-B896BC6A9255}" type="presOf" srcId="{BA47E4C9-377E-405F-AB5E-41D70C899D3C}" destId="{F3512251-C636-4990-8A78-36814DA1744A}" srcOrd="0" destOrd="0" presId="urn:microsoft.com/office/officeart/2005/8/layout/orgChart1"/>
    <dgm:cxn modelId="{EAFF6CEB-70A4-4412-A0C9-B17C9267A31F}" type="presOf" srcId="{A3C93D5D-970A-4E0F-B925-BA0D53EAAD50}" destId="{E3465D8E-E9E5-4D48-B014-2C890B29F389}" srcOrd="0" destOrd="0" presId="urn:microsoft.com/office/officeart/2005/8/layout/orgChart1"/>
    <dgm:cxn modelId="{878AFFED-6455-4EB6-B953-A48B033BCFD1}" srcId="{BD5BC003-383E-4B8E-9852-50BA675009BA}" destId="{C346140D-0C1A-43E1-91D2-E636553FDC3B}" srcOrd="3" destOrd="0" parTransId="{9C615FE1-D23B-465F-BF64-232CAD90A8C0}" sibTransId="{B0C941D5-E1F6-46B1-9C4C-9BC77DCFCDD3}"/>
    <dgm:cxn modelId="{EBE3597C-0EE9-40C7-B620-FDA7DB596858}" type="presOf" srcId="{D7C2B3DC-2A4D-4CB2-9175-CE5A5A86E8D2}" destId="{1BE358F5-CAA1-49E4-9300-6AA70BE152D3}" srcOrd="1" destOrd="0" presId="urn:microsoft.com/office/officeart/2005/8/layout/orgChart1"/>
    <dgm:cxn modelId="{78A60209-0550-4ADD-A610-76CB341F54A3}" type="presOf" srcId="{7541F8F5-85E2-4186-97D3-322DAF7B4BA5}" destId="{6C085CB1-092F-4E7A-8D1E-DA788A7A1F9A}" srcOrd="0" destOrd="0" presId="urn:microsoft.com/office/officeart/2005/8/layout/orgChart1"/>
    <dgm:cxn modelId="{B61C236E-D0C4-4EB1-8035-EBC8B2330212}" srcId="{C346140D-0C1A-43E1-91D2-E636553FDC3B}" destId="{B2EE14D7-11FC-40C8-9591-A68655C2BB7F}" srcOrd="0" destOrd="0" parTransId="{223B8D13-EB9C-413A-A4C6-C3B3E5B5AED9}" sibTransId="{583E6C30-5727-4F22-997D-D42E2CA4B2C5}"/>
    <dgm:cxn modelId="{888392AF-A96B-4742-9F7C-9983DFAAD24B}" type="presOf" srcId="{A3C93D5D-970A-4E0F-B925-BA0D53EAAD50}" destId="{40CA1D5A-B8E1-444A-88D6-27508FD62992}" srcOrd="1" destOrd="0" presId="urn:microsoft.com/office/officeart/2005/8/layout/orgChart1"/>
    <dgm:cxn modelId="{963073CF-75A4-4625-8833-EB3F55797521}" srcId="{A3C93D5D-970A-4E0F-B925-BA0D53EAAD50}" destId="{D7C2B3DC-2A4D-4CB2-9175-CE5A5A86E8D2}" srcOrd="0" destOrd="0" parTransId="{5F1F259E-EFD2-4E87-B1B7-573AE26F4C02}" sibTransId="{67D3EA26-5D4F-4F45-BB29-C4089BDE5AA2}"/>
    <dgm:cxn modelId="{184BE9B4-732D-44AF-A3C7-F03DAF7C6FE4}" type="presOf" srcId="{7B4B0E66-5556-4B25-8EA6-CB58464E97DA}" destId="{4B700340-9656-4CC0-8D39-E5EA15282DCA}" srcOrd="1" destOrd="0" presId="urn:microsoft.com/office/officeart/2005/8/layout/orgChart1"/>
    <dgm:cxn modelId="{7389E721-1870-4288-B511-F3E9372BFB58}" srcId="{7B4B0E66-5556-4B25-8EA6-CB58464E97DA}" destId="{392FC682-8056-4603-B6C1-1280D9C706A3}" srcOrd="0" destOrd="0" parTransId="{FAC55929-A288-45CC-AB50-FCC8FF51C615}" sibTransId="{287AF815-40D9-4BF6-B764-5CE9E816236E}"/>
    <dgm:cxn modelId="{74FB05E0-8318-404A-B2F5-803600A40C1B}" type="presOf" srcId="{B2EE14D7-11FC-40C8-9591-A68655C2BB7F}" destId="{9526102D-7ACE-40B4-9D72-E3CAE9FD3B48}" srcOrd="1" destOrd="0" presId="urn:microsoft.com/office/officeart/2005/8/layout/orgChart1"/>
    <dgm:cxn modelId="{DAB21BC5-D6D5-4E6E-9288-AD01334A953B}" type="presOf" srcId="{C346140D-0C1A-43E1-91D2-E636553FDC3B}" destId="{B32F6034-6A69-44A0-B67D-4EEF67CCDC3D}" srcOrd="1" destOrd="0" presId="urn:microsoft.com/office/officeart/2005/8/layout/orgChart1"/>
    <dgm:cxn modelId="{DE23BCFF-9C6D-4A80-A6C2-E7163E22DC88}" srcId="{BD5BC003-383E-4B8E-9852-50BA675009BA}" destId="{7BEC4FEE-F0CD-4C6F-A073-7EC040BB8126}" srcOrd="0" destOrd="0" parTransId="{236DFB7B-25F3-4C2D-8930-C4773FBD0709}" sibTransId="{ECC25917-5B52-4D57-AC0C-A02986E09CB7}"/>
    <dgm:cxn modelId="{5CF1E5BE-AAD0-4D54-860C-E0DF4CF5AE0E}" type="presOf" srcId="{7BEC4FEE-F0CD-4C6F-A073-7EC040BB8126}" destId="{261452DF-37DA-41AB-B912-257312E61DD7}" srcOrd="1" destOrd="0" presId="urn:microsoft.com/office/officeart/2005/8/layout/orgChart1"/>
    <dgm:cxn modelId="{663CEC88-4265-442B-A045-8395D511B4CB}" type="presOf" srcId="{DE70BB47-F074-49F0-931B-11D5AD164BAF}" destId="{6F4D3FB4-3E4E-4CE1-8ECB-0221C8B3D270}" srcOrd="1" destOrd="0" presId="urn:microsoft.com/office/officeart/2005/8/layout/orgChart1"/>
    <dgm:cxn modelId="{FB84EAA9-5764-4CF9-9DB8-025FD2248028}" type="presOf" srcId="{236DFB7B-25F3-4C2D-8930-C4773FBD0709}" destId="{740EF400-60FC-46AD-BE82-A8E52D8B3293}" srcOrd="0" destOrd="0" presId="urn:microsoft.com/office/officeart/2005/8/layout/orgChart1"/>
    <dgm:cxn modelId="{965D30DA-17C1-4B83-B466-8113D1305D25}" type="presOf" srcId="{69069F99-7330-4B4F-B227-67776E2FF96A}" destId="{E203BA4E-2FD5-4D2B-80EB-C940FFF16E2E}" srcOrd="0" destOrd="0" presId="urn:microsoft.com/office/officeart/2005/8/layout/orgChart1"/>
    <dgm:cxn modelId="{06CBE085-64C4-4D78-9CC4-064FCEB5C736}" type="presOf" srcId="{7B4B0E66-5556-4B25-8EA6-CB58464E97DA}" destId="{2E1FDBE8-CFD0-4746-A3BA-74F150932448}" srcOrd="0" destOrd="0" presId="urn:microsoft.com/office/officeart/2005/8/layout/orgChart1"/>
    <dgm:cxn modelId="{6080161F-F6B0-4B8C-BD28-3979130B1688}" srcId="{294374ED-8DA7-487B-987A-475AC3FB6BF2}" destId="{DE70BB47-F074-49F0-931B-11D5AD164BAF}" srcOrd="0" destOrd="0" parTransId="{16F754F6-76D8-4D8A-92B5-1362EC42EB43}" sibTransId="{889B1E2A-2333-4009-86D4-D005B84B0463}"/>
    <dgm:cxn modelId="{B7DA621E-97D7-4294-B316-983F2CF46B69}" srcId="{BD5BC003-383E-4B8E-9852-50BA675009BA}" destId="{E51243EB-1A00-4CDC-BABB-71A7483534B7}" srcOrd="4" destOrd="0" parTransId="{7541F8F5-85E2-4186-97D3-322DAF7B4BA5}" sibTransId="{E1417172-5401-4A22-8C2E-7E404E7D473C}"/>
    <dgm:cxn modelId="{EA0C744A-BB02-4406-9C51-1A17876D716D}" type="presOf" srcId="{D7C2B3DC-2A4D-4CB2-9175-CE5A5A86E8D2}" destId="{3319BFB2-4BA3-4D9B-ACB6-9CA0FC41ED38}" srcOrd="0" destOrd="0" presId="urn:microsoft.com/office/officeart/2005/8/layout/orgChart1"/>
    <dgm:cxn modelId="{B247F32B-384E-4151-849A-D42C2BCF7567}" srcId="{7BEC4FEE-F0CD-4C6F-A073-7EC040BB8126}" destId="{BA47E4C9-377E-405F-AB5E-41D70C899D3C}" srcOrd="0" destOrd="0" parTransId="{AC1D8C92-C0D1-4B0C-8F85-1715F7072EE1}" sibTransId="{977D1183-0F5B-4004-B777-85D331F281BC}"/>
    <dgm:cxn modelId="{E30D6BE0-5142-4CD2-A876-560868148DD1}" type="presOf" srcId="{E51243EB-1A00-4CDC-BABB-71A7483534B7}" destId="{69E3F7B5-E7A9-48C8-BAFC-D0B9AF7C4334}" srcOrd="0" destOrd="0" presId="urn:microsoft.com/office/officeart/2005/8/layout/orgChart1"/>
    <dgm:cxn modelId="{A53C6C3D-D226-4875-B5B2-1975A8E3A828}" type="presOf" srcId="{392FC682-8056-4603-B6C1-1280D9C706A3}" destId="{8A7315E5-9DAA-48EE-8E26-3D3636387C9A}" srcOrd="0" destOrd="0" presId="urn:microsoft.com/office/officeart/2005/8/layout/orgChart1"/>
    <dgm:cxn modelId="{289F71DD-F8B0-492F-B61F-FE010D03B983}" type="presOf" srcId="{FAC55929-A288-45CC-AB50-FCC8FF51C615}" destId="{CAB13B1B-19F6-44BD-B223-61C2DF664D10}" srcOrd="0" destOrd="0" presId="urn:microsoft.com/office/officeart/2005/8/layout/orgChart1"/>
    <dgm:cxn modelId="{1A1155C3-C845-40C0-9E67-125AAD7D0B55}" type="presOf" srcId="{AB8D32C7-8D86-4B07-AD7A-65594535DF1E}" destId="{98D2BFDC-1FB5-4963-B3D2-56C62F732FD1}" srcOrd="0" destOrd="0" presId="urn:microsoft.com/office/officeart/2005/8/layout/orgChart1"/>
    <dgm:cxn modelId="{35D18907-9771-42A6-BFFD-27D6D36671E7}" type="presOf" srcId="{294374ED-8DA7-487B-987A-475AC3FB6BF2}" destId="{C1FB4D60-1FE5-4602-907F-877BDFF98574}" srcOrd="1" destOrd="0" presId="urn:microsoft.com/office/officeart/2005/8/layout/orgChart1"/>
    <dgm:cxn modelId="{279FDBB1-1E68-49A7-BD47-B05CE0FE5854}" type="presOf" srcId="{5F1F259E-EFD2-4E87-B1B7-573AE26F4C02}" destId="{CAD6D5D3-6907-4679-8451-167F5390A220}" srcOrd="0" destOrd="0" presId="urn:microsoft.com/office/officeart/2005/8/layout/orgChart1"/>
    <dgm:cxn modelId="{13F7BE08-1A3F-4291-B3F2-D81DE400663D}" srcId="{38DED6DF-B386-423C-8C9C-285DC18FF688}" destId="{BD5BC003-383E-4B8E-9852-50BA675009BA}" srcOrd="0" destOrd="0" parTransId="{D7BE7CE2-CF8C-4A08-AD89-992A72E3DFF8}" sibTransId="{29D2BD2A-A40E-4D49-BF95-868A8789FFA4}"/>
    <dgm:cxn modelId="{49B291AF-BB40-4E2E-8498-E0B5EE6C1769}" type="presOf" srcId="{AC1D8C92-C0D1-4B0C-8F85-1715F7072EE1}" destId="{2A4437CC-288D-49D7-A9AD-ED83910C8240}" srcOrd="0" destOrd="0" presId="urn:microsoft.com/office/officeart/2005/8/layout/orgChart1"/>
    <dgm:cxn modelId="{4D1A6812-3D34-429A-AF4E-6BEEC54E2A4F}" type="presOf" srcId="{8CDF5F5E-372C-4496-A9A1-33BACFB7471E}" destId="{9EADEA0B-F876-4E27-9453-AA42E879D7EE}" srcOrd="0" destOrd="0" presId="urn:microsoft.com/office/officeart/2005/8/layout/orgChart1"/>
    <dgm:cxn modelId="{03102AC3-EEFA-40ED-9C5E-2A42437A2097}" type="presOf" srcId="{BD5BC003-383E-4B8E-9852-50BA675009BA}" destId="{4D916B74-FE14-4258-8E19-607D47C77A7E}" srcOrd="0" destOrd="0" presId="urn:microsoft.com/office/officeart/2005/8/layout/orgChart1"/>
    <dgm:cxn modelId="{A5491035-4444-4147-A838-D8D9701693F4}" type="presOf" srcId="{98F22538-A8B2-4C11-B271-790A467F3A76}" destId="{AE926A74-AD38-42EB-8EEB-820A2CBE6A79}" srcOrd="0" destOrd="0" presId="urn:microsoft.com/office/officeart/2005/8/layout/orgChart1"/>
    <dgm:cxn modelId="{BEEDCAA2-92A5-47C9-B557-EDAA9956A848}" srcId="{E51243EB-1A00-4CDC-BABB-71A7483534B7}" destId="{6D02A49F-9794-4A25-9295-6F448AA40EA0}" srcOrd="0" destOrd="0" parTransId="{98F22538-A8B2-4C11-B271-790A467F3A76}" sibTransId="{38A2CF33-F173-4B67-8831-4F81BDA6383D}"/>
    <dgm:cxn modelId="{5784EF02-2FCD-4036-8131-09C49B0C91B7}" type="presOf" srcId="{16F754F6-76D8-4D8A-92B5-1362EC42EB43}" destId="{49F06521-CEB0-4F06-83B6-C6753075B200}" srcOrd="0" destOrd="0" presId="urn:microsoft.com/office/officeart/2005/8/layout/orgChart1"/>
    <dgm:cxn modelId="{A9F3E8D2-3135-4483-ACF3-6251F792BBAB}" type="presOf" srcId="{E51243EB-1A00-4CDC-BABB-71A7483534B7}" destId="{CA3756F3-307E-4844-8E0A-43A8732A693B}" srcOrd="1" destOrd="0" presId="urn:microsoft.com/office/officeart/2005/8/layout/orgChart1"/>
    <dgm:cxn modelId="{26EA3B01-87F8-4BEB-8885-720DCD619AA9}" srcId="{BD5BC003-383E-4B8E-9852-50BA675009BA}" destId="{E99A3D06-1E12-4026-922A-214AE24C138D}" srcOrd="5" destOrd="0" parTransId="{8CDF5F5E-372C-4496-A9A1-33BACFB7471E}" sibTransId="{B11D873F-27AB-4F6A-9CCB-20428E41BAF4}"/>
    <dgm:cxn modelId="{3E598A39-29EC-450E-A95D-6ACD6DC76F83}" type="presParOf" srcId="{71C7C2E4-A686-4C5E-8881-8B6C0959B8DA}" destId="{7EA19E1C-D68F-4106-86AA-B0488B8D3CF1}" srcOrd="0" destOrd="0" presId="urn:microsoft.com/office/officeart/2005/8/layout/orgChart1"/>
    <dgm:cxn modelId="{07043B46-FEBD-4E2D-B8BF-AFED6F74D82D}" type="presParOf" srcId="{7EA19E1C-D68F-4106-86AA-B0488B8D3CF1}" destId="{E07E32AE-A4D0-4B23-8494-3BFF6D8CAE4E}" srcOrd="0" destOrd="0" presId="urn:microsoft.com/office/officeart/2005/8/layout/orgChart1"/>
    <dgm:cxn modelId="{24CE1C5E-6E80-4F7A-9BF4-AF0B30A0FC92}" type="presParOf" srcId="{E07E32AE-A4D0-4B23-8494-3BFF6D8CAE4E}" destId="{4D916B74-FE14-4258-8E19-607D47C77A7E}" srcOrd="0" destOrd="0" presId="urn:microsoft.com/office/officeart/2005/8/layout/orgChart1"/>
    <dgm:cxn modelId="{75507C49-D254-419C-8932-C8720908891C}" type="presParOf" srcId="{E07E32AE-A4D0-4B23-8494-3BFF6D8CAE4E}" destId="{63D62AE6-E4E6-4603-A9F8-5BB7D33199C2}" srcOrd="1" destOrd="0" presId="urn:microsoft.com/office/officeart/2005/8/layout/orgChart1"/>
    <dgm:cxn modelId="{23907BDB-2B3A-4D33-BAFD-92BAB74A76BF}" type="presParOf" srcId="{7EA19E1C-D68F-4106-86AA-B0488B8D3CF1}" destId="{99624447-8109-48D8-B534-18C9B352AC94}" srcOrd="1" destOrd="0" presId="urn:microsoft.com/office/officeart/2005/8/layout/orgChart1"/>
    <dgm:cxn modelId="{5EC82588-F0C9-4F66-B449-67E56B9EED68}" type="presParOf" srcId="{99624447-8109-48D8-B534-18C9B352AC94}" destId="{740EF400-60FC-46AD-BE82-A8E52D8B3293}" srcOrd="0" destOrd="0" presId="urn:microsoft.com/office/officeart/2005/8/layout/orgChart1"/>
    <dgm:cxn modelId="{00A1AB95-8CCF-4CC7-812B-1ADF700F4D91}" type="presParOf" srcId="{99624447-8109-48D8-B534-18C9B352AC94}" destId="{486ECC27-7AAD-4A18-ADD2-8FD0114E565F}" srcOrd="1" destOrd="0" presId="urn:microsoft.com/office/officeart/2005/8/layout/orgChart1"/>
    <dgm:cxn modelId="{49027710-683E-467A-8847-CD3575BDD173}" type="presParOf" srcId="{486ECC27-7AAD-4A18-ADD2-8FD0114E565F}" destId="{EE5E9157-5480-4D30-A211-7ED52F839A29}" srcOrd="0" destOrd="0" presId="urn:microsoft.com/office/officeart/2005/8/layout/orgChart1"/>
    <dgm:cxn modelId="{3026CD3B-1675-401E-BC7F-11E92FBD1F5A}" type="presParOf" srcId="{EE5E9157-5480-4D30-A211-7ED52F839A29}" destId="{C141FA3F-21FD-4C54-A788-2AD6250CB335}" srcOrd="0" destOrd="0" presId="urn:microsoft.com/office/officeart/2005/8/layout/orgChart1"/>
    <dgm:cxn modelId="{B8EB0774-DB3D-4243-AB59-E064DD462C26}" type="presParOf" srcId="{EE5E9157-5480-4D30-A211-7ED52F839A29}" destId="{261452DF-37DA-41AB-B912-257312E61DD7}" srcOrd="1" destOrd="0" presId="urn:microsoft.com/office/officeart/2005/8/layout/orgChart1"/>
    <dgm:cxn modelId="{B8435516-0F70-4822-A626-ADE79B63C935}" type="presParOf" srcId="{486ECC27-7AAD-4A18-ADD2-8FD0114E565F}" destId="{7179FEBA-6425-462A-8DE3-DD6B4B80DB25}" srcOrd="1" destOrd="0" presId="urn:microsoft.com/office/officeart/2005/8/layout/orgChart1"/>
    <dgm:cxn modelId="{7CE4248E-82FA-406D-B826-CC1A4D843D98}" type="presParOf" srcId="{7179FEBA-6425-462A-8DE3-DD6B4B80DB25}" destId="{2A4437CC-288D-49D7-A9AD-ED83910C8240}" srcOrd="0" destOrd="0" presId="urn:microsoft.com/office/officeart/2005/8/layout/orgChart1"/>
    <dgm:cxn modelId="{4B9E62E0-F527-464B-BB1D-52D5CDE8BD27}" type="presParOf" srcId="{7179FEBA-6425-462A-8DE3-DD6B4B80DB25}" destId="{04B23B07-6D0B-48B0-9A6E-062EF0A1D858}" srcOrd="1" destOrd="0" presId="urn:microsoft.com/office/officeart/2005/8/layout/orgChart1"/>
    <dgm:cxn modelId="{BC45C6C2-6AF5-452A-AAA9-A5E3D6875142}" type="presParOf" srcId="{04B23B07-6D0B-48B0-9A6E-062EF0A1D858}" destId="{E049E12D-7CA8-4495-AE55-7733B27425B9}" srcOrd="0" destOrd="0" presId="urn:microsoft.com/office/officeart/2005/8/layout/orgChart1"/>
    <dgm:cxn modelId="{55C3BEEE-3C80-4A48-8BC1-1EF2CA8C37DB}" type="presParOf" srcId="{E049E12D-7CA8-4495-AE55-7733B27425B9}" destId="{F3512251-C636-4990-8A78-36814DA1744A}" srcOrd="0" destOrd="0" presId="urn:microsoft.com/office/officeart/2005/8/layout/orgChart1"/>
    <dgm:cxn modelId="{4B769EF6-24CF-4268-BDF6-5FEA8A1ACF8A}" type="presParOf" srcId="{E049E12D-7CA8-4495-AE55-7733B27425B9}" destId="{E32F6B07-EA12-44CD-9087-6339EF9E2183}" srcOrd="1" destOrd="0" presId="urn:microsoft.com/office/officeart/2005/8/layout/orgChart1"/>
    <dgm:cxn modelId="{CA68C16C-D282-4C77-91C8-6E0CE4E53EA7}" type="presParOf" srcId="{04B23B07-6D0B-48B0-9A6E-062EF0A1D858}" destId="{9B0692F4-06C0-471F-A2B4-76822E40C3D0}" srcOrd="1" destOrd="0" presId="urn:microsoft.com/office/officeart/2005/8/layout/orgChart1"/>
    <dgm:cxn modelId="{42C1C4CA-CD4B-4A3A-B041-77B58B8CF1DF}" type="presParOf" srcId="{04B23B07-6D0B-48B0-9A6E-062EF0A1D858}" destId="{D171C26A-982F-4540-B737-FC7DD9395B4E}" srcOrd="2" destOrd="0" presId="urn:microsoft.com/office/officeart/2005/8/layout/orgChart1"/>
    <dgm:cxn modelId="{EEF04955-C64D-4919-92EE-1221D2E66B34}" type="presParOf" srcId="{486ECC27-7AAD-4A18-ADD2-8FD0114E565F}" destId="{81655693-8F05-480F-BEB3-7CA1F18FCD0F}" srcOrd="2" destOrd="0" presId="urn:microsoft.com/office/officeart/2005/8/layout/orgChart1"/>
    <dgm:cxn modelId="{A2C1F9F4-F6A3-4FC0-BD1B-349AAE9C039D}" type="presParOf" srcId="{99624447-8109-48D8-B534-18C9B352AC94}" destId="{F91C61BE-13EC-41A7-8964-E4152811EB47}" srcOrd="2" destOrd="0" presId="urn:microsoft.com/office/officeart/2005/8/layout/orgChart1"/>
    <dgm:cxn modelId="{2B78711A-FBB2-4CF3-8E61-B56BE5C89682}" type="presParOf" srcId="{99624447-8109-48D8-B534-18C9B352AC94}" destId="{2750016E-2F91-47EB-928A-25087D5D23B4}" srcOrd="3" destOrd="0" presId="urn:microsoft.com/office/officeart/2005/8/layout/orgChart1"/>
    <dgm:cxn modelId="{8C7ACD65-BE81-4B3A-93CB-A9CFF372BD5E}" type="presParOf" srcId="{2750016E-2F91-47EB-928A-25087D5D23B4}" destId="{45F151BD-6EB4-418D-B625-822F55B11ED2}" srcOrd="0" destOrd="0" presId="urn:microsoft.com/office/officeart/2005/8/layout/orgChart1"/>
    <dgm:cxn modelId="{CF69DF03-FDE7-49E9-AB44-A038F0A446AF}" type="presParOf" srcId="{45F151BD-6EB4-418D-B625-822F55B11ED2}" destId="{E3465D8E-E9E5-4D48-B014-2C890B29F389}" srcOrd="0" destOrd="0" presId="urn:microsoft.com/office/officeart/2005/8/layout/orgChart1"/>
    <dgm:cxn modelId="{6A96E2DB-EB81-4D16-8E89-508FAAC94A79}" type="presParOf" srcId="{45F151BD-6EB4-418D-B625-822F55B11ED2}" destId="{40CA1D5A-B8E1-444A-88D6-27508FD62992}" srcOrd="1" destOrd="0" presId="urn:microsoft.com/office/officeart/2005/8/layout/orgChart1"/>
    <dgm:cxn modelId="{36AD90A8-9AF1-45F0-B878-3A545C31E894}" type="presParOf" srcId="{2750016E-2F91-47EB-928A-25087D5D23B4}" destId="{3BE1E708-5148-4F8E-9D65-5429EF7A480E}" srcOrd="1" destOrd="0" presId="urn:microsoft.com/office/officeart/2005/8/layout/orgChart1"/>
    <dgm:cxn modelId="{81712B54-63B6-4DDC-BB59-F67D43E86D8E}" type="presParOf" srcId="{3BE1E708-5148-4F8E-9D65-5429EF7A480E}" destId="{CAD6D5D3-6907-4679-8451-167F5390A220}" srcOrd="0" destOrd="0" presId="urn:microsoft.com/office/officeart/2005/8/layout/orgChart1"/>
    <dgm:cxn modelId="{F2E0CC37-5C69-407F-8662-3A016C56BFE2}" type="presParOf" srcId="{3BE1E708-5148-4F8E-9D65-5429EF7A480E}" destId="{29EBC3F9-9459-4EA8-9B52-843C5A26CB58}" srcOrd="1" destOrd="0" presId="urn:microsoft.com/office/officeart/2005/8/layout/orgChart1"/>
    <dgm:cxn modelId="{B4A19913-C4DC-452F-822E-94D98F55EFDE}" type="presParOf" srcId="{29EBC3F9-9459-4EA8-9B52-843C5A26CB58}" destId="{D2206341-4090-4484-A227-87BBFA37504A}" srcOrd="0" destOrd="0" presId="urn:microsoft.com/office/officeart/2005/8/layout/orgChart1"/>
    <dgm:cxn modelId="{747FC997-820A-4BC4-8C09-512B35543792}" type="presParOf" srcId="{D2206341-4090-4484-A227-87BBFA37504A}" destId="{3319BFB2-4BA3-4D9B-ACB6-9CA0FC41ED38}" srcOrd="0" destOrd="0" presId="urn:microsoft.com/office/officeart/2005/8/layout/orgChart1"/>
    <dgm:cxn modelId="{3EAA91FE-1A21-4523-82CE-EEA15A5C17D0}" type="presParOf" srcId="{D2206341-4090-4484-A227-87BBFA37504A}" destId="{1BE358F5-CAA1-49E4-9300-6AA70BE152D3}" srcOrd="1" destOrd="0" presId="urn:microsoft.com/office/officeart/2005/8/layout/orgChart1"/>
    <dgm:cxn modelId="{7C79983B-1669-4F90-A821-4B813E72E4B8}" type="presParOf" srcId="{29EBC3F9-9459-4EA8-9B52-843C5A26CB58}" destId="{BD1DEBA8-AD44-4179-85FF-43DF4084B651}" srcOrd="1" destOrd="0" presId="urn:microsoft.com/office/officeart/2005/8/layout/orgChart1"/>
    <dgm:cxn modelId="{769F78F2-2E10-4A39-AD8F-B9818ED89E20}" type="presParOf" srcId="{29EBC3F9-9459-4EA8-9B52-843C5A26CB58}" destId="{3EC10352-3259-4506-9679-2E9D9D44453C}" srcOrd="2" destOrd="0" presId="urn:microsoft.com/office/officeart/2005/8/layout/orgChart1"/>
    <dgm:cxn modelId="{9D0A683B-C924-4808-86BE-21B79E63979F}" type="presParOf" srcId="{2750016E-2F91-47EB-928A-25087D5D23B4}" destId="{BDF98592-441E-4275-8313-975507B077C9}" srcOrd="2" destOrd="0" presId="urn:microsoft.com/office/officeart/2005/8/layout/orgChart1"/>
    <dgm:cxn modelId="{34618602-C2AD-40CD-8533-328AD1B26350}" type="presParOf" srcId="{99624447-8109-48D8-B534-18C9B352AC94}" destId="{98D2BFDC-1FB5-4963-B3D2-56C62F732FD1}" srcOrd="4" destOrd="0" presId="urn:microsoft.com/office/officeart/2005/8/layout/orgChart1"/>
    <dgm:cxn modelId="{3A008394-FBE0-42F9-8DDC-2C82C64D852B}" type="presParOf" srcId="{99624447-8109-48D8-B534-18C9B352AC94}" destId="{85D9111F-67DF-42EE-8A5B-D136FC3CE4D5}" srcOrd="5" destOrd="0" presId="urn:microsoft.com/office/officeart/2005/8/layout/orgChart1"/>
    <dgm:cxn modelId="{72BC0B05-6F92-4226-AEB5-3BDFACE0CF68}" type="presParOf" srcId="{85D9111F-67DF-42EE-8A5B-D136FC3CE4D5}" destId="{40E7F8D5-44CD-48FA-878D-C2553B681C00}" srcOrd="0" destOrd="0" presId="urn:microsoft.com/office/officeart/2005/8/layout/orgChart1"/>
    <dgm:cxn modelId="{6FF1379F-80D4-4A46-B197-A5A1C85FEA09}" type="presParOf" srcId="{40E7F8D5-44CD-48FA-878D-C2553B681C00}" destId="{6FE84E0E-05A0-4BB7-8CF6-0E943E47E60D}" srcOrd="0" destOrd="0" presId="urn:microsoft.com/office/officeart/2005/8/layout/orgChart1"/>
    <dgm:cxn modelId="{FBEB672F-C343-4695-A17B-8A518E6298C2}" type="presParOf" srcId="{40E7F8D5-44CD-48FA-878D-C2553B681C00}" destId="{C1FB4D60-1FE5-4602-907F-877BDFF98574}" srcOrd="1" destOrd="0" presId="urn:microsoft.com/office/officeart/2005/8/layout/orgChart1"/>
    <dgm:cxn modelId="{D1D57C48-7696-4439-8B79-E030E476E291}" type="presParOf" srcId="{85D9111F-67DF-42EE-8A5B-D136FC3CE4D5}" destId="{D93F29E6-CA11-4D69-A8C1-A95F29818790}" srcOrd="1" destOrd="0" presId="urn:microsoft.com/office/officeart/2005/8/layout/orgChart1"/>
    <dgm:cxn modelId="{019DF04E-9E40-41BC-ABD1-E81FDF8DBDCE}" type="presParOf" srcId="{D93F29E6-CA11-4D69-A8C1-A95F29818790}" destId="{49F06521-CEB0-4F06-83B6-C6753075B200}" srcOrd="0" destOrd="0" presId="urn:microsoft.com/office/officeart/2005/8/layout/orgChart1"/>
    <dgm:cxn modelId="{DBD92667-7361-4606-B6D9-F675DC61D34B}" type="presParOf" srcId="{D93F29E6-CA11-4D69-A8C1-A95F29818790}" destId="{5534B2F5-8B93-4A70-A17B-EB2CB566BBD3}" srcOrd="1" destOrd="0" presId="urn:microsoft.com/office/officeart/2005/8/layout/orgChart1"/>
    <dgm:cxn modelId="{A5326739-F55E-4B06-A6C5-B205CE8F3F24}" type="presParOf" srcId="{5534B2F5-8B93-4A70-A17B-EB2CB566BBD3}" destId="{547B8383-75EF-48BE-A0B4-E9A30E55ECFD}" srcOrd="0" destOrd="0" presId="urn:microsoft.com/office/officeart/2005/8/layout/orgChart1"/>
    <dgm:cxn modelId="{90389B8D-3EA8-4B1E-842A-338538CD69DD}" type="presParOf" srcId="{547B8383-75EF-48BE-A0B4-E9A30E55ECFD}" destId="{618CE2FF-F21E-4BFF-AD90-5B3D7F5F8863}" srcOrd="0" destOrd="0" presId="urn:microsoft.com/office/officeart/2005/8/layout/orgChart1"/>
    <dgm:cxn modelId="{53191671-87F4-473F-B098-A2DAA833AA3C}" type="presParOf" srcId="{547B8383-75EF-48BE-A0B4-E9A30E55ECFD}" destId="{6F4D3FB4-3E4E-4CE1-8ECB-0221C8B3D270}" srcOrd="1" destOrd="0" presId="urn:microsoft.com/office/officeart/2005/8/layout/orgChart1"/>
    <dgm:cxn modelId="{992503C1-A64B-49CC-8EA7-BD3F18E21B1A}" type="presParOf" srcId="{5534B2F5-8B93-4A70-A17B-EB2CB566BBD3}" destId="{CA205D84-B0C4-43D1-80FA-BC66C6E74910}" srcOrd="1" destOrd="0" presId="urn:microsoft.com/office/officeart/2005/8/layout/orgChart1"/>
    <dgm:cxn modelId="{B720604C-530A-4604-AEDE-F2E584DE2ABC}" type="presParOf" srcId="{5534B2F5-8B93-4A70-A17B-EB2CB566BBD3}" destId="{3E96F039-1B98-4BFC-B378-84753FF6D820}" srcOrd="2" destOrd="0" presId="urn:microsoft.com/office/officeart/2005/8/layout/orgChart1"/>
    <dgm:cxn modelId="{F31AFC9B-3D8D-45D1-85A0-00664BE12B61}" type="presParOf" srcId="{85D9111F-67DF-42EE-8A5B-D136FC3CE4D5}" destId="{C4E40253-4BF7-4EBB-B0F2-75AB75AE0F29}" srcOrd="2" destOrd="0" presId="urn:microsoft.com/office/officeart/2005/8/layout/orgChart1"/>
    <dgm:cxn modelId="{FD6BD665-F237-4111-92E7-6352E80D4994}" type="presParOf" srcId="{99624447-8109-48D8-B534-18C9B352AC94}" destId="{F9C03196-9205-4A90-BCE4-78B883CD36B1}" srcOrd="6" destOrd="0" presId="urn:microsoft.com/office/officeart/2005/8/layout/orgChart1"/>
    <dgm:cxn modelId="{31A5897C-613A-410F-B806-5ACB065A1AAE}" type="presParOf" srcId="{99624447-8109-48D8-B534-18C9B352AC94}" destId="{2449E22C-DE24-4D16-8E41-9E7FDF144D4D}" srcOrd="7" destOrd="0" presId="urn:microsoft.com/office/officeart/2005/8/layout/orgChart1"/>
    <dgm:cxn modelId="{5586521D-1273-40C0-861F-FB1F6352259E}" type="presParOf" srcId="{2449E22C-DE24-4D16-8E41-9E7FDF144D4D}" destId="{042BC516-4884-494E-9BCC-1FD9B5582361}" srcOrd="0" destOrd="0" presId="urn:microsoft.com/office/officeart/2005/8/layout/orgChart1"/>
    <dgm:cxn modelId="{4FB54616-48E7-4E28-B794-FC398FE2E751}" type="presParOf" srcId="{042BC516-4884-494E-9BCC-1FD9B5582361}" destId="{9415EC99-DBA5-4B50-8519-1B8551D68DCE}" srcOrd="0" destOrd="0" presId="urn:microsoft.com/office/officeart/2005/8/layout/orgChart1"/>
    <dgm:cxn modelId="{7D767663-0BEF-4573-85D7-0F61F3BA6312}" type="presParOf" srcId="{042BC516-4884-494E-9BCC-1FD9B5582361}" destId="{B32F6034-6A69-44A0-B67D-4EEF67CCDC3D}" srcOrd="1" destOrd="0" presId="urn:microsoft.com/office/officeart/2005/8/layout/orgChart1"/>
    <dgm:cxn modelId="{FBDBC0BD-1CCB-4C4F-ADB1-8C442B79B107}" type="presParOf" srcId="{2449E22C-DE24-4D16-8E41-9E7FDF144D4D}" destId="{846A4B56-89A2-4F7B-9BC6-AFB65EA8F374}" srcOrd="1" destOrd="0" presId="urn:microsoft.com/office/officeart/2005/8/layout/orgChart1"/>
    <dgm:cxn modelId="{9E99AF5F-DE6B-4F43-8AFD-DBA0405B3050}" type="presParOf" srcId="{846A4B56-89A2-4F7B-9BC6-AFB65EA8F374}" destId="{A2BF71C7-8E6B-4C28-B9E6-495C38748071}" srcOrd="0" destOrd="0" presId="urn:microsoft.com/office/officeart/2005/8/layout/orgChart1"/>
    <dgm:cxn modelId="{F92A9F4B-000E-42E9-8D74-4F77ACCE1114}" type="presParOf" srcId="{846A4B56-89A2-4F7B-9BC6-AFB65EA8F374}" destId="{142061F7-AB25-4E15-8F67-7C94840489DC}" srcOrd="1" destOrd="0" presId="urn:microsoft.com/office/officeart/2005/8/layout/orgChart1"/>
    <dgm:cxn modelId="{350B0BFF-528C-4DFB-A86D-4D8F8F42BB2A}" type="presParOf" srcId="{142061F7-AB25-4E15-8F67-7C94840489DC}" destId="{1FC384C0-5413-4CFD-A5AF-8DB3B371BAFE}" srcOrd="0" destOrd="0" presId="urn:microsoft.com/office/officeart/2005/8/layout/orgChart1"/>
    <dgm:cxn modelId="{11FA69EE-52E4-424A-AD04-BAA10ABBBD64}" type="presParOf" srcId="{1FC384C0-5413-4CFD-A5AF-8DB3B371BAFE}" destId="{B12A9CB3-EC6C-43C9-8333-DCC817253913}" srcOrd="0" destOrd="0" presId="urn:microsoft.com/office/officeart/2005/8/layout/orgChart1"/>
    <dgm:cxn modelId="{BF14A478-3795-4807-91B7-552A7480438B}" type="presParOf" srcId="{1FC384C0-5413-4CFD-A5AF-8DB3B371BAFE}" destId="{9526102D-7ACE-40B4-9D72-E3CAE9FD3B48}" srcOrd="1" destOrd="0" presId="urn:microsoft.com/office/officeart/2005/8/layout/orgChart1"/>
    <dgm:cxn modelId="{D759AEC7-75E1-4AB6-9EA3-3BAC85D8D0FF}" type="presParOf" srcId="{142061F7-AB25-4E15-8F67-7C94840489DC}" destId="{96100B99-B231-4437-BF1F-976EA5541323}" srcOrd="1" destOrd="0" presId="urn:microsoft.com/office/officeart/2005/8/layout/orgChart1"/>
    <dgm:cxn modelId="{CD974990-825B-447A-8F21-D3B0043EDB0E}" type="presParOf" srcId="{142061F7-AB25-4E15-8F67-7C94840489DC}" destId="{0BB4E408-8FCA-48D4-B0AF-0F9482A36A55}" srcOrd="2" destOrd="0" presId="urn:microsoft.com/office/officeart/2005/8/layout/orgChart1"/>
    <dgm:cxn modelId="{012F71D8-109C-48D3-A9D6-BF90205A5F0A}" type="presParOf" srcId="{2449E22C-DE24-4D16-8E41-9E7FDF144D4D}" destId="{3EF7EB60-3DFB-4061-84A9-AC42F0C52189}" srcOrd="2" destOrd="0" presId="urn:microsoft.com/office/officeart/2005/8/layout/orgChart1"/>
    <dgm:cxn modelId="{57733E0C-807A-4952-97B8-7CF5C187943E}" type="presParOf" srcId="{99624447-8109-48D8-B534-18C9B352AC94}" destId="{6C085CB1-092F-4E7A-8D1E-DA788A7A1F9A}" srcOrd="8" destOrd="0" presId="urn:microsoft.com/office/officeart/2005/8/layout/orgChart1"/>
    <dgm:cxn modelId="{6640A728-AEC0-4B9F-91BD-FE5AA648A0D4}" type="presParOf" srcId="{99624447-8109-48D8-B534-18C9B352AC94}" destId="{B851B271-3E62-4B9E-9C12-C7F5D5B6EB34}" srcOrd="9" destOrd="0" presId="urn:microsoft.com/office/officeart/2005/8/layout/orgChart1"/>
    <dgm:cxn modelId="{EB66E562-D8B5-40F9-8024-E7705D305C39}" type="presParOf" srcId="{B851B271-3E62-4B9E-9C12-C7F5D5B6EB34}" destId="{554560AF-A499-4D84-925B-F02CC027B7FD}" srcOrd="0" destOrd="0" presId="urn:microsoft.com/office/officeart/2005/8/layout/orgChart1"/>
    <dgm:cxn modelId="{F2F79F8D-A021-4AD9-804A-989F65BD8C0C}" type="presParOf" srcId="{554560AF-A499-4D84-925B-F02CC027B7FD}" destId="{69E3F7B5-E7A9-48C8-BAFC-D0B9AF7C4334}" srcOrd="0" destOrd="0" presId="urn:microsoft.com/office/officeart/2005/8/layout/orgChart1"/>
    <dgm:cxn modelId="{D79CE814-4338-41FB-94D2-C5754AFA5817}" type="presParOf" srcId="{554560AF-A499-4D84-925B-F02CC027B7FD}" destId="{CA3756F3-307E-4844-8E0A-43A8732A693B}" srcOrd="1" destOrd="0" presId="urn:microsoft.com/office/officeart/2005/8/layout/orgChart1"/>
    <dgm:cxn modelId="{FAA61FD2-ECDD-49F1-8B62-DCA80119A9A5}" type="presParOf" srcId="{B851B271-3E62-4B9E-9C12-C7F5D5B6EB34}" destId="{62886739-8C41-4499-ABF9-9CFE5BDA3463}" srcOrd="1" destOrd="0" presId="urn:microsoft.com/office/officeart/2005/8/layout/orgChart1"/>
    <dgm:cxn modelId="{EE90E665-BEA5-43DC-84A6-47ABC6D69DF9}" type="presParOf" srcId="{62886739-8C41-4499-ABF9-9CFE5BDA3463}" destId="{AE926A74-AD38-42EB-8EEB-820A2CBE6A79}" srcOrd="0" destOrd="0" presId="urn:microsoft.com/office/officeart/2005/8/layout/orgChart1"/>
    <dgm:cxn modelId="{FF749A22-CB8A-4905-9FF5-39A5A13C3A05}" type="presParOf" srcId="{62886739-8C41-4499-ABF9-9CFE5BDA3463}" destId="{5E47A120-5659-481F-BE53-576A077AA472}" srcOrd="1" destOrd="0" presId="urn:microsoft.com/office/officeart/2005/8/layout/orgChart1"/>
    <dgm:cxn modelId="{F2B130F3-642D-4790-9263-82982E0A52FF}" type="presParOf" srcId="{5E47A120-5659-481F-BE53-576A077AA472}" destId="{FB222B5A-4C91-4E1E-B350-2727A4409706}" srcOrd="0" destOrd="0" presId="urn:microsoft.com/office/officeart/2005/8/layout/orgChart1"/>
    <dgm:cxn modelId="{AE0D3016-DA74-4E5C-B791-753F65C2481F}" type="presParOf" srcId="{FB222B5A-4C91-4E1E-B350-2727A4409706}" destId="{FD30586C-C8D8-4B27-BD4B-F1E9412697FF}" srcOrd="0" destOrd="0" presId="urn:microsoft.com/office/officeart/2005/8/layout/orgChart1"/>
    <dgm:cxn modelId="{B27683DA-BE26-46C8-8975-447DE4BCA13C}" type="presParOf" srcId="{FB222B5A-4C91-4E1E-B350-2727A4409706}" destId="{6A06823B-6384-44C5-9C69-95489C3D094C}" srcOrd="1" destOrd="0" presId="urn:microsoft.com/office/officeart/2005/8/layout/orgChart1"/>
    <dgm:cxn modelId="{DF469737-E0A8-4184-B03D-435CC1143F6E}" type="presParOf" srcId="{5E47A120-5659-481F-BE53-576A077AA472}" destId="{3B3D7439-B7A2-4903-8D98-F6AD8C3570F1}" srcOrd="1" destOrd="0" presId="urn:microsoft.com/office/officeart/2005/8/layout/orgChart1"/>
    <dgm:cxn modelId="{DAC16D9B-99F3-4A8C-8278-2325A84D1A3F}" type="presParOf" srcId="{5E47A120-5659-481F-BE53-576A077AA472}" destId="{3AA3508A-CAF2-4E2E-AFFA-DD0FBD75D729}" srcOrd="2" destOrd="0" presId="urn:microsoft.com/office/officeart/2005/8/layout/orgChart1"/>
    <dgm:cxn modelId="{530F72B9-20C9-4A2A-807C-4205652FE55A}" type="presParOf" srcId="{B851B271-3E62-4B9E-9C12-C7F5D5B6EB34}" destId="{FE7BA0BC-0BD1-4507-AFF5-8B1CB2A6DCBD}" srcOrd="2" destOrd="0" presId="urn:microsoft.com/office/officeart/2005/8/layout/orgChart1"/>
    <dgm:cxn modelId="{0AED66DE-6552-4778-93BB-48F96C0B7EAD}" type="presParOf" srcId="{99624447-8109-48D8-B534-18C9B352AC94}" destId="{9EADEA0B-F876-4E27-9453-AA42E879D7EE}" srcOrd="10" destOrd="0" presId="urn:microsoft.com/office/officeart/2005/8/layout/orgChart1"/>
    <dgm:cxn modelId="{6AC5E95B-8C54-4C51-ABB5-AE5B94025EA5}" type="presParOf" srcId="{99624447-8109-48D8-B534-18C9B352AC94}" destId="{7C020868-6039-44DD-859A-E22F289CECA6}" srcOrd="11" destOrd="0" presId="urn:microsoft.com/office/officeart/2005/8/layout/orgChart1"/>
    <dgm:cxn modelId="{D3699C68-8C23-4D84-A662-0426B45D94CF}" type="presParOf" srcId="{7C020868-6039-44DD-859A-E22F289CECA6}" destId="{7ABA747F-E8F2-4353-916D-DAC876E01826}" srcOrd="0" destOrd="0" presId="urn:microsoft.com/office/officeart/2005/8/layout/orgChart1"/>
    <dgm:cxn modelId="{FF8E5BB3-32E3-4660-A842-527BE67B3658}" type="presParOf" srcId="{7ABA747F-E8F2-4353-916D-DAC876E01826}" destId="{A881137D-D4AD-4AD4-B79B-75C2193E92A0}" srcOrd="0" destOrd="0" presId="urn:microsoft.com/office/officeart/2005/8/layout/orgChart1"/>
    <dgm:cxn modelId="{DF7802F0-E562-4029-8790-8BA7758BF665}" type="presParOf" srcId="{7ABA747F-E8F2-4353-916D-DAC876E01826}" destId="{75535E15-4533-4D9A-BE42-290ED3EDD337}" srcOrd="1" destOrd="0" presId="urn:microsoft.com/office/officeart/2005/8/layout/orgChart1"/>
    <dgm:cxn modelId="{313203D9-10F3-4177-BE91-30C4F8EE213B}" type="presParOf" srcId="{7C020868-6039-44DD-859A-E22F289CECA6}" destId="{C625847A-CA8A-4754-804B-3F2A56360477}" srcOrd="1" destOrd="0" presId="urn:microsoft.com/office/officeart/2005/8/layout/orgChart1"/>
    <dgm:cxn modelId="{E7E93985-E8F5-45EC-8F11-F24EF7465A66}" type="presParOf" srcId="{C625847A-CA8A-4754-804B-3F2A56360477}" destId="{93ADC9AA-89FF-4C2C-8B9C-3D2EC8403BE6}" srcOrd="0" destOrd="0" presId="urn:microsoft.com/office/officeart/2005/8/layout/orgChart1"/>
    <dgm:cxn modelId="{FC8298F2-A89C-4378-BB30-E6D2D9FD27CE}" type="presParOf" srcId="{C625847A-CA8A-4754-804B-3F2A56360477}" destId="{18E403E7-CD56-4772-80E6-03BC05328FF7}" srcOrd="1" destOrd="0" presId="urn:microsoft.com/office/officeart/2005/8/layout/orgChart1"/>
    <dgm:cxn modelId="{5E366932-8973-4596-B630-EC2204AD70E6}" type="presParOf" srcId="{18E403E7-CD56-4772-80E6-03BC05328FF7}" destId="{FA4C43A5-0B22-43E1-910B-07B085D80595}" srcOrd="0" destOrd="0" presId="urn:microsoft.com/office/officeart/2005/8/layout/orgChart1"/>
    <dgm:cxn modelId="{47E625B1-3FC0-48C1-A167-280B9FB2E710}" type="presParOf" srcId="{FA4C43A5-0B22-43E1-910B-07B085D80595}" destId="{E203BA4E-2FD5-4D2B-80EB-C940FFF16E2E}" srcOrd="0" destOrd="0" presId="urn:microsoft.com/office/officeart/2005/8/layout/orgChart1"/>
    <dgm:cxn modelId="{34C4CD69-13D1-4A75-B8DB-7302B2A2FD46}" type="presParOf" srcId="{FA4C43A5-0B22-43E1-910B-07B085D80595}" destId="{0704C30B-4791-42A4-802C-81BA2EDF975F}" srcOrd="1" destOrd="0" presId="urn:microsoft.com/office/officeart/2005/8/layout/orgChart1"/>
    <dgm:cxn modelId="{E19B4EFD-CDCD-4BD5-989A-44591FEDC43A}" type="presParOf" srcId="{18E403E7-CD56-4772-80E6-03BC05328FF7}" destId="{D3E97D57-6406-4552-92D8-31834BD9549A}" srcOrd="1" destOrd="0" presId="urn:microsoft.com/office/officeart/2005/8/layout/orgChart1"/>
    <dgm:cxn modelId="{FD0F7B0F-2B22-4551-BE8A-7BBDF1F910EC}" type="presParOf" srcId="{18E403E7-CD56-4772-80E6-03BC05328FF7}" destId="{9355F73E-66EA-4C4E-A99F-928FA505912C}" srcOrd="2" destOrd="0" presId="urn:microsoft.com/office/officeart/2005/8/layout/orgChart1"/>
    <dgm:cxn modelId="{B7CBDB77-CC20-4D9E-854C-BA74F1BC8AE8}" type="presParOf" srcId="{7C020868-6039-44DD-859A-E22F289CECA6}" destId="{71A6D483-6924-4846-9894-A0DA43E0E8F4}" srcOrd="2" destOrd="0" presId="urn:microsoft.com/office/officeart/2005/8/layout/orgChart1"/>
    <dgm:cxn modelId="{30A27681-BF1C-46EB-A394-C0B325D11E62}" type="presParOf" srcId="{99624447-8109-48D8-B534-18C9B352AC94}" destId="{9C0EA992-8ADF-48D5-9D60-9C262128F754}" srcOrd="12" destOrd="0" presId="urn:microsoft.com/office/officeart/2005/8/layout/orgChart1"/>
    <dgm:cxn modelId="{FA96DACC-3B7D-48D4-A58B-00FCFC35C0D9}" type="presParOf" srcId="{99624447-8109-48D8-B534-18C9B352AC94}" destId="{2DA1C67C-2CCB-4D64-B15F-B32846D19A9B}" srcOrd="13" destOrd="0" presId="urn:microsoft.com/office/officeart/2005/8/layout/orgChart1"/>
    <dgm:cxn modelId="{D74DCC12-D8B1-49D3-9F93-BC0FA11F9184}" type="presParOf" srcId="{2DA1C67C-2CCB-4D64-B15F-B32846D19A9B}" destId="{C7F7D9D5-B846-4FBB-B834-A593BFB73315}" srcOrd="0" destOrd="0" presId="urn:microsoft.com/office/officeart/2005/8/layout/orgChart1"/>
    <dgm:cxn modelId="{CD181D96-7BD6-4872-825B-12941DE2DCE4}" type="presParOf" srcId="{C7F7D9D5-B846-4FBB-B834-A593BFB73315}" destId="{2E1FDBE8-CFD0-4746-A3BA-74F150932448}" srcOrd="0" destOrd="0" presId="urn:microsoft.com/office/officeart/2005/8/layout/orgChart1"/>
    <dgm:cxn modelId="{DD5067AA-4385-48A9-98F8-CAB424094DFC}" type="presParOf" srcId="{C7F7D9D5-B846-4FBB-B834-A593BFB73315}" destId="{4B700340-9656-4CC0-8D39-E5EA15282DCA}" srcOrd="1" destOrd="0" presId="urn:microsoft.com/office/officeart/2005/8/layout/orgChart1"/>
    <dgm:cxn modelId="{52987DD5-E323-4440-ABEA-74B4CC4BB57D}" type="presParOf" srcId="{2DA1C67C-2CCB-4D64-B15F-B32846D19A9B}" destId="{C5106309-6311-492E-A014-286834E752BF}" srcOrd="1" destOrd="0" presId="urn:microsoft.com/office/officeart/2005/8/layout/orgChart1"/>
    <dgm:cxn modelId="{8050EEF1-0736-4496-A91C-B31C22C18D0C}" type="presParOf" srcId="{C5106309-6311-492E-A014-286834E752BF}" destId="{CAB13B1B-19F6-44BD-B223-61C2DF664D10}" srcOrd="0" destOrd="0" presId="urn:microsoft.com/office/officeart/2005/8/layout/orgChart1"/>
    <dgm:cxn modelId="{82C410CD-EEBD-4580-8953-47705810A4EF}" type="presParOf" srcId="{C5106309-6311-492E-A014-286834E752BF}" destId="{DAA94A5A-1F29-48BC-A472-76655728C956}" srcOrd="1" destOrd="0" presId="urn:microsoft.com/office/officeart/2005/8/layout/orgChart1"/>
    <dgm:cxn modelId="{288798A1-DF1C-4AB1-930C-5000423CD01B}" type="presParOf" srcId="{DAA94A5A-1F29-48BC-A472-76655728C956}" destId="{C16E05E6-A155-42FA-A06A-8CB8ED605575}" srcOrd="0" destOrd="0" presId="urn:microsoft.com/office/officeart/2005/8/layout/orgChart1"/>
    <dgm:cxn modelId="{7027AA9A-4E3C-4192-9EE9-6E55F29C82D8}" type="presParOf" srcId="{C16E05E6-A155-42FA-A06A-8CB8ED605575}" destId="{8A7315E5-9DAA-48EE-8E26-3D3636387C9A}" srcOrd="0" destOrd="0" presId="urn:microsoft.com/office/officeart/2005/8/layout/orgChart1"/>
    <dgm:cxn modelId="{13CA05E1-33D2-4D59-979C-7D87C52AAD20}" type="presParOf" srcId="{C16E05E6-A155-42FA-A06A-8CB8ED605575}" destId="{AB8EAB4C-E73B-4C37-8B31-16C97AE43C9D}" srcOrd="1" destOrd="0" presId="urn:microsoft.com/office/officeart/2005/8/layout/orgChart1"/>
    <dgm:cxn modelId="{D9E15AC8-EDF1-4B6C-B93F-1CF3B7C2B568}" type="presParOf" srcId="{DAA94A5A-1F29-48BC-A472-76655728C956}" destId="{03A70AF6-C1EF-423A-99C2-CF20C023C037}" srcOrd="1" destOrd="0" presId="urn:microsoft.com/office/officeart/2005/8/layout/orgChart1"/>
    <dgm:cxn modelId="{1F4B4929-B996-4304-8FFE-F94A87D78B19}" type="presParOf" srcId="{DAA94A5A-1F29-48BC-A472-76655728C956}" destId="{F879FB16-EC97-4B7B-9C02-7FB4FE94644A}" srcOrd="2" destOrd="0" presId="urn:microsoft.com/office/officeart/2005/8/layout/orgChart1"/>
    <dgm:cxn modelId="{B1E42A5B-7F21-4A48-BCBA-5EFDC64972A9}" type="presParOf" srcId="{2DA1C67C-2CCB-4D64-B15F-B32846D19A9B}" destId="{D8710F6A-4C3C-4662-9EAB-F5F66798C847}" srcOrd="2" destOrd="0" presId="urn:microsoft.com/office/officeart/2005/8/layout/orgChart1"/>
    <dgm:cxn modelId="{12DE7A35-96E4-4F67-96BC-783172718867}" type="presParOf" srcId="{7EA19E1C-D68F-4106-86AA-B0488B8D3CF1}" destId="{476EB666-88B5-4D2A-B8B0-6D485020F988}" srcOrd="2" destOrd="0" presId="urn:microsoft.com/office/officeart/2005/8/layout/orgChar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3D8E5C-1DC9-4678-8A3D-84372B5BCB28}" type="doc">
      <dgm:prSet loTypeId="urn:microsoft.com/office/officeart/2005/8/layout/orgChart1" loCatId="hierarchy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31100136-917A-46BB-AC11-3CDC194CACA5}">
      <dgm:prSet phldrT="[Texte]" custT="1"/>
      <dgm:spPr/>
      <dgm:t>
        <a:bodyPr/>
        <a:lstStyle/>
        <a:p>
          <a:r>
            <a:rPr lang="fr-FR" sz="1100" b="1" dirty="0" smtClean="0"/>
            <a:t>Directeur</a:t>
          </a:r>
          <a:br>
            <a:rPr lang="fr-FR" sz="1100" b="1" dirty="0" smtClean="0"/>
          </a:br>
          <a:r>
            <a:rPr lang="fr-FR" sz="1100" b="1" dirty="0" smtClean="0"/>
            <a:t>Philippe BOULANGER</a:t>
          </a:r>
          <a:endParaRPr lang="fr-FR" sz="1100" b="1" dirty="0"/>
        </a:p>
      </dgm:t>
    </dgm:pt>
    <dgm:pt modelId="{D7DB68BF-3ADD-4F03-8409-7577CB5E7972}" type="parTrans" cxnId="{03D4DA8D-8391-416F-8768-232CA720F9E5}">
      <dgm:prSet/>
      <dgm:spPr/>
      <dgm:t>
        <a:bodyPr/>
        <a:lstStyle/>
        <a:p>
          <a:endParaRPr lang="fr-FR" sz="3600"/>
        </a:p>
      </dgm:t>
    </dgm:pt>
    <dgm:pt modelId="{7697523E-D9DB-4B27-B94D-0A6A756BB48D}" type="sibTrans" cxnId="{03D4DA8D-8391-416F-8768-232CA720F9E5}">
      <dgm:prSet/>
      <dgm:spPr/>
      <dgm:t>
        <a:bodyPr/>
        <a:lstStyle/>
        <a:p>
          <a:endParaRPr lang="fr-FR" sz="3600"/>
        </a:p>
      </dgm:t>
    </dgm:pt>
    <dgm:pt modelId="{40F69FAC-8094-44D5-B5DA-7FAA47B0B131}">
      <dgm:prSet phldrT="[Texte]" custT="1"/>
      <dgm:spPr/>
      <dgm:t>
        <a:bodyPr/>
        <a:lstStyle/>
        <a:p>
          <a:r>
            <a:rPr lang="fr-FR" sz="1000" dirty="0" smtClean="0"/>
            <a:t>Responsable</a:t>
          </a:r>
          <a:br>
            <a:rPr lang="fr-FR" sz="1000" dirty="0" smtClean="0"/>
          </a:br>
          <a:r>
            <a:rPr lang="fr-FR" sz="1000" dirty="0" smtClean="0"/>
            <a:t>Projets Eoliens</a:t>
          </a:r>
        </a:p>
        <a:p>
          <a:r>
            <a:rPr lang="fr-FR" sz="1000" dirty="0" smtClean="0"/>
            <a:t>Geneviève DELECOUR</a:t>
          </a:r>
          <a:endParaRPr lang="fr-FR" sz="1000" dirty="0"/>
        </a:p>
      </dgm:t>
    </dgm:pt>
    <dgm:pt modelId="{F6C5628A-CB16-4C64-9495-F7A61A5F063B}" type="parTrans" cxnId="{C2462F2A-A3C0-45E7-9BDD-03C91D345983}">
      <dgm:prSet/>
      <dgm:spPr/>
      <dgm:t>
        <a:bodyPr/>
        <a:lstStyle/>
        <a:p>
          <a:endParaRPr lang="fr-FR" sz="3600"/>
        </a:p>
      </dgm:t>
    </dgm:pt>
    <dgm:pt modelId="{82526C64-53A7-467D-A45D-C3DABCF2998C}" type="sibTrans" cxnId="{C2462F2A-A3C0-45E7-9BDD-03C91D345983}">
      <dgm:prSet/>
      <dgm:spPr/>
      <dgm:t>
        <a:bodyPr/>
        <a:lstStyle/>
        <a:p>
          <a:endParaRPr lang="fr-FR" sz="3600"/>
        </a:p>
      </dgm:t>
    </dgm:pt>
    <dgm:pt modelId="{2768D1E7-8FF0-46F4-B35D-D5E5730A3016}">
      <dgm:prSet phldrT="[Texte]" custT="1"/>
      <dgm:spPr/>
      <dgm:t>
        <a:bodyPr/>
        <a:lstStyle/>
        <a:p>
          <a:endParaRPr lang="fr-FR" sz="1000" dirty="0" smtClean="0"/>
        </a:p>
        <a:p>
          <a:r>
            <a:rPr lang="fr-FR" sz="1000" dirty="0" smtClean="0"/>
            <a:t>Responsable</a:t>
          </a:r>
          <a:br>
            <a:rPr lang="fr-FR" sz="1000" dirty="0" smtClean="0"/>
          </a:br>
          <a:r>
            <a:rPr lang="fr-FR" sz="1000" dirty="0" smtClean="0"/>
            <a:t>Projets Eoliens</a:t>
          </a:r>
        </a:p>
        <a:p>
          <a:r>
            <a:rPr lang="fr-FR" sz="1000" dirty="0" smtClean="0"/>
            <a:t>Franck  BURLOT</a:t>
          </a:r>
        </a:p>
        <a:p>
          <a:endParaRPr lang="fr-FR" sz="1000" dirty="0"/>
        </a:p>
      </dgm:t>
    </dgm:pt>
    <dgm:pt modelId="{4F73B2BF-3671-422C-A7D3-ADF45A78ED30}" type="parTrans" cxnId="{9E8CEB8E-B655-4DE1-B25F-E46DD4905F15}">
      <dgm:prSet/>
      <dgm:spPr/>
      <dgm:t>
        <a:bodyPr/>
        <a:lstStyle/>
        <a:p>
          <a:endParaRPr lang="fr-FR" sz="3600"/>
        </a:p>
      </dgm:t>
    </dgm:pt>
    <dgm:pt modelId="{294783C1-46DC-4254-B8BA-C48BEE8D89B0}" type="sibTrans" cxnId="{9E8CEB8E-B655-4DE1-B25F-E46DD4905F15}">
      <dgm:prSet/>
      <dgm:spPr/>
      <dgm:t>
        <a:bodyPr/>
        <a:lstStyle/>
        <a:p>
          <a:endParaRPr lang="fr-FR" sz="3600"/>
        </a:p>
      </dgm:t>
    </dgm:pt>
    <dgm:pt modelId="{F3B5C94B-68D4-4587-88A3-E301C50D3023}" type="asst">
      <dgm:prSet custT="1"/>
      <dgm:spPr/>
      <dgm:t>
        <a:bodyPr/>
        <a:lstStyle/>
        <a:p>
          <a:r>
            <a:rPr lang="fr-FR" sz="1000" smtClean="0"/>
            <a:t>Assistante</a:t>
          </a:r>
        </a:p>
        <a:p>
          <a:r>
            <a:rPr lang="fr-FR" sz="1000" smtClean="0"/>
            <a:t>Estelle BOUCHEZ</a:t>
          </a:r>
          <a:endParaRPr lang="fr-FR" sz="1000" dirty="0"/>
        </a:p>
      </dgm:t>
    </dgm:pt>
    <dgm:pt modelId="{460E9912-CD11-4D4B-A701-2DCB55E94BCA}" type="parTrans" cxnId="{8E694F2B-BB05-4B0F-BA2C-E7D632B5CF85}">
      <dgm:prSet/>
      <dgm:spPr/>
      <dgm:t>
        <a:bodyPr/>
        <a:lstStyle/>
        <a:p>
          <a:endParaRPr lang="fr-FR" sz="3600"/>
        </a:p>
      </dgm:t>
    </dgm:pt>
    <dgm:pt modelId="{A26592DA-755B-49B1-9FE4-52A456B9EDA9}" type="sibTrans" cxnId="{8E694F2B-BB05-4B0F-BA2C-E7D632B5CF85}">
      <dgm:prSet/>
      <dgm:spPr/>
      <dgm:t>
        <a:bodyPr/>
        <a:lstStyle/>
        <a:p>
          <a:endParaRPr lang="fr-FR" sz="3600"/>
        </a:p>
      </dgm:t>
    </dgm:pt>
    <dgm:pt modelId="{9D2FB4E0-5AE9-4047-B436-731565E6813D}">
      <dgm:prSet custT="1"/>
      <dgm:spPr/>
      <dgm:t>
        <a:bodyPr/>
        <a:lstStyle/>
        <a:p>
          <a:r>
            <a:rPr lang="fr-FR" sz="1000" dirty="0" smtClean="0"/>
            <a:t>Responsable</a:t>
          </a:r>
          <a:br>
            <a:rPr lang="fr-FR" sz="1000" dirty="0" smtClean="0"/>
          </a:br>
          <a:r>
            <a:rPr lang="fr-FR" sz="1000" dirty="0" smtClean="0"/>
            <a:t>Projets</a:t>
          </a:r>
        </a:p>
        <a:p>
          <a:r>
            <a:rPr lang="fr-FR" sz="1000" dirty="0" smtClean="0"/>
            <a:t>Pascal LACLERGUE</a:t>
          </a:r>
          <a:endParaRPr lang="fr-FR" sz="1000" dirty="0"/>
        </a:p>
      </dgm:t>
    </dgm:pt>
    <dgm:pt modelId="{25DEE4A6-ECB3-43F7-9BB0-CAB1B67A6B48}" type="parTrans" cxnId="{F5194F46-7C1C-43E6-8961-9D96D2A076F9}">
      <dgm:prSet/>
      <dgm:spPr/>
      <dgm:t>
        <a:bodyPr/>
        <a:lstStyle/>
        <a:p>
          <a:endParaRPr lang="fr-FR" sz="3600"/>
        </a:p>
      </dgm:t>
    </dgm:pt>
    <dgm:pt modelId="{E1DA3BE7-9BF1-45CA-A78B-8F8F5F86C032}" type="sibTrans" cxnId="{F5194F46-7C1C-43E6-8961-9D96D2A076F9}">
      <dgm:prSet/>
      <dgm:spPr/>
      <dgm:t>
        <a:bodyPr/>
        <a:lstStyle/>
        <a:p>
          <a:endParaRPr lang="fr-FR" sz="3600"/>
        </a:p>
      </dgm:t>
    </dgm:pt>
    <dgm:pt modelId="{64F704EF-71D4-48CD-8B5A-17DADECA05C3}">
      <dgm:prSet custT="1"/>
      <dgm:spPr/>
      <dgm:t>
        <a:bodyPr/>
        <a:lstStyle/>
        <a:p>
          <a:r>
            <a:rPr lang="fr-FR" sz="1000" dirty="0" smtClean="0"/>
            <a:t>Responsable</a:t>
          </a:r>
          <a:br>
            <a:rPr lang="fr-FR" sz="1000" dirty="0" smtClean="0"/>
          </a:br>
          <a:r>
            <a:rPr lang="fr-FR" sz="1000" dirty="0" smtClean="0"/>
            <a:t>Projets</a:t>
          </a:r>
        </a:p>
        <a:p>
          <a:r>
            <a:rPr lang="fr-FR" sz="1000" dirty="0" smtClean="0"/>
            <a:t>Jean-François PERRET</a:t>
          </a:r>
          <a:endParaRPr lang="fr-FR" sz="1000" dirty="0"/>
        </a:p>
      </dgm:t>
    </dgm:pt>
    <dgm:pt modelId="{8951E8ED-D5D8-408A-B73B-AE2A756078CE}" type="parTrans" cxnId="{6D7AE645-7A0D-4D1A-80DA-2A0C572CF6FB}">
      <dgm:prSet/>
      <dgm:spPr/>
      <dgm:t>
        <a:bodyPr/>
        <a:lstStyle/>
        <a:p>
          <a:endParaRPr lang="fr-FR" sz="3600"/>
        </a:p>
      </dgm:t>
    </dgm:pt>
    <dgm:pt modelId="{51E829EB-FF03-414E-9433-074D83DF025A}" type="sibTrans" cxnId="{6D7AE645-7A0D-4D1A-80DA-2A0C572CF6FB}">
      <dgm:prSet/>
      <dgm:spPr/>
      <dgm:t>
        <a:bodyPr/>
        <a:lstStyle/>
        <a:p>
          <a:endParaRPr lang="fr-FR" sz="3600"/>
        </a:p>
      </dgm:t>
    </dgm:pt>
    <dgm:pt modelId="{EACBEC36-149B-4632-8BF4-0FD08A4D8D61}" type="pres">
      <dgm:prSet presAssocID="{093D8E5C-1DC9-4678-8A3D-84372B5BCB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9046AC8-9834-4BC8-AD76-1C22B6DE18B7}" type="pres">
      <dgm:prSet presAssocID="{31100136-917A-46BB-AC11-3CDC194CACA5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A77E3720-B5B6-4EEB-807C-39B985E148FF}" type="pres">
      <dgm:prSet presAssocID="{31100136-917A-46BB-AC11-3CDC194CACA5}" presName="rootComposite1" presStyleCnt="0"/>
      <dgm:spPr/>
      <dgm:t>
        <a:bodyPr/>
        <a:lstStyle/>
        <a:p>
          <a:endParaRPr lang="fr-FR"/>
        </a:p>
      </dgm:t>
    </dgm:pt>
    <dgm:pt modelId="{6094AFDA-F11E-4AC7-8399-042D4F8DEE62}" type="pres">
      <dgm:prSet presAssocID="{31100136-917A-46BB-AC11-3CDC194CACA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D2AD150-E5F6-49A9-B6CA-8AD6418D690A}" type="pres">
      <dgm:prSet presAssocID="{31100136-917A-46BB-AC11-3CDC194CACA5}" presName="rootConnector1" presStyleLbl="node1" presStyleIdx="0" presStyleCnt="0"/>
      <dgm:spPr/>
      <dgm:t>
        <a:bodyPr/>
        <a:lstStyle/>
        <a:p>
          <a:endParaRPr lang="fr-FR"/>
        </a:p>
      </dgm:t>
    </dgm:pt>
    <dgm:pt modelId="{2F697C51-ADBF-43CA-B623-1ADAF7BF3128}" type="pres">
      <dgm:prSet presAssocID="{31100136-917A-46BB-AC11-3CDC194CACA5}" presName="hierChild2" presStyleCnt="0"/>
      <dgm:spPr/>
      <dgm:t>
        <a:bodyPr/>
        <a:lstStyle/>
        <a:p>
          <a:endParaRPr lang="fr-FR"/>
        </a:p>
      </dgm:t>
    </dgm:pt>
    <dgm:pt modelId="{96DA0DF7-5A48-4524-86D2-CD80CFB34A9C}" type="pres">
      <dgm:prSet presAssocID="{F6C5628A-CB16-4C64-9495-F7A61A5F063B}" presName="Name37" presStyleLbl="parChTrans1D2" presStyleIdx="0" presStyleCnt="5"/>
      <dgm:spPr/>
      <dgm:t>
        <a:bodyPr/>
        <a:lstStyle/>
        <a:p>
          <a:endParaRPr lang="fr-FR"/>
        </a:p>
      </dgm:t>
    </dgm:pt>
    <dgm:pt modelId="{BAE4E6C8-FAB8-48AE-9062-6528E98BD50A}" type="pres">
      <dgm:prSet presAssocID="{40F69FAC-8094-44D5-B5DA-7FAA47B0B131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1346DBC0-0A2A-42BD-B30A-A5C35483F922}" type="pres">
      <dgm:prSet presAssocID="{40F69FAC-8094-44D5-B5DA-7FAA47B0B131}" presName="rootComposite" presStyleCnt="0"/>
      <dgm:spPr/>
      <dgm:t>
        <a:bodyPr/>
        <a:lstStyle/>
        <a:p>
          <a:endParaRPr lang="fr-FR"/>
        </a:p>
      </dgm:t>
    </dgm:pt>
    <dgm:pt modelId="{D6C7EE8A-559B-41B7-9855-C0CDEFC4A791}" type="pres">
      <dgm:prSet presAssocID="{40F69FAC-8094-44D5-B5DA-7FAA47B0B13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AC17347-A7D6-4B6C-AC84-078C6F21D122}" type="pres">
      <dgm:prSet presAssocID="{40F69FAC-8094-44D5-B5DA-7FAA47B0B131}" presName="rootConnector" presStyleLbl="node2" presStyleIdx="0" presStyleCnt="4"/>
      <dgm:spPr/>
      <dgm:t>
        <a:bodyPr/>
        <a:lstStyle/>
        <a:p>
          <a:endParaRPr lang="fr-FR"/>
        </a:p>
      </dgm:t>
    </dgm:pt>
    <dgm:pt modelId="{E20C3A18-2532-4E44-9733-7C01F0959C1E}" type="pres">
      <dgm:prSet presAssocID="{40F69FAC-8094-44D5-B5DA-7FAA47B0B131}" presName="hierChild4" presStyleCnt="0"/>
      <dgm:spPr/>
      <dgm:t>
        <a:bodyPr/>
        <a:lstStyle/>
        <a:p>
          <a:endParaRPr lang="fr-FR"/>
        </a:p>
      </dgm:t>
    </dgm:pt>
    <dgm:pt modelId="{6D038851-5697-474E-9308-74FC4749113B}" type="pres">
      <dgm:prSet presAssocID="{40F69FAC-8094-44D5-B5DA-7FAA47B0B131}" presName="hierChild5" presStyleCnt="0"/>
      <dgm:spPr/>
      <dgm:t>
        <a:bodyPr/>
        <a:lstStyle/>
        <a:p>
          <a:endParaRPr lang="fr-FR"/>
        </a:p>
      </dgm:t>
    </dgm:pt>
    <dgm:pt modelId="{6589F594-C2BB-43F9-874C-BDC84AAE229C}" type="pres">
      <dgm:prSet presAssocID="{4F73B2BF-3671-422C-A7D3-ADF45A78ED30}" presName="Name37" presStyleLbl="parChTrans1D2" presStyleIdx="1" presStyleCnt="5"/>
      <dgm:spPr/>
      <dgm:t>
        <a:bodyPr/>
        <a:lstStyle/>
        <a:p>
          <a:endParaRPr lang="fr-FR"/>
        </a:p>
      </dgm:t>
    </dgm:pt>
    <dgm:pt modelId="{D7808AD6-A357-4342-8AC9-53DFDBF44B96}" type="pres">
      <dgm:prSet presAssocID="{2768D1E7-8FF0-46F4-B35D-D5E5730A301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2F47B9F-FECF-487E-8ABC-0444B19CABCD}" type="pres">
      <dgm:prSet presAssocID="{2768D1E7-8FF0-46F4-B35D-D5E5730A3016}" presName="rootComposite" presStyleCnt="0"/>
      <dgm:spPr/>
      <dgm:t>
        <a:bodyPr/>
        <a:lstStyle/>
        <a:p>
          <a:endParaRPr lang="fr-FR"/>
        </a:p>
      </dgm:t>
    </dgm:pt>
    <dgm:pt modelId="{CDDBD5A0-BF25-48AA-B29E-A76A1E88E43C}" type="pres">
      <dgm:prSet presAssocID="{2768D1E7-8FF0-46F4-B35D-D5E5730A3016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76F0A1-4701-4AB7-9DA0-53AA1FB980B3}" type="pres">
      <dgm:prSet presAssocID="{2768D1E7-8FF0-46F4-B35D-D5E5730A3016}" presName="rootConnector" presStyleLbl="node2" presStyleIdx="1" presStyleCnt="4"/>
      <dgm:spPr/>
      <dgm:t>
        <a:bodyPr/>
        <a:lstStyle/>
        <a:p>
          <a:endParaRPr lang="fr-FR"/>
        </a:p>
      </dgm:t>
    </dgm:pt>
    <dgm:pt modelId="{67A2C4F4-CBFA-42DF-B8A3-5446ACF75808}" type="pres">
      <dgm:prSet presAssocID="{2768D1E7-8FF0-46F4-B35D-D5E5730A3016}" presName="hierChild4" presStyleCnt="0"/>
      <dgm:spPr/>
      <dgm:t>
        <a:bodyPr/>
        <a:lstStyle/>
        <a:p>
          <a:endParaRPr lang="fr-FR"/>
        </a:p>
      </dgm:t>
    </dgm:pt>
    <dgm:pt modelId="{9C4470C6-782F-404E-B6C7-E75C4506BEBE}" type="pres">
      <dgm:prSet presAssocID="{2768D1E7-8FF0-46F4-B35D-D5E5730A3016}" presName="hierChild5" presStyleCnt="0"/>
      <dgm:spPr/>
      <dgm:t>
        <a:bodyPr/>
        <a:lstStyle/>
        <a:p>
          <a:endParaRPr lang="fr-FR"/>
        </a:p>
      </dgm:t>
    </dgm:pt>
    <dgm:pt modelId="{0C9D6B56-EA86-4ABA-B6C4-FBB5EB2226A6}" type="pres">
      <dgm:prSet presAssocID="{25DEE4A6-ECB3-43F7-9BB0-CAB1B67A6B48}" presName="Name37" presStyleLbl="parChTrans1D2" presStyleIdx="2" presStyleCnt="5"/>
      <dgm:spPr/>
      <dgm:t>
        <a:bodyPr/>
        <a:lstStyle/>
        <a:p>
          <a:endParaRPr lang="fr-FR"/>
        </a:p>
      </dgm:t>
    </dgm:pt>
    <dgm:pt modelId="{DF9575D9-3A1D-4C79-AF11-0EB1980813C8}" type="pres">
      <dgm:prSet presAssocID="{9D2FB4E0-5AE9-4047-B436-731565E6813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12DAB686-702F-48D6-B872-C398C6264578}" type="pres">
      <dgm:prSet presAssocID="{9D2FB4E0-5AE9-4047-B436-731565E6813D}" presName="rootComposite" presStyleCnt="0"/>
      <dgm:spPr/>
      <dgm:t>
        <a:bodyPr/>
        <a:lstStyle/>
        <a:p>
          <a:endParaRPr lang="fr-FR"/>
        </a:p>
      </dgm:t>
    </dgm:pt>
    <dgm:pt modelId="{F64A8093-2570-4806-9D3C-ACD6CE4DFB57}" type="pres">
      <dgm:prSet presAssocID="{9D2FB4E0-5AE9-4047-B436-731565E6813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5043A5D-8229-496F-84D3-01F3BF01C4C5}" type="pres">
      <dgm:prSet presAssocID="{9D2FB4E0-5AE9-4047-B436-731565E6813D}" presName="rootConnector" presStyleLbl="node2" presStyleIdx="2" presStyleCnt="4"/>
      <dgm:spPr/>
      <dgm:t>
        <a:bodyPr/>
        <a:lstStyle/>
        <a:p>
          <a:endParaRPr lang="fr-FR"/>
        </a:p>
      </dgm:t>
    </dgm:pt>
    <dgm:pt modelId="{055FC1CB-6783-4CB2-9381-6874B2627141}" type="pres">
      <dgm:prSet presAssocID="{9D2FB4E0-5AE9-4047-B436-731565E6813D}" presName="hierChild4" presStyleCnt="0"/>
      <dgm:spPr/>
      <dgm:t>
        <a:bodyPr/>
        <a:lstStyle/>
        <a:p>
          <a:endParaRPr lang="fr-FR"/>
        </a:p>
      </dgm:t>
    </dgm:pt>
    <dgm:pt modelId="{96BA443B-D5B8-46DD-A0FA-3CDD4042B2F6}" type="pres">
      <dgm:prSet presAssocID="{9D2FB4E0-5AE9-4047-B436-731565E6813D}" presName="hierChild5" presStyleCnt="0"/>
      <dgm:spPr/>
      <dgm:t>
        <a:bodyPr/>
        <a:lstStyle/>
        <a:p>
          <a:endParaRPr lang="fr-FR"/>
        </a:p>
      </dgm:t>
    </dgm:pt>
    <dgm:pt modelId="{1AD908FD-4143-4BA9-8961-30CB76914BE9}" type="pres">
      <dgm:prSet presAssocID="{8951E8ED-D5D8-408A-B73B-AE2A756078CE}" presName="Name37" presStyleLbl="parChTrans1D2" presStyleIdx="3" presStyleCnt="5"/>
      <dgm:spPr/>
      <dgm:t>
        <a:bodyPr/>
        <a:lstStyle/>
        <a:p>
          <a:endParaRPr lang="fr-FR"/>
        </a:p>
      </dgm:t>
    </dgm:pt>
    <dgm:pt modelId="{C435EE48-227C-4207-AF8F-0EC20824CB85}" type="pres">
      <dgm:prSet presAssocID="{64F704EF-71D4-48CD-8B5A-17DADECA05C3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0FEEF17-3378-4339-90B9-11EB2801EB38}" type="pres">
      <dgm:prSet presAssocID="{64F704EF-71D4-48CD-8B5A-17DADECA05C3}" presName="rootComposite" presStyleCnt="0"/>
      <dgm:spPr/>
      <dgm:t>
        <a:bodyPr/>
        <a:lstStyle/>
        <a:p>
          <a:endParaRPr lang="fr-FR"/>
        </a:p>
      </dgm:t>
    </dgm:pt>
    <dgm:pt modelId="{3ACFAEAC-01C8-4B09-99F2-95E20463D081}" type="pres">
      <dgm:prSet presAssocID="{64F704EF-71D4-48CD-8B5A-17DADECA05C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3630EDE-E9D2-42F1-9487-2FF2091154EE}" type="pres">
      <dgm:prSet presAssocID="{64F704EF-71D4-48CD-8B5A-17DADECA05C3}" presName="rootConnector" presStyleLbl="node2" presStyleIdx="3" presStyleCnt="4"/>
      <dgm:spPr/>
      <dgm:t>
        <a:bodyPr/>
        <a:lstStyle/>
        <a:p>
          <a:endParaRPr lang="fr-FR"/>
        </a:p>
      </dgm:t>
    </dgm:pt>
    <dgm:pt modelId="{319F234E-3E48-4788-8C4B-917D36DCCC20}" type="pres">
      <dgm:prSet presAssocID="{64F704EF-71D4-48CD-8B5A-17DADECA05C3}" presName="hierChild4" presStyleCnt="0"/>
      <dgm:spPr/>
      <dgm:t>
        <a:bodyPr/>
        <a:lstStyle/>
        <a:p>
          <a:endParaRPr lang="fr-FR"/>
        </a:p>
      </dgm:t>
    </dgm:pt>
    <dgm:pt modelId="{E1E02451-448B-40C4-ABE3-54FF3BD7B0B0}" type="pres">
      <dgm:prSet presAssocID="{64F704EF-71D4-48CD-8B5A-17DADECA05C3}" presName="hierChild5" presStyleCnt="0"/>
      <dgm:spPr/>
      <dgm:t>
        <a:bodyPr/>
        <a:lstStyle/>
        <a:p>
          <a:endParaRPr lang="fr-FR"/>
        </a:p>
      </dgm:t>
    </dgm:pt>
    <dgm:pt modelId="{227A057B-53DE-480E-ADB3-EBAF44250571}" type="pres">
      <dgm:prSet presAssocID="{31100136-917A-46BB-AC11-3CDC194CACA5}" presName="hierChild3" presStyleCnt="0"/>
      <dgm:spPr/>
      <dgm:t>
        <a:bodyPr/>
        <a:lstStyle/>
        <a:p>
          <a:endParaRPr lang="fr-FR"/>
        </a:p>
      </dgm:t>
    </dgm:pt>
    <dgm:pt modelId="{FB0C4C1D-2A90-4B80-8143-BA41F7FBF84F}" type="pres">
      <dgm:prSet presAssocID="{460E9912-CD11-4D4B-A701-2DCB55E94BCA}" presName="Name111" presStyleLbl="parChTrans1D2" presStyleIdx="4" presStyleCnt="5"/>
      <dgm:spPr/>
      <dgm:t>
        <a:bodyPr/>
        <a:lstStyle/>
        <a:p>
          <a:endParaRPr lang="fr-FR"/>
        </a:p>
      </dgm:t>
    </dgm:pt>
    <dgm:pt modelId="{52313923-A4BB-42EC-A3A2-B13E4C592225}" type="pres">
      <dgm:prSet presAssocID="{F3B5C94B-68D4-4587-88A3-E301C50D3023}" presName="hierRoot3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F5BB18F-CE11-4E68-846E-8FAD9B2AD8FB}" type="pres">
      <dgm:prSet presAssocID="{F3B5C94B-68D4-4587-88A3-E301C50D3023}" presName="rootComposite3" presStyleCnt="0"/>
      <dgm:spPr/>
      <dgm:t>
        <a:bodyPr/>
        <a:lstStyle/>
        <a:p>
          <a:endParaRPr lang="fr-FR"/>
        </a:p>
      </dgm:t>
    </dgm:pt>
    <dgm:pt modelId="{DFC58EED-8E6B-4499-B4E7-F64AE1EB9282}" type="pres">
      <dgm:prSet presAssocID="{F3B5C94B-68D4-4587-88A3-E301C50D302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A7FDF47-77BE-45F3-8BEB-AF592770A4C1}" type="pres">
      <dgm:prSet presAssocID="{F3B5C94B-68D4-4587-88A3-E301C50D3023}" presName="rootConnector3" presStyleLbl="asst1" presStyleIdx="0" presStyleCnt="1"/>
      <dgm:spPr/>
      <dgm:t>
        <a:bodyPr/>
        <a:lstStyle/>
        <a:p>
          <a:endParaRPr lang="fr-FR"/>
        </a:p>
      </dgm:t>
    </dgm:pt>
    <dgm:pt modelId="{DCE047B0-961C-4E66-B7BE-32A9CD7FBE80}" type="pres">
      <dgm:prSet presAssocID="{F3B5C94B-68D4-4587-88A3-E301C50D3023}" presName="hierChild6" presStyleCnt="0"/>
      <dgm:spPr/>
      <dgm:t>
        <a:bodyPr/>
        <a:lstStyle/>
        <a:p>
          <a:endParaRPr lang="fr-FR"/>
        </a:p>
      </dgm:t>
    </dgm:pt>
    <dgm:pt modelId="{508C4312-24C5-4993-903F-00070C8D893E}" type="pres">
      <dgm:prSet presAssocID="{F3B5C94B-68D4-4587-88A3-E301C50D3023}" presName="hierChild7" presStyleCnt="0"/>
      <dgm:spPr/>
      <dgm:t>
        <a:bodyPr/>
        <a:lstStyle/>
        <a:p>
          <a:endParaRPr lang="fr-FR"/>
        </a:p>
      </dgm:t>
    </dgm:pt>
  </dgm:ptLst>
  <dgm:cxnLst>
    <dgm:cxn modelId="{9E8CEB8E-B655-4DE1-B25F-E46DD4905F15}" srcId="{31100136-917A-46BB-AC11-3CDC194CACA5}" destId="{2768D1E7-8FF0-46F4-B35D-D5E5730A3016}" srcOrd="1" destOrd="0" parTransId="{4F73B2BF-3671-422C-A7D3-ADF45A78ED30}" sibTransId="{294783C1-46DC-4254-B8BA-C48BEE8D89B0}"/>
    <dgm:cxn modelId="{A24B9C7B-4F67-481B-B2E6-FBDF10C31FEC}" type="presOf" srcId="{F6C5628A-CB16-4C64-9495-F7A61A5F063B}" destId="{96DA0DF7-5A48-4524-86D2-CD80CFB34A9C}" srcOrd="0" destOrd="0" presId="urn:microsoft.com/office/officeart/2005/8/layout/orgChart1"/>
    <dgm:cxn modelId="{34157828-6F91-4F60-88A2-AB7D04097AF6}" type="presOf" srcId="{64F704EF-71D4-48CD-8B5A-17DADECA05C3}" destId="{3ACFAEAC-01C8-4B09-99F2-95E20463D081}" srcOrd="0" destOrd="0" presId="urn:microsoft.com/office/officeart/2005/8/layout/orgChart1"/>
    <dgm:cxn modelId="{2CA12655-91CB-452C-A912-9D26D03EB41A}" type="presOf" srcId="{F3B5C94B-68D4-4587-88A3-E301C50D3023}" destId="{BA7FDF47-77BE-45F3-8BEB-AF592770A4C1}" srcOrd="1" destOrd="0" presId="urn:microsoft.com/office/officeart/2005/8/layout/orgChart1"/>
    <dgm:cxn modelId="{8E694F2B-BB05-4B0F-BA2C-E7D632B5CF85}" srcId="{31100136-917A-46BB-AC11-3CDC194CACA5}" destId="{F3B5C94B-68D4-4587-88A3-E301C50D3023}" srcOrd="4" destOrd="0" parTransId="{460E9912-CD11-4D4B-A701-2DCB55E94BCA}" sibTransId="{A26592DA-755B-49B1-9FE4-52A456B9EDA9}"/>
    <dgm:cxn modelId="{8209CC05-FFED-47EC-BB6D-5E84DF1831D4}" type="presOf" srcId="{4F73B2BF-3671-422C-A7D3-ADF45A78ED30}" destId="{6589F594-C2BB-43F9-874C-BDC84AAE229C}" srcOrd="0" destOrd="0" presId="urn:microsoft.com/office/officeart/2005/8/layout/orgChart1"/>
    <dgm:cxn modelId="{C89156C2-B47B-412B-B647-3F0CFF1629D3}" type="presOf" srcId="{9D2FB4E0-5AE9-4047-B436-731565E6813D}" destId="{85043A5D-8229-496F-84D3-01F3BF01C4C5}" srcOrd="1" destOrd="0" presId="urn:microsoft.com/office/officeart/2005/8/layout/orgChart1"/>
    <dgm:cxn modelId="{C2462F2A-A3C0-45E7-9BDD-03C91D345983}" srcId="{31100136-917A-46BB-AC11-3CDC194CACA5}" destId="{40F69FAC-8094-44D5-B5DA-7FAA47B0B131}" srcOrd="0" destOrd="0" parTransId="{F6C5628A-CB16-4C64-9495-F7A61A5F063B}" sibTransId="{82526C64-53A7-467D-A45D-C3DABCF2998C}"/>
    <dgm:cxn modelId="{6D7AE645-7A0D-4D1A-80DA-2A0C572CF6FB}" srcId="{31100136-917A-46BB-AC11-3CDC194CACA5}" destId="{64F704EF-71D4-48CD-8B5A-17DADECA05C3}" srcOrd="3" destOrd="0" parTransId="{8951E8ED-D5D8-408A-B73B-AE2A756078CE}" sibTransId="{51E829EB-FF03-414E-9433-074D83DF025A}"/>
    <dgm:cxn modelId="{88CC037B-AAAB-4029-BF89-1FE48E12AC55}" type="presOf" srcId="{8951E8ED-D5D8-408A-B73B-AE2A756078CE}" destId="{1AD908FD-4143-4BA9-8961-30CB76914BE9}" srcOrd="0" destOrd="0" presId="urn:microsoft.com/office/officeart/2005/8/layout/orgChart1"/>
    <dgm:cxn modelId="{03D4DA8D-8391-416F-8768-232CA720F9E5}" srcId="{093D8E5C-1DC9-4678-8A3D-84372B5BCB28}" destId="{31100136-917A-46BB-AC11-3CDC194CACA5}" srcOrd="0" destOrd="0" parTransId="{D7DB68BF-3ADD-4F03-8409-7577CB5E7972}" sibTransId="{7697523E-D9DB-4B27-B94D-0A6A756BB48D}"/>
    <dgm:cxn modelId="{1C44C567-0A9B-4AE8-8B30-31102DAE5453}" type="presOf" srcId="{40F69FAC-8094-44D5-B5DA-7FAA47B0B131}" destId="{3AC17347-A7D6-4B6C-AC84-078C6F21D122}" srcOrd="1" destOrd="0" presId="urn:microsoft.com/office/officeart/2005/8/layout/orgChart1"/>
    <dgm:cxn modelId="{671B9039-301F-4545-99FA-26231727B80F}" type="presOf" srcId="{9D2FB4E0-5AE9-4047-B436-731565E6813D}" destId="{F64A8093-2570-4806-9D3C-ACD6CE4DFB57}" srcOrd="0" destOrd="0" presId="urn:microsoft.com/office/officeart/2005/8/layout/orgChart1"/>
    <dgm:cxn modelId="{D6052F18-8B66-47F4-93C7-8B5ECD95A5FF}" type="presOf" srcId="{64F704EF-71D4-48CD-8B5A-17DADECA05C3}" destId="{D3630EDE-E9D2-42F1-9487-2FF2091154EE}" srcOrd="1" destOrd="0" presId="urn:microsoft.com/office/officeart/2005/8/layout/orgChart1"/>
    <dgm:cxn modelId="{9FC3ACB4-C5E5-42D5-8163-A1AE2B0B1BC1}" type="presOf" srcId="{460E9912-CD11-4D4B-A701-2DCB55E94BCA}" destId="{FB0C4C1D-2A90-4B80-8143-BA41F7FBF84F}" srcOrd="0" destOrd="0" presId="urn:microsoft.com/office/officeart/2005/8/layout/orgChart1"/>
    <dgm:cxn modelId="{D9506F3E-8A4A-491B-94D3-3A1EEE01396B}" type="presOf" srcId="{093D8E5C-1DC9-4678-8A3D-84372B5BCB28}" destId="{EACBEC36-149B-4632-8BF4-0FD08A4D8D61}" srcOrd="0" destOrd="0" presId="urn:microsoft.com/office/officeart/2005/8/layout/orgChart1"/>
    <dgm:cxn modelId="{ACA4EF60-1683-4BA5-BC8D-A1F0F13D8F80}" type="presOf" srcId="{31100136-917A-46BB-AC11-3CDC194CACA5}" destId="{BD2AD150-E5F6-49A9-B6CA-8AD6418D690A}" srcOrd="1" destOrd="0" presId="urn:microsoft.com/office/officeart/2005/8/layout/orgChart1"/>
    <dgm:cxn modelId="{A535C830-77E3-4E80-BB72-37B0EA25D7A8}" type="presOf" srcId="{2768D1E7-8FF0-46F4-B35D-D5E5730A3016}" destId="{CDDBD5A0-BF25-48AA-B29E-A76A1E88E43C}" srcOrd="0" destOrd="0" presId="urn:microsoft.com/office/officeart/2005/8/layout/orgChart1"/>
    <dgm:cxn modelId="{481812C3-E1E2-42BA-9E0D-18778E288671}" type="presOf" srcId="{25DEE4A6-ECB3-43F7-9BB0-CAB1B67A6B48}" destId="{0C9D6B56-EA86-4ABA-B6C4-FBB5EB2226A6}" srcOrd="0" destOrd="0" presId="urn:microsoft.com/office/officeart/2005/8/layout/orgChart1"/>
    <dgm:cxn modelId="{F5194F46-7C1C-43E6-8961-9D96D2A076F9}" srcId="{31100136-917A-46BB-AC11-3CDC194CACA5}" destId="{9D2FB4E0-5AE9-4047-B436-731565E6813D}" srcOrd="2" destOrd="0" parTransId="{25DEE4A6-ECB3-43F7-9BB0-CAB1B67A6B48}" sibTransId="{E1DA3BE7-9BF1-45CA-A78B-8F8F5F86C032}"/>
    <dgm:cxn modelId="{6EF5345B-213B-402F-86F4-074117CBCA8B}" type="presOf" srcId="{2768D1E7-8FF0-46F4-B35D-D5E5730A3016}" destId="{A976F0A1-4701-4AB7-9DA0-53AA1FB980B3}" srcOrd="1" destOrd="0" presId="urn:microsoft.com/office/officeart/2005/8/layout/orgChart1"/>
    <dgm:cxn modelId="{D96625FC-3DC6-45A0-A83A-D602EC98B8B1}" type="presOf" srcId="{40F69FAC-8094-44D5-B5DA-7FAA47B0B131}" destId="{D6C7EE8A-559B-41B7-9855-C0CDEFC4A791}" srcOrd="0" destOrd="0" presId="urn:microsoft.com/office/officeart/2005/8/layout/orgChart1"/>
    <dgm:cxn modelId="{C49F1458-34B1-421D-9272-C49819EAA034}" type="presOf" srcId="{F3B5C94B-68D4-4587-88A3-E301C50D3023}" destId="{DFC58EED-8E6B-4499-B4E7-F64AE1EB9282}" srcOrd="0" destOrd="0" presId="urn:microsoft.com/office/officeart/2005/8/layout/orgChart1"/>
    <dgm:cxn modelId="{CBB3A155-CE6C-4E73-A73D-9F615B71431E}" type="presOf" srcId="{31100136-917A-46BB-AC11-3CDC194CACA5}" destId="{6094AFDA-F11E-4AC7-8399-042D4F8DEE62}" srcOrd="0" destOrd="0" presId="urn:microsoft.com/office/officeart/2005/8/layout/orgChart1"/>
    <dgm:cxn modelId="{0251063C-7970-4293-AFF8-CED0C36A841E}" type="presParOf" srcId="{EACBEC36-149B-4632-8BF4-0FD08A4D8D61}" destId="{69046AC8-9834-4BC8-AD76-1C22B6DE18B7}" srcOrd="0" destOrd="0" presId="urn:microsoft.com/office/officeart/2005/8/layout/orgChart1"/>
    <dgm:cxn modelId="{160F2404-64F0-49B4-A40B-37B3E15467AD}" type="presParOf" srcId="{69046AC8-9834-4BC8-AD76-1C22B6DE18B7}" destId="{A77E3720-B5B6-4EEB-807C-39B985E148FF}" srcOrd="0" destOrd="0" presId="urn:microsoft.com/office/officeart/2005/8/layout/orgChart1"/>
    <dgm:cxn modelId="{6CA3B783-F18E-408B-A92C-E025EF34DBC0}" type="presParOf" srcId="{A77E3720-B5B6-4EEB-807C-39B985E148FF}" destId="{6094AFDA-F11E-4AC7-8399-042D4F8DEE62}" srcOrd="0" destOrd="0" presId="urn:microsoft.com/office/officeart/2005/8/layout/orgChart1"/>
    <dgm:cxn modelId="{129297A6-1463-4E12-AAEC-7927E52F56E4}" type="presParOf" srcId="{A77E3720-B5B6-4EEB-807C-39B985E148FF}" destId="{BD2AD150-E5F6-49A9-B6CA-8AD6418D690A}" srcOrd="1" destOrd="0" presId="urn:microsoft.com/office/officeart/2005/8/layout/orgChart1"/>
    <dgm:cxn modelId="{23742B9E-55B3-4137-90FD-DBEA6EC65654}" type="presParOf" srcId="{69046AC8-9834-4BC8-AD76-1C22B6DE18B7}" destId="{2F697C51-ADBF-43CA-B623-1ADAF7BF3128}" srcOrd="1" destOrd="0" presId="urn:microsoft.com/office/officeart/2005/8/layout/orgChart1"/>
    <dgm:cxn modelId="{15091953-E61D-4C87-8BB2-E76B66B6A21D}" type="presParOf" srcId="{2F697C51-ADBF-43CA-B623-1ADAF7BF3128}" destId="{96DA0DF7-5A48-4524-86D2-CD80CFB34A9C}" srcOrd="0" destOrd="0" presId="urn:microsoft.com/office/officeart/2005/8/layout/orgChart1"/>
    <dgm:cxn modelId="{C4CCCD99-8043-4353-9F1F-C6893702051E}" type="presParOf" srcId="{2F697C51-ADBF-43CA-B623-1ADAF7BF3128}" destId="{BAE4E6C8-FAB8-48AE-9062-6528E98BD50A}" srcOrd="1" destOrd="0" presId="urn:microsoft.com/office/officeart/2005/8/layout/orgChart1"/>
    <dgm:cxn modelId="{E4E97DD7-FCC5-4683-9E62-7A5D1D7792C4}" type="presParOf" srcId="{BAE4E6C8-FAB8-48AE-9062-6528E98BD50A}" destId="{1346DBC0-0A2A-42BD-B30A-A5C35483F922}" srcOrd="0" destOrd="0" presId="urn:microsoft.com/office/officeart/2005/8/layout/orgChart1"/>
    <dgm:cxn modelId="{557706CB-56DA-4C97-B74D-61BE4D14E3AA}" type="presParOf" srcId="{1346DBC0-0A2A-42BD-B30A-A5C35483F922}" destId="{D6C7EE8A-559B-41B7-9855-C0CDEFC4A791}" srcOrd="0" destOrd="0" presId="urn:microsoft.com/office/officeart/2005/8/layout/orgChart1"/>
    <dgm:cxn modelId="{88535FF5-D6F3-4F5E-B893-CDE6470ECABA}" type="presParOf" srcId="{1346DBC0-0A2A-42BD-B30A-A5C35483F922}" destId="{3AC17347-A7D6-4B6C-AC84-078C6F21D122}" srcOrd="1" destOrd="0" presId="urn:microsoft.com/office/officeart/2005/8/layout/orgChart1"/>
    <dgm:cxn modelId="{5D20559C-2F43-4B1D-9D29-14DE4C639B4A}" type="presParOf" srcId="{BAE4E6C8-FAB8-48AE-9062-6528E98BD50A}" destId="{E20C3A18-2532-4E44-9733-7C01F0959C1E}" srcOrd="1" destOrd="0" presId="urn:microsoft.com/office/officeart/2005/8/layout/orgChart1"/>
    <dgm:cxn modelId="{D35CCC70-5587-4611-A525-6D58BB3A4307}" type="presParOf" srcId="{BAE4E6C8-FAB8-48AE-9062-6528E98BD50A}" destId="{6D038851-5697-474E-9308-74FC4749113B}" srcOrd="2" destOrd="0" presId="urn:microsoft.com/office/officeart/2005/8/layout/orgChart1"/>
    <dgm:cxn modelId="{CA592BBB-686C-4FBD-AFA8-FE3AF4BAD98F}" type="presParOf" srcId="{2F697C51-ADBF-43CA-B623-1ADAF7BF3128}" destId="{6589F594-C2BB-43F9-874C-BDC84AAE229C}" srcOrd="2" destOrd="0" presId="urn:microsoft.com/office/officeart/2005/8/layout/orgChart1"/>
    <dgm:cxn modelId="{38EBCBEE-600F-4F0A-B225-458832B50FAD}" type="presParOf" srcId="{2F697C51-ADBF-43CA-B623-1ADAF7BF3128}" destId="{D7808AD6-A357-4342-8AC9-53DFDBF44B96}" srcOrd="3" destOrd="0" presId="urn:microsoft.com/office/officeart/2005/8/layout/orgChart1"/>
    <dgm:cxn modelId="{95D91D9B-6FB3-48C3-BDB1-56279E4FC0D9}" type="presParOf" srcId="{D7808AD6-A357-4342-8AC9-53DFDBF44B96}" destId="{92F47B9F-FECF-487E-8ABC-0444B19CABCD}" srcOrd="0" destOrd="0" presId="urn:microsoft.com/office/officeart/2005/8/layout/orgChart1"/>
    <dgm:cxn modelId="{BC539533-3070-4BA7-A754-724742D1B834}" type="presParOf" srcId="{92F47B9F-FECF-487E-8ABC-0444B19CABCD}" destId="{CDDBD5A0-BF25-48AA-B29E-A76A1E88E43C}" srcOrd="0" destOrd="0" presId="urn:microsoft.com/office/officeart/2005/8/layout/orgChart1"/>
    <dgm:cxn modelId="{5DF76D23-3C99-46C2-99C9-5012C17DE256}" type="presParOf" srcId="{92F47B9F-FECF-487E-8ABC-0444B19CABCD}" destId="{A976F0A1-4701-4AB7-9DA0-53AA1FB980B3}" srcOrd="1" destOrd="0" presId="urn:microsoft.com/office/officeart/2005/8/layout/orgChart1"/>
    <dgm:cxn modelId="{1BC59904-3FC2-4A3F-8CCB-AD2DFECABFEE}" type="presParOf" srcId="{D7808AD6-A357-4342-8AC9-53DFDBF44B96}" destId="{67A2C4F4-CBFA-42DF-B8A3-5446ACF75808}" srcOrd="1" destOrd="0" presId="urn:microsoft.com/office/officeart/2005/8/layout/orgChart1"/>
    <dgm:cxn modelId="{F68C3CAF-EDC3-46F9-B665-B5712D843727}" type="presParOf" srcId="{D7808AD6-A357-4342-8AC9-53DFDBF44B96}" destId="{9C4470C6-782F-404E-B6C7-E75C4506BEBE}" srcOrd="2" destOrd="0" presId="urn:microsoft.com/office/officeart/2005/8/layout/orgChart1"/>
    <dgm:cxn modelId="{A74190B6-AACC-49CA-BB74-581BF1E1C351}" type="presParOf" srcId="{2F697C51-ADBF-43CA-B623-1ADAF7BF3128}" destId="{0C9D6B56-EA86-4ABA-B6C4-FBB5EB2226A6}" srcOrd="4" destOrd="0" presId="urn:microsoft.com/office/officeart/2005/8/layout/orgChart1"/>
    <dgm:cxn modelId="{5F8824BF-518A-4767-832C-3F60B55D779C}" type="presParOf" srcId="{2F697C51-ADBF-43CA-B623-1ADAF7BF3128}" destId="{DF9575D9-3A1D-4C79-AF11-0EB1980813C8}" srcOrd="5" destOrd="0" presId="urn:microsoft.com/office/officeart/2005/8/layout/orgChart1"/>
    <dgm:cxn modelId="{EACDEFEF-BB2F-4A7A-910A-32D7E8E5E875}" type="presParOf" srcId="{DF9575D9-3A1D-4C79-AF11-0EB1980813C8}" destId="{12DAB686-702F-48D6-B872-C398C6264578}" srcOrd="0" destOrd="0" presId="urn:microsoft.com/office/officeart/2005/8/layout/orgChart1"/>
    <dgm:cxn modelId="{5568E71E-84EF-4D3C-AD8A-EF5C23EB6866}" type="presParOf" srcId="{12DAB686-702F-48D6-B872-C398C6264578}" destId="{F64A8093-2570-4806-9D3C-ACD6CE4DFB57}" srcOrd="0" destOrd="0" presId="urn:microsoft.com/office/officeart/2005/8/layout/orgChart1"/>
    <dgm:cxn modelId="{FDE0F58D-B78A-4DE7-8AB9-0B46E90ED45A}" type="presParOf" srcId="{12DAB686-702F-48D6-B872-C398C6264578}" destId="{85043A5D-8229-496F-84D3-01F3BF01C4C5}" srcOrd="1" destOrd="0" presId="urn:microsoft.com/office/officeart/2005/8/layout/orgChart1"/>
    <dgm:cxn modelId="{DA505AF3-6F1A-4C02-8E9F-38FFFB90F01F}" type="presParOf" srcId="{DF9575D9-3A1D-4C79-AF11-0EB1980813C8}" destId="{055FC1CB-6783-4CB2-9381-6874B2627141}" srcOrd="1" destOrd="0" presId="urn:microsoft.com/office/officeart/2005/8/layout/orgChart1"/>
    <dgm:cxn modelId="{05AA53A8-5125-4E87-B5FB-12771E794A4C}" type="presParOf" srcId="{DF9575D9-3A1D-4C79-AF11-0EB1980813C8}" destId="{96BA443B-D5B8-46DD-A0FA-3CDD4042B2F6}" srcOrd="2" destOrd="0" presId="urn:microsoft.com/office/officeart/2005/8/layout/orgChart1"/>
    <dgm:cxn modelId="{919D6969-6A30-41BA-867B-6EC5F80F77B2}" type="presParOf" srcId="{2F697C51-ADBF-43CA-B623-1ADAF7BF3128}" destId="{1AD908FD-4143-4BA9-8961-30CB76914BE9}" srcOrd="6" destOrd="0" presId="urn:microsoft.com/office/officeart/2005/8/layout/orgChart1"/>
    <dgm:cxn modelId="{DC5BF76F-A523-463B-A69D-027F06FF3EC3}" type="presParOf" srcId="{2F697C51-ADBF-43CA-B623-1ADAF7BF3128}" destId="{C435EE48-227C-4207-AF8F-0EC20824CB85}" srcOrd="7" destOrd="0" presId="urn:microsoft.com/office/officeart/2005/8/layout/orgChart1"/>
    <dgm:cxn modelId="{7A52848E-DCA2-442B-8165-C9F70D663CD1}" type="presParOf" srcId="{C435EE48-227C-4207-AF8F-0EC20824CB85}" destId="{40FEEF17-3378-4339-90B9-11EB2801EB38}" srcOrd="0" destOrd="0" presId="urn:microsoft.com/office/officeart/2005/8/layout/orgChart1"/>
    <dgm:cxn modelId="{1D3F0FE5-4A5A-43C9-9652-2EB1BC91579B}" type="presParOf" srcId="{40FEEF17-3378-4339-90B9-11EB2801EB38}" destId="{3ACFAEAC-01C8-4B09-99F2-95E20463D081}" srcOrd="0" destOrd="0" presId="urn:microsoft.com/office/officeart/2005/8/layout/orgChart1"/>
    <dgm:cxn modelId="{0CB8A675-EC74-463C-BEE4-65F991FB3FC8}" type="presParOf" srcId="{40FEEF17-3378-4339-90B9-11EB2801EB38}" destId="{D3630EDE-E9D2-42F1-9487-2FF2091154EE}" srcOrd="1" destOrd="0" presId="urn:microsoft.com/office/officeart/2005/8/layout/orgChart1"/>
    <dgm:cxn modelId="{81E7ACB5-F9DD-4F21-A466-097192A1C728}" type="presParOf" srcId="{C435EE48-227C-4207-AF8F-0EC20824CB85}" destId="{319F234E-3E48-4788-8C4B-917D36DCCC20}" srcOrd="1" destOrd="0" presId="urn:microsoft.com/office/officeart/2005/8/layout/orgChart1"/>
    <dgm:cxn modelId="{D3B5FF8A-4524-4253-B77D-A8408CA08325}" type="presParOf" srcId="{C435EE48-227C-4207-AF8F-0EC20824CB85}" destId="{E1E02451-448B-40C4-ABE3-54FF3BD7B0B0}" srcOrd="2" destOrd="0" presId="urn:microsoft.com/office/officeart/2005/8/layout/orgChart1"/>
    <dgm:cxn modelId="{1EE7B3DE-1CBE-43B5-8007-337A9AAFA1EA}" type="presParOf" srcId="{69046AC8-9834-4BC8-AD76-1C22B6DE18B7}" destId="{227A057B-53DE-480E-ADB3-EBAF44250571}" srcOrd="2" destOrd="0" presId="urn:microsoft.com/office/officeart/2005/8/layout/orgChart1"/>
    <dgm:cxn modelId="{FA0D4FCE-F700-493A-89AA-A879829B311C}" type="presParOf" srcId="{227A057B-53DE-480E-ADB3-EBAF44250571}" destId="{FB0C4C1D-2A90-4B80-8143-BA41F7FBF84F}" srcOrd="0" destOrd="0" presId="urn:microsoft.com/office/officeart/2005/8/layout/orgChart1"/>
    <dgm:cxn modelId="{CDA826B2-857D-48F6-9175-B6C8FD7712E7}" type="presParOf" srcId="{227A057B-53DE-480E-ADB3-EBAF44250571}" destId="{52313923-A4BB-42EC-A3A2-B13E4C592225}" srcOrd="1" destOrd="0" presId="urn:microsoft.com/office/officeart/2005/8/layout/orgChart1"/>
    <dgm:cxn modelId="{1073D424-B796-478C-8DF9-F5EA62EA38DA}" type="presParOf" srcId="{52313923-A4BB-42EC-A3A2-B13E4C592225}" destId="{0F5BB18F-CE11-4E68-846E-8FAD9B2AD8FB}" srcOrd="0" destOrd="0" presId="urn:microsoft.com/office/officeart/2005/8/layout/orgChart1"/>
    <dgm:cxn modelId="{2561823A-CDAD-42E0-9B0F-32258DC75337}" type="presParOf" srcId="{0F5BB18F-CE11-4E68-846E-8FAD9B2AD8FB}" destId="{DFC58EED-8E6B-4499-B4E7-F64AE1EB9282}" srcOrd="0" destOrd="0" presId="urn:microsoft.com/office/officeart/2005/8/layout/orgChart1"/>
    <dgm:cxn modelId="{F0B68BC7-01CB-4D19-9798-EF2EE525E209}" type="presParOf" srcId="{0F5BB18F-CE11-4E68-846E-8FAD9B2AD8FB}" destId="{BA7FDF47-77BE-45F3-8BEB-AF592770A4C1}" srcOrd="1" destOrd="0" presId="urn:microsoft.com/office/officeart/2005/8/layout/orgChart1"/>
    <dgm:cxn modelId="{5160ECA5-669F-429C-B461-C50A15C89DA6}" type="presParOf" srcId="{52313923-A4BB-42EC-A3A2-B13E4C592225}" destId="{DCE047B0-961C-4E66-B7BE-32A9CD7FBE80}" srcOrd="1" destOrd="0" presId="urn:microsoft.com/office/officeart/2005/8/layout/orgChart1"/>
    <dgm:cxn modelId="{4A409A38-209F-4330-9A13-3D81B7B3C956}" type="presParOf" srcId="{52313923-A4BB-42EC-A3A2-B13E4C592225}" destId="{508C4312-24C5-4993-903F-00070C8D893E}" srcOrd="2" destOrd="0" presId="urn:microsoft.com/office/officeart/2005/8/layout/orgChar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B16C42-5A34-4CB4-82B9-2C6E91A15F2B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B2614164-8CE9-4967-861E-52465C5A1652}">
      <dgm:prSet phldrT="[Texte]" custT="1"/>
      <dgm:spPr/>
      <dgm:t>
        <a:bodyPr/>
        <a:lstStyle/>
        <a:p>
          <a:r>
            <a:rPr lang="fr-FR" sz="1200" b="1" dirty="0" smtClean="0"/>
            <a:t>Directeur</a:t>
          </a:r>
          <a:br>
            <a:rPr lang="fr-FR" sz="1200" b="1" dirty="0" smtClean="0"/>
          </a:br>
          <a:r>
            <a:rPr lang="fr-FR" sz="1200" b="1" dirty="0" smtClean="0"/>
            <a:t>Denis REITER</a:t>
          </a:r>
          <a:endParaRPr lang="fr-FR" sz="1200" b="1" dirty="0"/>
        </a:p>
      </dgm:t>
    </dgm:pt>
    <dgm:pt modelId="{3A6E4526-E1B4-47B5-882D-FCF34CC20C51}" type="parTrans" cxnId="{7AADEA6B-F5AC-4340-9CCB-DC8D2D7F8B70}">
      <dgm:prSet/>
      <dgm:spPr/>
      <dgm:t>
        <a:bodyPr/>
        <a:lstStyle/>
        <a:p>
          <a:endParaRPr lang="fr-FR" sz="2400"/>
        </a:p>
      </dgm:t>
    </dgm:pt>
    <dgm:pt modelId="{C3A3EFBC-7B3A-462C-8617-0E5DCD4D0B1E}" type="sibTrans" cxnId="{7AADEA6B-F5AC-4340-9CCB-DC8D2D7F8B70}">
      <dgm:prSet/>
      <dgm:spPr/>
      <dgm:t>
        <a:bodyPr/>
        <a:lstStyle/>
        <a:p>
          <a:endParaRPr lang="fr-FR" sz="2400"/>
        </a:p>
      </dgm:t>
    </dgm:pt>
    <dgm:pt modelId="{087D5926-9E8C-490A-AA45-EF887A7F8C00}">
      <dgm:prSet phldrT="[Texte]" custT="1"/>
      <dgm:spPr/>
      <dgm:t>
        <a:bodyPr/>
        <a:lstStyle/>
        <a:p>
          <a:r>
            <a:rPr lang="fr-FR" sz="800" dirty="0" err="1" smtClean="0"/>
            <a:t>Resp</a:t>
          </a:r>
          <a:r>
            <a:rPr lang="fr-FR" sz="800" dirty="0" smtClean="0"/>
            <a:t>. Gestion des Cadres </a:t>
          </a:r>
          <a:br>
            <a:rPr lang="fr-FR" sz="800" dirty="0" smtClean="0"/>
          </a:br>
          <a:r>
            <a:rPr lang="fr-FR" sz="800" dirty="0" smtClean="0"/>
            <a:t>et Développement R.H.</a:t>
          </a:r>
        </a:p>
        <a:p>
          <a:r>
            <a:rPr lang="fr-FR" sz="800" dirty="0" smtClean="0"/>
            <a:t>Gladys LEO</a:t>
          </a:r>
        </a:p>
      </dgm:t>
    </dgm:pt>
    <dgm:pt modelId="{ABD98E74-1772-4549-A54A-335EEC5736B5}" type="parTrans" cxnId="{E24EB7BB-C9DD-41CC-B365-875A8D23F3C0}">
      <dgm:prSet/>
      <dgm:spPr/>
      <dgm:t>
        <a:bodyPr/>
        <a:lstStyle/>
        <a:p>
          <a:endParaRPr lang="fr-FR" sz="2400"/>
        </a:p>
      </dgm:t>
    </dgm:pt>
    <dgm:pt modelId="{0F4EC7D2-66C0-49E2-A98D-E82F12734F42}" type="sibTrans" cxnId="{E24EB7BB-C9DD-41CC-B365-875A8D23F3C0}">
      <dgm:prSet/>
      <dgm:spPr/>
      <dgm:t>
        <a:bodyPr/>
        <a:lstStyle/>
        <a:p>
          <a:endParaRPr lang="fr-FR" sz="2400"/>
        </a:p>
      </dgm:t>
    </dgm:pt>
    <dgm:pt modelId="{15B64CC9-041E-4095-ADF1-808250650009}">
      <dgm:prSet phldrT="[Texte]" custT="1"/>
      <dgm:spPr/>
      <dgm:t>
        <a:bodyPr/>
        <a:lstStyle/>
        <a:p>
          <a:r>
            <a:rPr lang="fr-FR" sz="900" dirty="0" err="1" smtClean="0"/>
            <a:t>Resp</a:t>
          </a:r>
          <a:r>
            <a:rPr lang="fr-FR" sz="900" dirty="0" smtClean="0"/>
            <a:t>. Régional</a:t>
          </a:r>
          <a:br>
            <a:rPr lang="fr-FR" sz="900" dirty="0" smtClean="0"/>
          </a:br>
          <a:r>
            <a:rPr lang="fr-FR" sz="900" dirty="0" smtClean="0"/>
            <a:t>R.H. Nord &amp;  Est</a:t>
          </a:r>
          <a:br>
            <a:rPr lang="fr-FR" sz="900" dirty="0" smtClean="0"/>
          </a:br>
          <a:r>
            <a:rPr lang="fr-FR" sz="900" dirty="0" smtClean="0"/>
            <a:t>Lionel BERNAT</a:t>
          </a:r>
          <a:endParaRPr lang="fr-FR" sz="900" dirty="0"/>
        </a:p>
      </dgm:t>
    </dgm:pt>
    <dgm:pt modelId="{7F349B92-ED6B-40CA-B12C-99B44FC4543C}" type="parTrans" cxnId="{1B05D613-D8A3-45D0-9B0F-E1C6E9DF74DC}">
      <dgm:prSet/>
      <dgm:spPr/>
      <dgm:t>
        <a:bodyPr/>
        <a:lstStyle/>
        <a:p>
          <a:endParaRPr lang="fr-FR" sz="2400"/>
        </a:p>
      </dgm:t>
    </dgm:pt>
    <dgm:pt modelId="{1246BD9F-96A3-4B45-B381-F445C6179957}" type="sibTrans" cxnId="{1B05D613-D8A3-45D0-9B0F-E1C6E9DF74DC}">
      <dgm:prSet/>
      <dgm:spPr/>
      <dgm:t>
        <a:bodyPr/>
        <a:lstStyle/>
        <a:p>
          <a:endParaRPr lang="fr-FR" sz="2400"/>
        </a:p>
      </dgm:t>
    </dgm:pt>
    <dgm:pt modelId="{3B22FF4E-5D70-4A96-84D7-330327A17862}" type="asst">
      <dgm:prSet custT="1"/>
      <dgm:spPr/>
      <dgm:t>
        <a:bodyPr/>
        <a:lstStyle/>
        <a:p>
          <a:r>
            <a:rPr lang="fr-FR" sz="800" dirty="0" smtClean="0"/>
            <a:t>Directeur Adjoint</a:t>
          </a:r>
          <a:br>
            <a:rPr lang="fr-FR" sz="800" dirty="0" smtClean="0"/>
          </a:br>
          <a:r>
            <a:rPr lang="fr-FR" sz="800" dirty="0" smtClean="0"/>
            <a:t>Administration &amp;</a:t>
          </a:r>
          <a:br>
            <a:rPr lang="fr-FR" sz="800" dirty="0" smtClean="0"/>
          </a:br>
          <a:r>
            <a:rPr lang="fr-FR" sz="800" dirty="0" smtClean="0"/>
            <a:t>Relations Sociales</a:t>
          </a:r>
        </a:p>
        <a:p>
          <a:r>
            <a:rPr lang="fr-FR" sz="800" dirty="0" smtClean="0"/>
            <a:t>Philippe DUQUENOY</a:t>
          </a:r>
          <a:endParaRPr lang="fr-FR" sz="800" dirty="0"/>
        </a:p>
      </dgm:t>
    </dgm:pt>
    <dgm:pt modelId="{BBA29270-506B-4C60-85AE-FD2BECFBD5E5}" type="parTrans" cxnId="{1909B59F-8D83-4159-836A-D29E27061210}">
      <dgm:prSet/>
      <dgm:spPr/>
      <dgm:t>
        <a:bodyPr/>
        <a:lstStyle/>
        <a:p>
          <a:endParaRPr lang="fr-FR" sz="2400"/>
        </a:p>
      </dgm:t>
    </dgm:pt>
    <dgm:pt modelId="{091ACAAC-5062-4B1F-B963-EF8294685A79}" type="sibTrans" cxnId="{1909B59F-8D83-4159-836A-D29E27061210}">
      <dgm:prSet/>
      <dgm:spPr/>
      <dgm:t>
        <a:bodyPr/>
        <a:lstStyle/>
        <a:p>
          <a:endParaRPr lang="fr-FR" sz="2400"/>
        </a:p>
      </dgm:t>
    </dgm:pt>
    <dgm:pt modelId="{4A5F5D78-2149-41AD-B589-A1CE0F01E185}">
      <dgm:prSet custT="1"/>
      <dgm:spPr/>
      <dgm:t>
        <a:bodyPr/>
        <a:lstStyle/>
        <a:p>
          <a:r>
            <a:rPr lang="fr-FR" sz="900" dirty="0" err="1" smtClean="0"/>
            <a:t>Resp</a:t>
          </a:r>
          <a:r>
            <a:rPr lang="fr-FR" sz="900" dirty="0" smtClean="0"/>
            <a:t>. Régional</a:t>
          </a:r>
          <a:br>
            <a:rPr lang="fr-FR" sz="900" dirty="0" smtClean="0"/>
          </a:br>
          <a:r>
            <a:rPr lang="fr-FR" sz="900" dirty="0" smtClean="0"/>
            <a:t>R.H. Centre &amp; Midi</a:t>
          </a:r>
          <a:br>
            <a:rPr lang="fr-FR" sz="900" dirty="0" smtClean="0"/>
          </a:br>
          <a:r>
            <a:rPr lang="fr-FR" sz="900" dirty="0" smtClean="0"/>
            <a:t>Eric WEBER</a:t>
          </a:r>
          <a:endParaRPr lang="fr-FR" sz="900" dirty="0"/>
        </a:p>
      </dgm:t>
    </dgm:pt>
    <dgm:pt modelId="{7A1A7519-3C48-4AA8-A3B8-2A5A4B63F705}" type="parTrans" cxnId="{4E609631-6AE8-4733-9023-E192A04DFB9F}">
      <dgm:prSet/>
      <dgm:spPr/>
      <dgm:t>
        <a:bodyPr/>
        <a:lstStyle/>
        <a:p>
          <a:endParaRPr lang="fr-FR" sz="2400"/>
        </a:p>
      </dgm:t>
    </dgm:pt>
    <dgm:pt modelId="{9D8B1CC4-22FA-4CBA-9F6A-7CB8072F6448}" type="sibTrans" cxnId="{4E609631-6AE8-4733-9023-E192A04DFB9F}">
      <dgm:prSet/>
      <dgm:spPr/>
      <dgm:t>
        <a:bodyPr/>
        <a:lstStyle/>
        <a:p>
          <a:endParaRPr lang="fr-FR" sz="2400"/>
        </a:p>
      </dgm:t>
    </dgm:pt>
    <dgm:pt modelId="{4585A35D-6CC7-4E44-9497-21CCB68F79B6}">
      <dgm:prSet custT="1"/>
      <dgm:spPr/>
      <dgm:t>
        <a:bodyPr/>
        <a:lstStyle/>
        <a:p>
          <a:r>
            <a:rPr lang="fr-FR" sz="800" dirty="0" smtClean="0"/>
            <a:t>Développement R.H. :</a:t>
          </a:r>
        </a:p>
        <a:p>
          <a:r>
            <a:rPr lang="fr-FR" sz="800" dirty="0" smtClean="0"/>
            <a:t>Agnès MOSHFEGHI</a:t>
          </a:r>
        </a:p>
        <a:p>
          <a:r>
            <a:rPr lang="fr-FR" sz="800" dirty="0" smtClean="0"/>
            <a:t>Ségolène JARRY</a:t>
          </a:r>
          <a:endParaRPr lang="fr-FR" sz="800" dirty="0"/>
        </a:p>
      </dgm:t>
    </dgm:pt>
    <dgm:pt modelId="{0DBEE0EC-2751-4F5E-9AB8-D2446294E6F4}" type="parTrans" cxnId="{5E54B9BA-DE70-4A88-922D-CBCF3A57EC57}">
      <dgm:prSet/>
      <dgm:spPr/>
      <dgm:t>
        <a:bodyPr/>
        <a:lstStyle/>
        <a:p>
          <a:endParaRPr lang="fr-FR" sz="2400"/>
        </a:p>
      </dgm:t>
    </dgm:pt>
    <dgm:pt modelId="{C2262DAB-2742-4589-8AE3-6D48DEDCA39F}" type="sibTrans" cxnId="{5E54B9BA-DE70-4A88-922D-CBCF3A57EC57}">
      <dgm:prSet/>
      <dgm:spPr/>
      <dgm:t>
        <a:bodyPr/>
        <a:lstStyle/>
        <a:p>
          <a:endParaRPr lang="fr-FR" sz="2400"/>
        </a:p>
      </dgm:t>
    </dgm:pt>
    <dgm:pt modelId="{3F9820CB-B61B-4A3F-8847-27D985C9B252}">
      <dgm:prSet custT="1"/>
      <dgm:spPr/>
      <dgm:t>
        <a:bodyPr/>
        <a:lstStyle/>
        <a:p>
          <a:r>
            <a:rPr lang="fr-FR" sz="800" dirty="0" smtClean="0"/>
            <a:t>Relations sociales / Droit Social :</a:t>
          </a:r>
          <a:br>
            <a:rPr lang="fr-FR" sz="800" dirty="0" smtClean="0"/>
          </a:br>
          <a:r>
            <a:rPr lang="fr-FR" sz="800" dirty="0" smtClean="0"/>
            <a:t>Anne NORMANT</a:t>
          </a:r>
        </a:p>
        <a:p>
          <a:r>
            <a:rPr lang="fr-FR" sz="800" dirty="0" smtClean="0"/>
            <a:t>Administration :</a:t>
          </a:r>
          <a:br>
            <a:rPr lang="fr-FR" sz="800" dirty="0" smtClean="0"/>
          </a:br>
          <a:r>
            <a:rPr lang="fr-FR" sz="800" dirty="0" smtClean="0"/>
            <a:t>Patrick FRULEUX</a:t>
          </a:r>
        </a:p>
        <a:p>
          <a:r>
            <a:rPr lang="fr-FR" sz="800" dirty="0" smtClean="0"/>
            <a:t>Informatique R.H. :</a:t>
          </a:r>
          <a:br>
            <a:rPr lang="fr-FR" sz="800" dirty="0" smtClean="0"/>
          </a:br>
          <a:r>
            <a:rPr lang="fr-FR" sz="800" dirty="0" smtClean="0"/>
            <a:t>Patrick BUCHHEIT</a:t>
          </a:r>
        </a:p>
        <a:p>
          <a:r>
            <a:rPr lang="fr-FR" sz="800" dirty="0" smtClean="0"/>
            <a:t>Paie :</a:t>
          </a:r>
          <a:br>
            <a:rPr lang="fr-FR" sz="800" dirty="0" smtClean="0"/>
          </a:br>
          <a:r>
            <a:rPr lang="fr-FR" sz="800" dirty="0" smtClean="0"/>
            <a:t>Patricia RIFF</a:t>
          </a:r>
          <a:br>
            <a:rPr lang="fr-FR" sz="800" dirty="0" smtClean="0"/>
          </a:br>
          <a:r>
            <a:rPr lang="fr-FR" sz="800" dirty="0" smtClean="0"/>
            <a:t>Recrutement en cours</a:t>
          </a:r>
        </a:p>
        <a:p>
          <a:r>
            <a:rPr lang="fr-FR" sz="800" dirty="0" smtClean="0"/>
            <a:t>Avantages sociaux :</a:t>
          </a:r>
          <a:br>
            <a:rPr lang="fr-FR" sz="800" dirty="0" smtClean="0"/>
          </a:br>
          <a:r>
            <a:rPr lang="fr-FR" sz="800" dirty="0" smtClean="0"/>
            <a:t>Recrutement en cours</a:t>
          </a:r>
          <a:endParaRPr lang="fr-FR" sz="800" dirty="0"/>
        </a:p>
      </dgm:t>
    </dgm:pt>
    <dgm:pt modelId="{9C207774-E373-45E6-BF09-B0C94A9C1309}" type="parTrans" cxnId="{4992FC15-5757-4151-AE61-0E70150A4220}">
      <dgm:prSet/>
      <dgm:spPr/>
      <dgm:t>
        <a:bodyPr/>
        <a:lstStyle/>
        <a:p>
          <a:endParaRPr lang="fr-FR" sz="2400"/>
        </a:p>
      </dgm:t>
    </dgm:pt>
    <dgm:pt modelId="{65B163E5-4ED0-4FA7-B17C-E32BE4DE03E8}" type="sibTrans" cxnId="{4992FC15-5757-4151-AE61-0E70150A4220}">
      <dgm:prSet/>
      <dgm:spPr/>
      <dgm:t>
        <a:bodyPr/>
        <a:lstStyle/>
        <a:p>
          <a:endParaRPr lang="fr-FR" sz="2400"/>
        </a:p>
      </dgm:t>
    </dgm:pt>
    <dgm:pt modelId="{0B67B532-1E8B-4EF1-AAD2-C1B37F4A9BAE}">
      <dgm:prSet custT="1"/>
      <dgm:spPr/>
      <dgm:t>
        <a:bodyPr/>
        <a:lstStyle/>
        <a:p>
          <a:r>
            <a:rPr lang="fr-FR" sz="800" dirty="0" smtClean="0"/>
            <a:t>CERCHAR:</a:t>
          </a:r>
          <a:br>
            <a:rPr lang="fr-FR" sz="800" dirty="0" smtClean="0"/>
          </a:br>
          <a:r>
            <a:rPr lang="fr-FR" sz="800" dirty="0" smtClean="0"/>
            <a:t>Arielle DRUON</a:t>
          </a:r>
        </a:p>
        <a:p>
          <a:r>
            <a:rPr lang="fr-FR" sz="800" dirty="0" smtClean="0"/>
            <a:t>HORNAING:</a:t>
          </a:r>
          <a:br>
            <a:rPr lang="fr-FR" sz="800" dirty="0" smtClean="0"/>
          </a:br>
          <a:r>
            <a:rPr lang="fr-FR" sz="800" dirty="0" smtClean="0"/>
            <a:t>Michèle ROCQUET</a:t>
          </a:r>
        </a:p>
        <a:p>
          <a:r>
            <a:rPr lang="fr-FR" sz="800" dirty="0" smtClean="0"/>
            <a:t>C.E.H. :</a:t>
          </a:r>
          <a:br>
            <a:rPr lang="fr-FR" sz="800" dirty="0" smtClean="0"/>
          </a:br>
          <a:r>
            <a:rPr lang="fr-FR" sz="800" dirty="0" smtClean="0"/>
            <a:t>Roland BECKER</a:t>
          </a:r>
          <a:br>
            <a:rPr lang="fr-FR" sz="800" dirty="0" smtClean="0"/>
          </a:br>
          <a:r>
            <a:rPr lang="fr-FR" sz="800" dirty="0" smtClean="0"/>
            <a:t>Nathalie SCHNEIDER</a:t>
          </a:r>
          <a:br>
            <a:rPr lang="fr-FR" sz="800" dirty="0" smtClean="0"/>
          </a:br>
          <a:r>
            <a:rPr lang="fr-FR" sz="800" dirty="0" smtClean="0"/>
            <a:t>Joséphine VEDEL</a:t>
          </a:r>
          <a:endParaRPr lang="fr-FR" sz="800" dirty="0"/>
        </a:p>
      </dgm:t>
    </dgm:pt>
    <dgm:pt modelId="{ACAF3B04-8125-4CF1-BFDC-CAF253441929}" type="parTrans" cxnId="{EE2A4BF8-A368-4598-B27D-79929D7DC19C}">
      <dgm:prSet/>
      <dgm:spPr/>
      <dgm:t>
        <a:bodyPr/>
        <a:lstStyle/>
        <a:p>
          <a:endParaRPr lang="fr-FR" sz="2400"/>
        </a:p>
      </dgm:t>
    </dgm:pt>
    <dgm:pt modelId="{1CB76588-91F7-4786-A849-DC3F9C7BE02E}" type="sibTrans" cxnId="{EE2A4BF8-A368-4598-B27D-79929D7DC19C}">
      <dgm:prSet/>
      <dgm:spPr/>
      <dgm:t>
        <a:bodyPr/>
        <a:lstStyle/>
        <a:p>
          <a:endParaRPr lang="fr-FR" sz="2400"/>
        </a:p>
      </dgm:t>
    </dgm:pt>
    <dgm:pt modelId="{1E580A1C-151F-423D-96F7-6B49B65B4B29}">
      <dgm:prSet custT="1"/>
      <dgm:spPr/>
      <dgm:t>
        <a:bodyPr/>
        <a:lstStyle/>
        <a:p>
          <a:r>
            <a:rPr lang="fr-FR" sz="800" dirty="0" smtClean="0"/>
            <a:t>LUCY:</a:t>
          </a:r>
          <a:br>
            <a:rPr lang="fr-FR" sz="800" dirty="0" smtClean="0"/>
          </a:br>
          <a:r>
            <a:rPr lang="fr-FR" sz="800" dirty="0" smtClean="0"/>
            <a:t>Karine CESAR</a:t>
          </a:r>
          <a:br>
            <a:rPr lang="fr-FR" sz="800" dirty="0" smtClean="0"/>
          </a:br>
          <a:r>
            <a:rPr lang="fr-FR" sz="800" dirty="0" smtClean="0"/>
            <a:t>Christine CALVO</a:t>
          </a:r>
        </a:p>
        <a:p>
          <a:r>
            <a:rPr lang="fr-FR" sz="800" dirty="0" smtClean="0"/>
            <a:t/>
          </a:r>
          <a:br>
            <a:rPr lang="fr-FR" sz="800" dirty="0" smtClean="0"/>
          </a:br>
          <a:r>
            <a:rPr lang="fr-FR" sz="800" dirty="0" smtClean="0"/>
            <a:t>PROVENCE :</a:t>
          </a:r>
          <a:br>
            <a:rPr lang="fr-FR" sz="800" dirty="0" smtClean="0"/>
          </a:br>
          <a:r>
            <a:rPr lang="fr-FR" sz="800" dirty="0" smtClean="0"/>
            <a:t>Josette LOUVET</a:t>
          </a:r>
          <a:br>
            <a:rPr lang="fr-FR" sz="800" dirty="0" smtClean="0"/>
          </a:br>
          <a:r>
            <a:rPr lang="fr-FR" sz="800" dirty="0" smtClean="0"/>
            <a:t>Sandra BOURG</a:t>
          </a:r>
          <a:br>
            <a:rPr lang="fr-FR" sz="800" dirty="0" smtClean="0"/>
          </a:br>
          <a:r>
            <a:rPr lang="fr-FR" sz="800" dirty="0" smtClean="0"/>
            <a:t>Françoise PERRIN</a:t>
          </a:r>
          <a:br>
            <a:rPr lang="fr-FR" sz="800" dirty="0" smtClean="0"/>
          </a:br>
          <a:r>
            <a:rPr lang="fr-FR" sz="800" dirty="0" smtClean="0"/>
            <a:t>Séverine BORIE</a:t>
          </a:r>
          <a:endParaRPr lang="fr-FR" sz="800" dirty="0"/>
        </a:p>
      </dgm:t>
    </dgm:pt>
    <dgm:pt modelId="{D1A8511A-7EA8-4083-92DE-82264135B91B}" type="parTrans" cxnId="{BA3FB15A-CC4D-4F34-A73F-5BC320B47241}">
      <dgm:prSet/>
      <dgm:spPr/>
      <dgm:t>
        <a:bodyPr/>
        <a:lstStyle/>
        <a:p>
          <a:endParaRPr lang="fr-FR" sz="2400"/>
        </a:p>
      </dgm:t>
    </dgm:pt>
    <dgm:pt modelId="{34749D50-196F-462E-80E6-B2C82B86DED8}" type="sibTrans" cxnId="{BA3FB15A-CC4D-4F34-A73F-5BC320B47241}">
      <dgm:prSet/>
      <dgm:spPr/>
      <dgm:t>
        <a:bodyPr/>
        <a:lstStyle/>
        <a:p>
          <a:endParaRPr lang="fr-FR" sz="2400"/>
        </a:p>
      </dgm:t>
    </dgm:pt>
    <dgm:pt modelId="{FD37ED2E-4707-45BD-A236-72FD6CA4FD21}" type="pres">
      <dgm:prSet presAssocID="{D4B16C42-5A34-4CB4-82B9-2C6E91A15F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234DAB8-B7AF-4C1E-8A28-4D5368F8109C}" type="pres">
      <dgm:prSet presAssocID="{B2614164-8CE9-4967-861E-52465C5A1652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69D81CDE-1735-4E51-B425-BE2B2028DE19}" type="pres">
      <dgm:prSet presAssocID="{B2614164-8CE9-4967-861E-52465C5A1652}" presName="rootComposite1" presStyleCnt="0"/>
      <dgm:spPr/>
      <dgm:t>
        <a:bodyPr/>
        <a:lstStyle/>
        <a:p>
          <a:endParaRPr lang="fr-FR"/>
        </a:p>
      </dgm:t>
    </dgm:pt>
    <dgm:pt modelId="{5F70F44E-C38B-4346-9101-5D245FD9C414}" type="pres">
      <dgm:prSet presAssocID="{B2614164-8CE9-4967-861E-52465C5A1652}" presName="rootText1" presStyleLbl="node0" presStyleIdx="0" presStyleCnt="1" custLinFactNeighborY="9479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ECCE02F-6B57-41D7-B17B-BF35FBC820ED}" type="pres">
      <dgm:prSet presAssocID="{B2614164-8CE9-4967-861E-52465C5A1652}" presName="rootConnector1" presStyleLbl="node1" presStyleIdx="0" presStyleCnt="0"/>
      <dgm:spPr/>
      <dgm:t>
        <a:bodyPr/>
        <a:lstStyle/>
        <a:p>
          <a:endParaRPr lang="fr-FR"/>
        </a:p>
      </dgm:t>
    </dgm:pt>
    <dgm:pt modelId="{B81BD0CF-3F17-4DD4-B24F-F8BCE921FF01}" type="pres">
      <dgm:prSet presAssocID="{B2614164-8CE9-4967-861E-52465C5A1652}" presName="hierChild2" presStyleCnt="0"/>
      <dgm:spPr/>
      <dgm:t>
        <a:bodyPr/>
        <a:lstStyle/>
        <a:p>
          <a:endParaRPr lang="fr-FR"/>
        </a:p>
      </dgm:t>
    </dgm:pt>
    <dgm:pt modelId="{EC419FB9-18CF-40CA-A271-26DF517926BE}" type="pres">
      <dgm:prSet presAssocID="{ABD98E74-1772-4549-A54A-335EEC5736B5}" presName="Name37" presStyleLbl="parChTrans1D2" presStyleIdx="0" presStyleCnt="4"/>
      <dgm:spPr/>
      <dgm:t>
        <a:bodyPr/>
        <a:lstStyle/>
        <a:p>
          <a:endParaRPr lang="fr-FR"/>
        </a:p>
      </dgm:t>
    </dgm:pt>
    <dgm:pt modelId="{FCBAB643-332F-4495-9303-639A1EE51677}" type="pres">
      <dgm:prSet presAssocID="{087D5926-9E8C-490A-AA45-EF887A7F8C0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C1C56B6-26AE-4357-AB04-E690C56D7AD2}" type="pres">
      <dgm:prSet presAssocID="{087D5926-9E8C-490A-AA45-EF887A7F8C00}" presName="rootComposite" presStyleCnt="0"/>
      <dgm:spPr/>
      <dgm:t>
        <a:bodyPr/>
        <a:lstStyle/>
        <a:p>
          <a:endParaRPr lang="fr-FR"/>
        </a:p>
      </dgm:t>
    </dgm:pt>
    <dgm:pt modelId="{7F7D133B-C517-461C-A40A-86AF2B420E47}" type="pres">
      <dgm:prSet presAssocID="{087D5926-9E8C-490A-AA45-EF887A7F8C00}" presName="rootText" presStyleLbl="node2" presStyleIdx="0" presStyleCnt="3" custScaleX="132548" custLinFactNeighborX="68132" custLinFactNeighborY="-9348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620A30D-4CE9-4402-BCEE-3EA9173E3B06}" type="pres">
      <dgm:prSet presAssocID="{087D5926-9E8C-490A-AA45-EF887A7F8C00}" presName="rootConnector" presStyleLbl="node2" presStyleIdx="0" presStyleCnt="3"/>
      <dgm:spPr/>
      <dgm:t>
        <a:bodyPr/>
        <a:lstStyle/>
        <a:p>
          <a:endParaRPr lang="fr-FR"/>
        </a:p>
      </dgm:t>
    </dgm:pt>
    <dgm:pt modelId="{1ED2DD9E-71F7-4D53-984C-2838D4B20E9C}" type="pres">
      <dgm:prSet presAssocID="{087D5926-9E8C-490A-AA45-EF887A7F8C00}" presName="hierChild4" presStyleCnt="0"/>
      <dgm:spPr/>
      <dgm:t>
        <a:bodyPr/>
        <a:lstStyle/>
        <a:p>
          <a:endParaRPr lang="fr-FR"/>
        </a:p>
      </dgm:t>
    </dgm:pt>
    <dgm:pt modelId="{CA80A82E-DCC8-470A-82E2-96BB9C4863B6}" type="pres">
      <dgm:prSet presAssocID="{0DBEE0EC-2751-4F5E-9AB8-D2446294E6F4}" presName="Name37" presStyleLbl="parChTrans1D3" presStyleIdx="0" presStyleCnt="4"/>
      <dgm:spPr/>
      <dgm:t>
        <a:bodyPr/>
        <a:lstStyle/>
        <a:p>
          <a:endParaRPr lang="fr-FR"/>
        </a:p>
      </dgm:t>
    </dgm:pt>
    <dgm:pt modelId="{809660B6-8A97-4DD6-A002-95D083FA5F58}" type="pres">
      <dgm:prSet presAssocID="{4585A35D-6CC7-4E44-9497-21CCB68F79B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5EC8566-978B-453B-AC2F-1DC82EB5790B}" type="pres">
      <dgm:prSet presAssocID="{4585A35D-6CC7-4E44-9497-21CCB68F79B6}" presName="rootComposite" presStyleCnt="0"/>
      <dgm:spPr/>
      <dgm:t>
        <a:bodyPr/>
        <a:lstStyle/>
        <a:p>
          <a:endParaRPr lang="fr-FR"/>
        </a:p>
      </dgm:t>
    </dgm:pt>
    <dgm:pt modelId="{B15146D5-B592-46CF-8DFA-256B904517BE}" type="pres">
      <dgm:prSet presAssocID="{4585A35D-6CC7-4E44-9497-21CCB68F79B6}" presName="rootText" presStyleLbl="node3" presStyleIdx="0" presStyleCnt="4" custLinFactNeighborX="68132" custLinFactNeighborY="-412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1AF95B2-3A83-494A-BADE-382210128A0A}" type="pres">
      <dgm:prSet presAssocID="{4585A35D-6CC7-4E44-9497-21CCB68F79B6}" presName="rootConnector" presStyleLbl="node3" presStyleIdx="0" presStyleCnt="4"/>
      <dgm:spPr/>
      <dgm:t>
        <a:bodyPr/>
        <a:lstStyle/>
        <a:p>
          <a:endParaRPr lang="fr-FR"/>
        </a:p>
      </dgm:t>
    </dgm:pt>
    <dgm:pt modelId="{DC4F89A2-9E1D-41FF-9693-21A8B391B4E7}" type="pres">
      <dgm:prSet presAssocID="{4585A35D-6CC7-4E44-9497-21CCB68F79B6}" presName="hierChild4" presStyleCnt="0"/>
      <dgm:spPr/>
      <dgm:t>
        <a:bodyPr/>
        <a:lstStyle/>
        <a:p>
          <a:endParaRPr lang="fr-FR"/>
        </a:p>
      </dgm:t>
    </dgm:pt>
    <dgm:pt modelId="{A1DEE834-A4C8-4EBB-A840-1F78A927167F}" type="pres">
      <dgm:prSet presAssocID="{4585A35D-6CC7-4E44-9497-21CCB68F79B6}" presName="hierChild5" presStyleCnt="0"/>
      <dgm:spPr/>
      <dgm:t>
        <a:bodyPr/>
        <a:lstStyle/>
        <a:p>
          <a:endParaRPr lang="fr-FR"/>
        </a:p>
      </dgm:t>
    </dgm:pt>
    <dgm:pt modelId="{5F1485FF-2C75-46B5-A057-CEC6F6EE1AE9}" type="pres">
      <dgm:prSet presAssocID="{087D5926-9E8C-490A-AA45-EF887A7F8C00}" presName="hierChild5" presStyleCnt="0"/>
      <dgm:spPr/>
      <dgm:t>
        <a:bodyPr/>
        <a:lstStyle/>
        <a:p>
          <a:endParaRPr lang="fr-FR"/>
        </a:p>
      </dgm:t>
    </dgm:pt>
    <dgm:pt modelId="{E6D6FDF0-D365-4739-B2E3-E311207EA309}" type="pres">
      <dgm:prSet presAssocID="{7F349B92-ED6B-40CA-B12C-99B44FC4543C}" presName="Name37" presStyleLbl="parChTrans1D2" presStyleIdx="1" presStyleCnt="4"/>
      <dgm:spPr/>
      <dgm:t>
        <a:bodyPr/>
        <a:lstStyle/>
        <a:p>
          <a:endParaRPr lang="fr-FR"/>
        </a:p>
      </dgm:t>
    </dgm:pt>
    <dgm:pt modelId="{440A6AAE-D3CF-49AE-9679-4E960F3EB98C}" type="pres">
      <dgm:prSet presAssocID="{15B64CC9-041E-4095-ADF1-808250650009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E027E4E-0211-49A4-8B1D-E5C0BB4F8684}" type="pres">
      <dgm:prSet presAssocID="{15B64CC9-041E-4095-ADF1-808250650009}" presName="rootComposite" presStyleCnt="0"/>
      <dgm:spPr/>
      <dgm:t>
        <a:bodyPr/>
        <a:lstStyle/>
        <a:p>
          <a:endParaRPr lang="fr-FR"/>
        </a:p>
      </dgm:t>
    </dgm:pt>
    <dgm:pt modelId="{9F1287A1-B7C5-48C8-B1BD-8B09B7CFDB10}" type="pres">
      <dgm:prSet presAssocID="{15B64CC9-041E-4095-ADF1-808250650009}" presName="rootText" presStyleLbl="node2" presStyleIdx="1" presStyleCnt="3" custLinFactNeighborX="68132" custLinFactNeighborY="-9348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9D182BF-427E-4ADB-A143-FAD853954CA8}" type="pres">
      <dgm:prSet presAssocID="{15B64CC9-041E-4095-ADF1-808250650009}" presName="rootConnector" presStyleLbl="node2" presStyleIdx="1" presStyleCnt="3"/>
      <dgm:spPr/>
      <dgm:t>
        <a:bodyPr/>
        <a:lstStyle/>
        <a:p>
          <a:endParaRPr lang="fr-FR"/>
        </a:p>
      </dgm:t>
    </dgm:pt>
    <dgm:pt modelId="{8403D722-B33D-4158-9CD7-321ECA45F264}" type="pres">
      <dgm:prSet presAssocID="{15B64CC9-041E-4095-ADF1-808250650009}" presName="hierChild4" presStyleCnt="0"/>
      <dgm:spPr/>
      <dgm:t>
        <a:bodyPr/>
        <a:lstStyle/>
        <a:p>
          <a:endParaRPr lang="fr-FR"/>
        </a:p>
      </dgm:t>
    </dgm:pt>
    <dgm:pt modelId="{9680C758-2A24-4D12-8EF9-4AEAA0D7D82E}" type="pres">
      <dgm:prSet presAssocID="{ACAF3B04-8125-4CF1-BFDC-CAF253441929}" presName="Name37" presStyleLbl="parChTrans1D3" presStyleIdx="1" presStyleCnt="4"/>
      <dgm:spPr/>
      <dgm:t>
        <a:bodyPr/>
        <a:lstStyle/>
        <a:p>
          <a:endParaRPr lang="fr-FR"/>
        </a:p>
      </dgm:t>
    </dgm:pt>
    <dgm:pt modelId="{20E45281-26F7-4C59-B54A-7527C31F02BE}" type="pres">
      <dgm:prSet presAssocID="{0B67B532-1E8B-4EF1-AAD2-C1B37F4A9BAE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42F81AE-734F-480C-8004-BFC3ADCC98F0}" type="pres">
      <dgm:prSet presAssocID="{0B67B532-1E8B-4EF1-AAD2-C1B37F4A9BAE}" presName="rootComposite" presStyleCnt="0"/>
      <dgm:spPr/>
      <dgm:t>
        <a:bodyPr/>
        <a:lstStyle/>
        <a:p>
          <a:endParaRPr lang="fr-FR"/>
        </a:p>
      </dgm:t>
    </dgm:pt>
    <dgm:pt modelId="{25A91F1E-18BD-4C1A-836F-335B65CFC1C9}" type="pres">
      <dgm:prSet presAssocID="{0B67B532-1E8B-4EF1-AAD2-C1B37F4A9BAE}" presName="rootText" presStyleLbl="node3" presStyleIdx="1" presStyleCnt="4" custScaleY="171812" custLinFactNeighborX="65958" custLinFactNeighborY="-412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BE12198-984B-4406-81C2-C1B8A4BA1DAE}" type="pres">
      <dgm:prSet presAssocID="{0B67B532-1E8B-4EF1-AAD2-C1B37F4A9BAE}" presName="rootConnector" presStyleLbl="node3" presStyleIdx="1" presStyleCnt="4"/>
      <dgm:spPr/>
      <dgm:t>
        <a:bodyPr/>
        <a:lstStyle/>
        <a:p>
          <a:endParaRPr lang="fr-FR"/>
        </a:p>
      </dgm:t>
    </dgm:pt>
    <dgm:pt modelId="{27073CEA-C418-4F03-AF64-66E8472D4665}" type="pres">
      <dgm:prSet presAssocID="{0B67B532-1E8B-4EF1-AAD2-C1B37F4A9BAE}" presName="hierChild4" presStyleCnt="0"/>
      <dgm:spPr/>
      <dgm:t>
        <a:bodyPr/>
        <a:lstStyle/>
        <a:p>
          <a:endParaRPr lang="fr-FR"/>
        </a:p>
      </dgm:t>
    </dgm:pt>
    <dgm:pt modelId="{43A92D89-0AA8-47FA-AEFF-B4F021327BF7}" type="pres">
      <dgm:prSet presAssocID="{0B67B532-1E8B-4EF1-AAD2-C1B37F4A9BAE}" presName="hierChild5" presStyleCnt="0"/>
      <dgm:spPr/>
      <dgm:t>
        <a:bodyPr/>
        <a:lstStyle/>
        <a:p>
          <a:endParaRPr lang="fr-FR"/>
        </a:p>
      </dgm:t>
    </dgm:pt>
    <dgm:pt modelId="{68998374-14D1-46B4-AF20-F2703B9CE96C}" type="pres">
      <dgm:prSet presAssocID="{15B64CC9-041E-4095-ADF1-808250650009}" presName="hierChild5" presStyleCnt="0"/>
      <dgm:spPr/>
      <dgm:t>
        <a:bodyPr/>
        <a:lstStyle/>
        <a:p>
          <a:endParaRPr lang="fr-FR"/>
        </a:p>
      </dgm:t>
    </dgm:pt>
    <dgm:pt modelId="{1F70E158-FE7A-4A5F-AC68-347C9D69D914}" type="pres">
      <dgm:prSet presAssocID="{7A1A7519-3C48-4AA8-A3B8-2A5A4B63F705}" presName="Name37" presStyleLbl="parChTrans1D2" presStyleIdx="2" presStyleCnt="4"/>
      <dgm:spPr/>
      <dgm:t>
        <a:bodyPr/>
        <a:lstStyle/>
        <a:p>
          <a:endParaRPr lang="fr-FR"/>
        </a:p>
      </dgm:t>
    </dgm:pt>
    <dgm:pt modelId="{38E5D986-5FD0-422F-8AC7-5030A48FE4D5}" type="pres">
      <dgm:prSet presAssocID="{4A5F5D78-2149-41AD-B589-A1CE0F01E18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CF36567-FD1A-4E8F-978D-2F871BB9E149}" type="pres">
      <dgm:prSet presAssocID="{4A5F5D78-2149-41AD-B589-A1CE0F01E185}" presName="rootComposite" presStyleCnt="0"/>
      <dgm:spPr/>
      <dgm:t>
        <a:bodyPr/>
        <a:lstStyle/>
        <a:p>
          <a:endParaRPr lang="fr-FR"/>
        </a:p>
      </dgm:t>
    </dgm:pt>
    <dgm:pt modelId="{E92EBEEF-8A77-44F4-B767-077A706C1606}" type="pres">
      <dgm:prSet presAssocID="{4A5F5D78-2149-41AD-B589-A1CE0F01E185}" presName="rootText" presStyleLbl="node2" presStyleIdx="2" presStyleCnt="3" custLinFactNeighborX="68132" custLinFactNeighborY="-9348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C4A487-1212-417F-91CD-C9D84A6970DE}" type="pres">
      <dgm:prSet presAssocID="{4A5F5D78-2149-41AD-B589-A1CE0F01E185}" presName="rootConnector" presStyleLbl="node2" presStyleIdx="2" presStyleCnt="3"/>
      <dgm:spPr/>
      <dgm:t>
        <a:bodyPr/>
        <a:lstStyle/>
        <a:p>
          <a:endParaRPr lang="fr-FR"/>
        </a:p>
      </dgm:t>
    </dgm:pt>
    <dgm:pt modelId="{64D23068-94EF-48EC-ACA8-CF0CB58BF8B2}" type="pres">
      <dgm:prSet presAssocID="{4A5F5D78-2149-41AD-B589-A1CE0F01E185}" presName="hierChild4" presStyleCnt="0"/>
      <dgm:spPr/>
      <dgm:t>
        <a:bodyPr/>
        <a:lstStyle/>
        <a:p>
          <a:endParaRPr lang="fr-FR"/>
        </a:p>
      </dgm:t>
    </dgm:pt>
    <dgm:pt modelId="{54E50BD5-BF93-4F54-95B5-3E92A6BA590E}" type="pres">
      <dgm:prSet presAssocID="{D1A8511A-7EA8-4083-92DE-82264135B91B}" presName="Name37" presStyleLbl="parChTrans1D3" presStyleIdx="2" presStyleCnt="4"/>
      <dgm:spPr/>
      <dgm:t>
        <a:bodyPr/>
        <a:lstStyle/>
        <a:p>
          <a:endParaRPr lang="fr-FR"/>
        </a:p>
      </dgm:t>
    </dgm:pt>
    <dgm:pt modelId="{8B65CA4F-9E89-45BC-81C7-C10D7CDF1737}" type="pres">
      <dgm:prSet presAssocID="{1E580A1C-151F-423D-96F7-6B49B65B4B29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357C0A4-09F0-4A02-822F-325BA552D518}" type="pres">
      <dgm:prSet presAssocID="{1E580A1C-151F-423D-96F7-6B49B65B4B29}" presName="rootComposite" presStyleCnt="0"/>
      <dgm:spPr/>
      <dgm:t>
        <a:bodyPr/>
        <a:lstStyle/>
        <a:p>
          <a:endParaRPr lang="fr-FR"/>
        </a:p>
      </dgm:t>
    </dgm:pt>
    <dgm:pt modelId="{26E7A94A-955F-4465-859A-F116A0281546}" type="pres">
      <dgm:prSet presAssocID="{1E580A1C-151F-423D-96F7-6B49B65B4B29}" presName="rootText" presStyleLbl="node3" presStyleIdx="2" presStyleCnt="4" custScaleY="184027" custLinFactNeighborX="68132" custLinFactNeighborY="-412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DAE0153-2F73-433F-9E2F-0A8F29E95691}" type="pres">
      <dgm:prSet presAssocID="{1E580A1C-151F-423D-96F7-6B49B65B4B29}" presName="rootConnector" presStyleLbl="node3" presStyleIdx="2" presStyleCnt="4"/>
      <dgm:spPr/>
      <dgm:t>
        <a:bodyPr/>
        <a:lstStyle/>
        <a:p>
          <a:endParaRPr lang="fr-FR"/>
        </a:p>
      </dgm:t>
    </dgm:pt>
    <dgm:pt modelId="{82905562-C74A-4941-9A5A-7029C2E7671F}" type="pres">
      <dgm:prSet presAssocID="{1E580A1C-151F-423D-96F7-6B49B65B4B29}" presName="hierChild4" presStyleCnt="0"/>
      <dgm:spPr/>
      <dgm:t>
        <a:bodyPr/>
        <a:lstStyle/>
        <a:p>
          <a:endParaRPr lang="fr-FR"/>
        </a:p>
      </dgm:t>
    </dgm:pt>
    <dgm:pt modelId="{299F0EF5-2253-4E11-B06B-07B3B1D0F9C0}" type="pres">
      <dgm:prSet presAssocID="{1E580A1C-151F-423D-96F7-6B49B65B4B29}" presName="hierChild5" presStyleCnt="0"/>
      <dgm:spPr/>
      <dgm:t>
        <a:bodyPr/>
        <a:lstStyle/>
        <a:p>
          <a:endParaRPr lang="fr-FR"/>
        </a:p>
      </dgm:t>
    </dgm:pt>
    <dgm:pt modelId="{05060587-87B8-47D8-BEC2-0FD31FFBE0FB}" type="pres">
      <dgm:prSet presAssocID="{4A5F5D78-2149-41AD-B589-A1CE0F01E185}" presName="hierChild5" presStyleCnt="0"/>
      <dgm:spPr/>
      <dgm:t>
        <a:bodyPr/>
        <a:lstStyle/>
        <a:p>
          <a:endParaRPr lang="fr-FR"/>
        </a:p>
      </dgm:t>
    </dgm:pt>
    <dgm:pt modelId="{BAD94D45-BD08-4037-A093-635378581B33}" type="pres">
      <dgm:prSet presAssocID="{B2614164-8CE9-4967-861E-52465C5A1652}" presName="hierChild3" presStyleCnt="0"/>
      <dgm:spPr/>
      <dgm:t>
        <a:bodyPr/>
        <a:lstStyle/>
        <a:p>
          <a:endParaRPr lang="fr-FR"/>
        </a:p>
      </dgm:t>
    </dgm:pt>
    <dgm:pt modelId="{BD18D094-04A9-4F1F-949B-E679AB48F3F1}" type="pres">
      <dgm:prSet presAssocID="{BBA29270-506B-4C60-85AE-FD2BECFBD5E5}" presName="Name111" presStyleLbl="parChTrans1D2" presStyleIdx="3" presStyleCnt="4"/>
      <dgm:spPr/>
      <dgm:t>
        <a:bodyPr/>
        <a:lstStyle/>
        <a:p>
          <a:endParaRPr lang="fr-FR"/>
        </a:p>
      </dgm:t>
    </dgm:pt>
    <dgm:pt modelId="{2AD55EA2-BAE9-40B6-8A1E-0D0DE5C65C81}" type="pres">
      <dgm:prSet presAssocID="{3B22FF4E-5D70-4A96-84D7-330327A17862}" presName="hierRoot3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13C3A8E-960C-4CA7-B76E-0A7522450A05}" type="pres">
      <dgm:prSet presAssocID="{3B22FF4E-5D70-4A96-84D7-330327A17862}" presName="rootComposite3" presStyleCnt="0"/>
      <dgm:spPr/>
      <dgm:t>
        <a:bodyPr/>
        <a:lstStyle/>
        <a:p>
          <a:endParaRPr lang="fr-FR"/>
        </a:p>
      </dgm:t>
    </dgm:pt>
    <dgm:pt modelId="{74BA18D6-9028-4237-8DBC-317214C55DC7}" type="pres">
      <dgm:prSet presAssocID="{3B22FF4E-5D70-4A96-84D7-330327A17862}" presName="rootText3" presStyleLbl="asst1" presStyleIdx="0" presStyleCnt="1" custLinFactY="11110" custLinFactNeighborX="9393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7E50273-8ED5-4F3F-8FBE-8A1DA0D5CEE1}" type="pres">
      <dgm:prSet presAssocID="{3B22FF4E-5D70-4A96-84D7-330327A17862}" presName="rootConnector3" presStyleLbl="asst1" presStyleIdx="0" presStyleCnt="1"/>
      <dgm:spPr/>
      <dgm:t>
        <a:bodyPr/>
        <a:lstStyle/>
        <a:p>
          <a:endParaRPr lang="fr-FR"/>
        </a:p>
      </dgm:t>
    </dgm:pt>
    <dgm:pt modelId="{2CFEB01B-4572-4AEA-959F-ED9941A9A4F1}" type="pres">
      <dgm:prSet presAssocID="{3B22FF4E-5D70-4A96-84D7-330327A17862}" presName="hierChild6" presStyleCnt="0"/>
      <dgm:spPr/>
      <dgm:t>
        <a:bodyPr/>
        <a:lstStyle/>
        <a:p>
          <a:endParaRPr lang="fr-FR"/>
        </a:p>
      </dgm:t>
    </dgm:pt>
    <dgm:pt modelId="{F29211F5-835B-471D-B867-AAA81040C983}" type="pres">
      <dgm:prSet presAssocID="{9C207774-E373-45E6-BF09-B0C94A9C1309}" presName="Name37" presStyleLbl="parChTrans1D3" presStyleIdx="3" presStyleCnt="4"/>
      <dgm:spPr/>
      <dgm:t>
        <a:bodyPr/>
        <a:lstStyle/>
        <a:p>
          <a:endParaRPr lang="fr-FR"/>
        </a:p>
      </dgm:t>
    </dgm:pt>
    <dgm:pt modelId="{2DEB4C56-F3FD-4C5A-BA62-EA2D5292F28D}" type="pres">
      <dgm:prSet presAssocID="{3F9820CB-B61B-4A3F-8847-27D985C9B25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A2F2FE8A-E5D5-4F66-B788-3AE1B738BD2C}" type="pres">
      <dgm:prSet presAssocID="{3F9820CB-B61B-4A3F-8847-27D985C9B252}" presName="rootComposite" presStyleCnt="0"/>
      <dgm:spPr/>
      <dgm:t>
        <a:bodyPr/>
        <a:lstStyle/>
        <a:p>
          <a:endParaRPr lang="fr-FR"/>
        </a:p>
      </dgm:t>
    </dgm:pt>
    <dgm:pt modelId="{C102902D-B96F-4599-BCBC-90FD5E161517}" type="pres">
      <dgm:prSet presAssocID="{3F9820CB-B61B-4A3F-8847-27D985C9B252}" presName="rootText" presStyleLbl="node3" presStyleIdx="3" presStyleCnt="4" custScaleX="131645" custScaleY="273430" custLinFactX="-45480" custLinFactY="100000" custLinFactNeighborX="-100000" custLinFactNeighborY="19368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E9AFBC3-B288-46C7-84ED-D89CF45ABDA0}" type="pres">
      <dgm:prSet presAssocID="{3F9820CB-B61B-4A3F-8847-27D985C9B252}" presName="rootConnector" presStyleLbl="node3" presStyleIdx="3" presStyleCnt="4"/>
      <dgm:spPr/>
      <dgm:t>
        <a:bodyPr/>
        <a:lstStyle/>
        <a:p>
          <a:endParaRPr lang="fr-FR"/>
        </a:p>
      </dgm:t>
    </dgm:pt>
    <dgm:pt modelId="{3456EEDD-4F0D-4E4B-8D89-2BAF6F4AFF40}" type="pres">
      <dgm:prSet presAssocID="{3F9820CB-B61B-4A3F-8847-27D985C9B252}" presName="hierChild4" presStyleCnt="0"/>
      <dgm:spPr/>
      <dgm:t>
        <a:bodyPr/>
        <a:lstStyle/>
        <a:p>
          <a:endParaRPr lang="fr-FR"/>
        </a:p>
      </dgm:t>
    </dgm:pt>
    <dgm:pt modelId="{01DAB0C6-78AD-4E86-9BF0-AED1B2E31E42}" type="pres">
      <dgm:prSet presAssocID="{3F9820CB-B61B-4A3F-8847-27D985C9B252}" presName="hierChild5" presStyleCnt="0"/>
      <dgm:spPr/>
      <dgm:t>
        <a:bodyPr/>
        <a:lstStyle/>
        <a:p>
          <a:endParaRPr lang="fr-FR"/>
        </a:p>
      </dgm:t>
    </dgm:pt>
    <dgm:pt modelId="{2F928CEF-8787-4EB7-8DF1-15991B4D7F08}" type="pres">
      <dgm:prSet presAssocID="{3B22FF4E-5D70-4A96-84D7-330327A17862}" presName="hierChild7" presStyleCnt="0"/>
      <dgm:spPr/>
      <dgm:t>
        <a:bodyPr/>
        <a:lstStyle/>
        <a:p>
          <a:endParaRPr lang="fr-FR"/>
        </a:p>
      </dgm:t>
    </dgm:pt>
  </dgm:ptLst>
  <dgm:cxnLst>
    <dgm:cxn modelId="{664CB048-9D16-4065-9399-40EED0E75BC1}" type="presOf" srcId="{4585A35D-6CC7-4E44-9497-21CCB68F79B6}" destId="{F1AF95B2-3A83-494A-BADE-382210128A0A}" srcOrd="1" destOrd="0" presId="urn:microsoft.com/office/officeart/2005/8/layout/orgChart1"/>
    <dgm:cxn modelId="{87F9221B-A342-486E-AEDE-C9717C5C97F9}" type="presOf" srcId="{0B67B532-1E8B-4EF1-AAD2-C1B37F4A9BAE}" destId="{25A91F1E-18BD-4C1A-836F-335B65CFC1C9}" srcOrd="0" destOrd="0" presId="urn:microsoft.com/office/officeart/2005/8/layout/orgChart1"/>
    <dgm:cxn modelId="{22052DC8-4306-49C5-BC82-0B8FAF2FCF75}" type="presOf" srcId="{0DBEE0EC-2751-4F5E-9AB8-D2446294E6F4}" destId="{CA80A82E-DCC8-470A-82E2-96BB9C4863B6}" srcOrd="0" destOrd="0" presId="urn:microsoft.com/office/officeart/2005/8/layout/orgChart1"/>
    <dgm:cxn modelId="{8EE2B529-E765-4D3C-8B2E-84BF3CFA5C35}" type="presOf" srcId="{D1A8511A-7EA8-4083-92DE-82264135B91B}" destId="{54E50BD5-BF93-4F54-95B5-3E92A6BA590E}" srcOrd="0" destOrd="0" presId="urn:microsoft.com/office/officeart/2005/8/layout/orgChart1"/>
    <dgm:cxn modelId="{2F97C3CB-C0C8-4003-949E-FDC61F987807}" type="presOf" srcId="{087D5926-9E8C-490A-AA45-EF887A7F8C00}" destId="{7F7D133B-C517-461C-A40A-86AF2B420E47}" srcOrd="0" destOrd="0" presId="urn:microsoft.com/office/officeart/2005/8/layout/orgChart1"/>
    <dgm:cxn modelId="{63D07401-10F0-4C49-89AD-EBF0092D3B38}" type="presOf" srcId="{7F349B92-ED6B-40CA-B12C-99B44FC4543C}" destId="{E6D6FDF0-D365-4739-B2E3-E311207EA309}" srcOrd="0" destOrd="0" presId="urn:microsoft.com/office/officeart/2005/8/layout/orgChart1"/>
    <dgm:cxn modelId="{4289C0BF-3B8A-4E48-97B6-FD62140F90A9}" type="presOf" srcId="{3B22FF4E-5D70-4A96-84D7-330327A17862}" destId="{07E50273-8ED5-4F3F-8FBE-8A1DA0D5CEE1}" srcOrd="1" destOrd="0" presId="urn:microsoft.com/office/officeart/2005/8/layout/orgChart1"/>
    <dgm:cxn modelId="{4E609631-6AE8-4733-9023-E192A04DFB9F}" srcId="{B2614164-8CE9-4967-861E-52465C5A1652}" destId="{4A5F5D78-2149-41AD-B589-A1CE0F01E185}" srcOrd="2" destOrd="0" parTransId="{7A1A7519-3C48-4AA8-A3B8-2A5A4B63F705}" sibTransId="{9D8B1CC4-22FA-4CBA-9F6A-7CB8072F6448}"/>
    <dgm:cxn modelId="{D28497D2-3AAC-4A6C-9F30-99F949BC791F}" type="presOf" srcId="{9C207774-E373-45E6-BF09-B0C94A9C1309}" destId="{F29211F5-835B-471D-B867-AAA81040C983}" srcOrd="0" destOrd="0" presId="urn:microsoft.com/office/officeart/2005/8/layout/orgChart1"/>
    <dgm:cxn modelId="{F4DA97FE-AE5A-41B8-B1A3-FF67CEFFAE8D}" type="presOf" srcId="{B2614164-8CE9-4967-861E-52465C5A1652}" destId="{3ECCE02F-6B57-41D7-B17B-BF35FBC820ED}" srcOrd="1" destOrd="0" presId="urn:microsoft.com/office/officeart/2005/8/layout/orgChart1"/>
    <dgm:cxn modelId="{1B05D613-D8A3-45D0-9B0F-E1C6E9DF74DC}" srcId="{B2614164-8CE9-4967-861E-52465C5A1652}" destId="{15B64CC9-041E-4095-ADF1-808250650009}" srcOrd="1" destOrd="0" parTransId="{7F349B92-ED6B-40CA-B12C-99B44FC4543C}" sibTransId="{1246BD9F-96A3-4B45-B381-F445C6179957}"/>
    <dgm:cxn modelId="{D2616AB3-E5B8-4CEB-987B-4B80843A948C}" type="presOf" srcId="{1E580A1C-151F-423D-96F7-6B49B65B4B29}" destId="{4DAE0153-2F73-433F-9E2F-0A8F29E95691}" srcOrd="1" destOrd="0" presId="urn:microsoft.com/office/officeart/2005/8/layout/orgChart1"/>
    <dgm:cxn modelId="{C8E123AD-A4CC-43EC-9ABA-C931F331D0C7}" type="presOf" srcId="{3B22FF4E-5D70-4A96-84D7-330327A17862}" destId="{74BA18D6-9028-4237-8DBC-317214C55DC7}" srcOrd="0" destOrd="0" presId="urn:microsoft.com/office/officeart/2005/8/layout/orgChart1"/>
    <dgm:cxn modelId="{75EE52F2-8E4A-4BBD-A195-DE2CC48CE2DA}" type="presOf" srcId="{BBA29270-506B-4C60-85AE-FD2BECFBD5E5}" destId="{BD18D094-04A9-4F1F-949B-E679AB48F3F1}" srcOrd="0" destOrd="0" presId="urn:microsoft.com/office/officeart/2005/8/layout/orgChart1"/>
    <dgm:cxn modelId="{21219B0F-DF26-406F-94B3-A0166B730622}" type="presOf" srcId="{3F9820CB-B61B-4A3F-8847-27D985C9B252}" destId="{C102902D-B96F-4599-BCBC-90FD5E161517}" srcOrd="0" destOrd="0" presId="urn:microsoft.com/office/officeart/2005/8/layout/orgChart1"/>
    <dgm:cxn modelId="{E2BECC3E-C809-4984-B31D-A5A249CB7C5C}" type="presOf" srcId="{B2614164-8CE9-4967-861E-52465C5A1652}" destId="{5F70F44E-C38B-4346-9101-5D245FD9C414}" srcOrd="0" destOrd="0" presId="urn:microsoft.com/office/officeart/2005/8/layout/orgChart1"/>
    <dgm:cxn modelId="{1909B59F-8D83-4159-836A-D29E27061210}" srcId="{B2614164-8CE9-4967-861E-52465C5A1652}" destId="{3B22FF4E-5D70-4A96-84D7-330327A17862}" srcOrd="3" destOrd="0" parTransId="{BBA29270-506B-4C60-85AE-FD2BECFBD5E5}" sibTransId="{091ACAAC-5062-4B1F-B963-EF8294685A79}"/>
    <dgm:cxn modelId="{CE3E8FB2-1AAD-41DB-BE5C-348B5BAC2172}" type="presOf" srcId="{15B64CC9-041E-4095-ADF1-808250650009}" destId="{9F1287A1-B7C5-48C8-B1BD-8B09B7CFDB10}" srcOrd="0" destOrd="0" presId="urn:microsoft.com/office/officeart/2005/8/layout/orgChart1"/>
    <dgm:cxn modelId="{50C02401-2AB1-4CC1-94BC-49263CA5084C}" type="presOf" srcId="{087D5926-9E8C-490A-AA45-EF887A7F8C00}" destId="{7620A30D-4CE9-4402-BCEE-3EA9173E3B06}" srcOrd="1" destOrd="0" presId="urn:microsoft.com/office/officeart/2005/8/layout/orgChart1"/>
    <dgm:cxn modelId="{78399F60-1699-4D0C-ADEA-C0A3DDAE9C23}" type="presOf" srcId="{7A1A7519-3C48-4AA8-A3B8-2A5A4B63F705}" destId="{1F70E158-FE7A-4A5F-AC68-347C9D69D914}" srcOrd="0" destOrd="0" presId="urn:microsoft.com/office/officeart/2005/8/layout/orgChart1"/>
    <dgm:cxn modelId="{A99D21B3-2085-4DDA-89E3-7066B4FC4590}" type="presOf" srcId="{ABD98E74-1772-4549-A54A-335EEC5736B5}" destId="{EC419FB9-18CF-40CA-A271-26DF517926BE}" srcOrd="0" destOrd="0" presId="urn:microsoft.com/office/officeart/2005/8/layout/orgChart1"/>
    <dgm:cxn modelId="{5E54B9BA-DE70-4A88-922D-CBCF3A57EC57}" srcId="{087D5926-9E8C-490A-AA45-EF887A7F8C00}" destId="{4585A35D-6CC7-4E44-9497-21CCB68F79B6}" srcOrd="0" destOrd="0" parTransId="{0DBEE0EC-2751-4F5E-9AB8-D2446294E6F4}" sibTransId="{C2262DAB-2742-4589-8AE3-6D48DEDCA39F}"/>
    <dgm:cxn modelId="{BA3FB15A-CC4D-4F34-A73F-5BC320B47241}" srcId="{4A5F5D78-2149-41AD-B589-A1CE0F01E185}" destId="{1E580A1C-151F-423D-96F7-6B49B65B4B29}" srcOrd="0" destOrd="0" parTransId="{D1A8511A-7EA8-4083-92DE-82264135B91B}" sibTransId="{34749D50-196F-462E-80E6-B2C82B86DED8}"/>
    <dgm:cxn modelId="{B726FF7B-41A2-46EF-9E98-97F947426267}" type="presOf" srcId="{15B64CC9-041E-4095-ADF1-808250650009}" destId="{69D182BF-427E-4ADB-A143-FAD853954CA8}" srcOrd="1" destOrd="0" presId="urn:microsoft.com/office/officeart/2005/8/layout/orgChart1"/>
    <dgm:cxn modelId="{4992FC15-5757-4151-AE61-0E70150A4220}" srcId="{3B22FF4E-5D70-4A96-84D7-330327A17862}" destId="{3F9820CB-B61B-4A3F-8847-27D985C9B252}" srcOrd="0" destOrd="0" parTransId="{9C207774-E373-45E6-BF09-B0C94A9C1309}" sibTransId="{65B163E5-4ED0-4FA7-B17C-E32BE4DE03E8}"/>
    <dgm:cxn modelId="{76B84550-E5B3-46FF-8CE4-6277324959AB}" type="presOf" srcId="{3F9820CB-B61B-4A3F-8847-27D985C9B252}" destId="{CE9AFBC3-B288-46C7-84ED-D89CF45ABDA0}" srcOrd="1" destOrd="0" presId="urn:microsoft.com/office/officeart/2005/8/layout/orgChart1"/>
    <dgm:cxn modelId="{E24EB7BB-C9DD-41CC-B365-875A8D23F3C0}" srcId="{B2614164-8CE9-4967-861E-52465C5A1652}" destId="{087D5926-9E8C-490A-AA45-EF887A7F8C00}" srcOrd="0" destOrd="0" parTransId="{ABD98E74-1772-4549-A54A-335EEC5736B5}" sibTransId="{0F4EC7D2-66C0-49E2-A98D-E82F12734F42}"/>
    <dgm:cxn modelId="{D0DAD871-14E2-443F-A292-9661AAA154E5}" type="presOf" srcId="{4A5F5D78-2149-41AD-B589-A1CE0F01E185}" destId="{F8C4A487-1212-417F-91CD-C9D84A6970DE}" srcOrd="1" destOrd="0" presId="urn:microsoft.com/office/officeart/2005/8/layout/orgChart1"/>
    <dgm:cxn modelId="{B2E0DC19-9EF3-4F10-BFEB-0AAAD84CA054}" type="presOf" srcId="{D4B16C42-5A34-4CB4-82B9-2C6E91A15F2B}" destId="{FD37ED2E-4707-45BD-A236-72FD6CA4FD21}" srcOrd="0" destOrd="0" presId="urn:microsoft.com/office/officeart/2005/8/layout/orgChart1"/>
    <dgm:cxn modelId="{E1EED0D9-2F49-4C15-8A31-EAD6C2F365CF}" type="presOf" srcId="{1E580A1C-151F-423D-96F7-6B49B65B4B29}" destId="{26E7A94A-955F-4465-859A-F116A0281546}" srcOrd="0" destOrd="0" presId="urn:microsoft.com/office/officeart/2005/8/layout/orgChart1"/>
    <dgm:cxn modelId="{E26EBAF4-E304-4006-BD51-64FB1BB8EBE8}" type="presOf" srcId="{4585A35D-6CC7-4E44-9497-21CCB68F79B6}" destId="{B15146D5-B592-46CF-8DFA-256B904517BE}" srcOrd="0" destOrd="0" presId="urn:microsoft.com/office/officeart/2005/8/layout/orgChart1"/>
    <dgm:cxn modelId="{329242C3-99F9-4399-B866-21CAE149D049}" type="presOf" srcId="{4A5F5D78-2149-41AD-B589-A1CE0F01E185}" destId="{E92EBEEF-8A77-44F4-B767-077A706C1606}" srcOrd="0" destOrd="0" presId="urn:microsoft.com/office/officeart/2005/8/layout/orgChart1"/>
    <dgm:cxn modelId="{EE2A4BF8-A368-4598-B27D-79929D7DC19C}" srcId="{15B64CC9-041E-4095-ADF1-808250650009}" destId="{0B67B532-1E8B-4EF1-AAD2-C1B37F4A9BAE}" srcOrd="0" destOrd="0" parTransId="{ACAF3B04-8125-4CF1-BFDC-CAF253441929}" sibTransId="{1CB76588-91F7-4786-A849-DC3F9C7BE02E}"/>
    <dgm:cxn modelId="{7AADEA6B-F5AC-4340-9CCB-DC8D2D7F8B70}" srcId="{D4B16C42-5A34-4CB4-82B9-2C6E91A15F2B}" destId="{B2614164-8CE9-4967-861E-52465C5A1652}" srcOrd="0" destOrd="0" parTransId="{3A6E4526-E1B4-47B5-882D-FCF34CC20C51}" sibTransId="{C3A3EFBC-7B3A-462C-8617-0E5DCD4D0B1E}"/>
    <dgm:cxn modelId="{086CA840-C476-4FBA-9BE8-3B497801AB0B}" type="presOf" srcId="{0B67B532-1E8B-4EF1-AAD2-C1B37F4A9BAE}" destId="{CBE12198-984B-4406-81C2-C1B8A4BA1DAE}" srcOrd="1" destOrd="0" presId="urn:microsoft.com/office/officeart/2005/8/layout/orgChart1"/>
    <dgm:cxn modelId="{4F1A170A-0A17-469A-B0FD-FA0F09C6867C}" type="presOf" srcId="{ACAF3B04-8125-4CF1-BFDC-CAF253441929}" destId="{9680C758-2A24-4D12-8EF9-4AEAA0D7D82E}" srcOrd="0" destOrd="0" presId="urn:microsoft.com/office/officeart/2005/8/layout/orgChart1"/>
    <dgm:cxn modelId="{016956DB-1DCC-4912-8B04-DDBD829F129D}" type="presParOf" srcId="{FD37ED2E-4707-45BD-A236-72FD6CA4FD21}" destId="{D234DAB8-B7AF-4C1E-8A28-4D5368F8109C}" srcOrd="0" destOrd="0" presId="urn:microsoft.com/office/officeart/2005/8/layout/orgChart1"/>
    <dgm:cxn modelId="{13E0006F-9BCE-4157-862F-873C65F4B6FE}" type="presParOf" srcId="{D234DAB8-B7AF-4C1E-8A28-4D5368F8109C}" destId="{69D81CDE-1735-4E51-B425-BE2B2028DE19}" srcOrd="0" destOrd="0" presId="urn:microsoft.com/office/officeart/2005/8/layout/orgChart1"/>
    <dgm:cxn modelId="{E925CD2E-619D-4C5A-B9A6-70840B6ACE8A}" type="presParOf" srcId="{69D81CDE-1735-4E51-B425-BE2B2028DE19}" destId="{5F70F44E-C38B-4346-9101-5D245FD9C414}" srcOrd="0" destOrd="0" presId="urn:microsoft.com/office/officeart/2005/8/layout/orgChart1"/>
    <dgm:cxn modelId="{D8637575-23B8-4F91-91AD-2BC9BD7A6C57}" type="presParOf" srcId="{69D81CDE-1735-4E51-B425-BE2B2028DE19}" destId="{3ECCE02F-6B57-41D7-B17B-BF35FBC820ED}" srcOrd="1" destOrd="0" presId="urn:microsoft.com/office/officeart/2005/8/layout/orgChart1"/>
    <dgm:cxn modelId="{22BF8146-A65B-4AC8-8F71-BA23758EDD0E}" type="presParOf" srcId="{D234DAB8-B7AF-4C1E-8A28-4D5368F8109C}" destId="{B81BD0CF-3F17-4DD4-B24F-F8BCE921FF01}" srcOrd="1" destOrd="0" presId="urn:microsoft.com/office/officeart/2005/8/layout/orgChart1"/>
    <dgm:cxn modelId="{78553E03-3B58-4644-8F5D-70A79DDC4DFD}" type="presParOf" srcId="{B81BD0CF-3F17-4DD4-B24F-F8BCE921FF01}" destId="{EC419FB9-18CF-40CA-A271-26DF517926BE}" srcOrd="0" destOrd="0" presId="urn:microsoft.com/office/officeart/2005/8/layout/orgChart1"/>
    <dgm:cxn modelId="{9DE0797C-9255-494F-ADB4-C0E8AAA9F05D}" type="presParOf" srcId="{B81BD0CF-3F17-4DD4-B24F-F8BCE921FF01}" destId="{FCBAB643-332F-4495-9303-639A1EE51677}" srcOrd="1" destOrd="0" presId="urn:microsoft.com/office/officeart/2005/8/layout/orgChart1"/>
    <dgm:cxn modelId="{CCE63568-FBA5-4F8A-9A96-BDFD324F8D1E}" type="presParOf" srcId="{FCBAB643-332F-4495-9303-639A1EE51677}" destId="{8C1C56B6-26AE-4357-AB04-E690C56D7AD2}" srcOrd="0" destOrd="0" presId="urn:microsoft.com/office/officeart/2005/8/layout/orgChart1"/>
    <dgm:cxn modelId="{B1FD3BCF-46F8-4C49-BAC4-96DE7AB456AA}" type="presParOf" srcId="{8C1C56B6-26AE-4357-AB04-E690C56D7AD2}" destId="{7F7D133B-C517-461C-A40A-86AF2B420E47}" srcOrd="0" destOrd="0" presId="urn:microsoft.com/office/officeart/2005/8/layout/orgChart1"/>
    <dgm:cxn modelId="{A58D34BD-5B46-4D01-B449-75C0E184B903}" type="presParOf" srcId="{8C1C56B6-26AE-4357-AB04-E690C56D7AD2}" destId="{7620A30D-4CE9-4402-BCEE-3EA9173E3B06}" srcOrd="1" destOrd="0" presId="urn:microsoft.com/office/officeart/2005/8/layout/orgChart1"/>
    <dgm:cxn modelId="{3FB68535-90D4-4E5E-A2C3-AC8B7108F7BC}" type="presParOf" srcId="{FCBAB643-332F-4495-9303-639A1EE51677}" destId="{1ED2DD9E-71F7-4D53-984C-2838D4B20E9C}" srcOrd="1" destOrd="0" presId="urn:microsoft.com/office/officeart/2005/8/layout/orgChart1"/>
    <dgm:cxn modelId="{1AA06C2B-673F-4B3F-9BDA-EAF722B356F6}" type="presParOf" srcId="{1ED2DD9E-71F7-4D53-984C-2838D4B20E9C}" destId="{CA80A82E-DCC8-470A-82E2-96BB9C4863B6}" srcOrd="0" destOrd="0" presId="urn:microsoft.com/office/officeart/2005/8/layout/orgChart1"/>
    <dgm:cxn modelId="{42F9138F-6192-44C2-9F2A-6C19722D262A}" type="presParOf" srcId="{1ED2DD9E-71F7-4D53-984C-2838D4B20E9C}" destId="{809660B6-8A97-4DD6-A002-95D083FA5F58}" srcOrd="1" destOrd="0" presId="urn:microsoft.com/office/officeart/2005/8/layout/orgChart1"/>
    <dgm:cxn modelId="{BC4FDB20-8A0D-4C8D-9C3D-AB7D709C8603}" type="presParOf" srcId="{809660B6-8A97-4DD6-A002-95D083FA5F58}" destId="{C5EC8566-978B-453B-AC2F-1DC82EB5790B}" srcOrd="0" destOrd="0" presId="urn:microsoft.com/office/officeart/2005/8/layout/orgChart1"/>
    <dgm:cxn modelId="{EAEF101E-9A9A-40BA-9F55-EAC4B87B27CE}" type="presParOf" srcId="{C5EC8566-978B-453B-AC2F-1DC82EB5790B}" destId="{B15146D5-B592-46CF-8DFA-256B904517BE}" srcOrd="0" destOrd="0" presId="urn:microsoft.com/office/officeart/2005/8/layout/orgChart1"/>
    <dgm:cxn modelId="{F77AE3D2-B8B2-43B1-BE0A-B4F2E49EF4C1}" type="presParOf" srcId="{C5EC8566-978B-453B-AC2F-1DC82EB5790B}" destId="{F1AF95B2-3A83-494A-BADE-382210128A0A}" srcOrd="1" destOrd="0" presId="urn:microsoft.com/office/officeart/2005/8/layout/orgChart1"/>
    <dgm:cxn modelId="{439F6F1B-CE71-4FA1-993F-72290855A8BF}" type="presParOf" srcId="{809660B6-8A97-4DD6-A002-95D083FA5F58}" destId="{DC4F89A2-9E1D-41FF-9693-21A8B391B4E7}" srcOrd="1" destOrd="0" presId="urn:microsoft.com/office/officeart/2005/8/layout/orgChart1"/>
    <dgm:cxn modelId="{DA662F1D-0C05-43A9-AD36-45F654DEC3B2}" type="presParOf" srcId="{809660B6-8A97-4DD6-A002-95D083FA5F58}" destId="{A1DEE834-A4C8-4EBB-A840-1F78A927167F}" srcOrd="2" destOrd="0" presId="urn:microsoft.com/office/officeart/2005/8/layout/orgChart1"/>
    <dgm:cxn modelId="{45B86750-A9FE-4723-8710-E4787E9E1326}" type="presParOf" srcId="{FCBAB643-332F-4495-9303-639A1EE51677}" destId="{5F1485FF-2C75-46B5-A057-CEC6F6EE1AE9}" srcOrd="2" destOrd="0" presId="urn:microsoft.com/office/officeart/2005/8/layout/orgChart1"/>
    <dgm:cxn modelId="{87C90136-AE9A-495A-87DA-394A8B6301CA}" type="presParOf" srcId="{B81BD0CF-3F17-4DD4-B24F-F8BCE921FF01}" destId="{E6D6FDF0-D365-4739-B2E3-E311207EA309}" srcOrd="2" destOrd="0" presId="urn:microsoft.com/office/officeart/2005/8/layout/orgChart1"/>
    <dgm:cxn modelId="{CD32E96E-7DCF-425B-A1AE-FDD5409DEABA}" type="presParOf" srcId="{B81BD0CF-3F17-4DD4-B24F-F8BCE921FF01}" destId="{440A6AAE-D3CF-49AE-9679-4E960F3EB98C}" srcOrd="3" destOrd="0" presId="urn:microsoft.com/office/officeart/2005/8/layout/orgChart1"/>
    <dgm:cxn modelId="{C1369979-2DFE-469C-891B-50B6D9683A86}" type="presParOf" srcId="{440A6AAE-D3CF-49AE-9679-4E960F3EB98C}" destId="{FE027E4E-0211-49A4-8B1D-E5C0BB4F8684}" srcOrd="0" destOrd="0" presId="urn:microsoft.com/office/officeart/2005/8/layout/orgChart1"/>
    <dgm:cxn modelId="{A3D0F934-1EFA-489F-A85E-3CF762AC7087}" type="presParOf" srcId="{FE027E4E-0211-49A4-8B1D-E5C0BB4F8684}" destId="{9F1287A1-B7C5-48C8-B1BD-8B09B7CFDB10}" srcOrd="0" destOrd="0" presId="urn:microsoft.com/office/officeart/2005/8/layout/orgChart1"/>
    <dgm:cxn modelId="{FCBA42B5-2868-4EC3-8B81-65B9E841F952}" type="presParOf" srcId="{FE027E4E-0211-49A4-8B1D-E5C0BB4F8684}" destId="{69D182BF-427E-4ADB-A143-FAD853954CA8}" srcOrd="1" destOrd="0" presId="urn:microsoft.com/office/officeart/2005/8/layout/orgChart1"/>
    <dgm:cxn modelId="{41C1AED9-3B57-4495-A9B3-63B1967D6D12}" type="presParOf" srcId="{440A6AAE-D3CF-49AE-9679-4E960F3EB98C}" destId="{8403D722-B33D-4158-9CD7-321ECA45F264}" srcOrd="1" destOrd="0" presId="urn:microsoft.com/office/officeart/2005/8/layout/orgChart1"/>
    <dgm:cxn modelId="{2E152865-A12A-44FD-9132-51C0C821822E}" type="presParOf" srcId="{8403D722-B33D-4158-9CD7-321ECA45F264}" destId="{9680C758-2A24-4D12-8EF9-4AEAA0D7D82E}" srcOrd="0" destOrd="0" presId="urn:microsoft.com/office/officeart/2005/8/layout/orgChart1"/>
    <dgm:cxn modelId="{D2BC1BF6-9CBC-4ACC-A6E2-69B6D6D3197C}" type="presParOf" srcId="{8403D722-B33D-4158-9CD7-321ECA45F264}" destId="{20E45281-26F7-4C59-B54A-7527C31F02BE}" srcOrd="1" destOrd="0" presId="urn:microsoft.com/office/officeart/2005/8/layout/orgChart1"/>
    <dgm:cxn modelId="{F18EF6D5-6249-48F9-B23D-EEFFCBCC30FF}" type="presParOf" srcId="{20E45281-26F7-4C59-B54A-7527C31F02BE}" destId="{942F81AE-734F-480C-8004-BFC3ADCC98F0}" srcOrd="0" destOrd="0" presId="urn:microsoft.com/office/officeart/2005/8/layout/orgChart1"/>
    <dgm:cxn modelId="{AEB087FD-F07C-4385-8DAC-6131CDE0D9A6}" type="presParOf" srcId="{942F81AE-734F-480C-8004-BFC3ADCC98F0}" destId="{25A91F1E-18BD-4C1A-836F-335B65CFC1C9}" srcOrd="0" destOrd="0" presId="urn:microsoft.com/office/officeart/2005/8/layout/orgChart1"/>
    <dgm:cxn modelId="{1D8D26F1-A5F7-4E8D-9EBB-5C0607068D8E}" type="presParOf" srcId="{942F81AE-734F-480C-8004-BFC3ADCC98F0}" destId="{CBE12198-984B-4406-81C2-C1B8A4BA1DAE}" srcOrd="1" destOrd="0" presId="urn:microsoft.com/office/officeart/2005/8/layout/orgChart1"/>
    <dgm:cxn modelId="{2763DD3C-BEA3-46AE-90CA-D425459C80E4}" type="presParOf" srcId="{20E45281-26F7-4C59-B54A-7527C31F02BE}" destId="{27073CEA-C418-4F03-AF64-66E8472D4665}" srcOrd="1" destOrd="0" presId="urn:microsoft.com/office/officeart/2005/8/layout/orgChart1"/>
    <dgm:cxn modelId="{D1C4392F-8F91-48AA-B0EE-BE77798939D9}" type="presParOf" srcId="{20E45281-26F7-4C59-B54A-7527C31F02BE}" destId="{43A92D89-0AA8-47FA-AEFF-B4F021327BF7}" srcOrd="2" destOrd="0" presId="urn:microsoft.com/office/officeart/2005/8/layout/orgChart1"/>
    <dgm:cxn modelId="{A49BE2FD-513E-4F41-B8B7-644A0208BDCA}" type="presParOf" srcId="{440A6AAE-D3CF-49AE-9679-4E960F3EB98C}" destId="{68998374-14D1-46B4-AF20-F2703B9CE96C}" srcOrd="2" destOrd="0" presId="urn:microsoft.com/office/officeart/2005/8/layout/orgChart1"/>
    <dgm:cxn modelId="{CB635ED7-9585-476D-9BFA-8BF76034397C}" type="presParOf" srcId="{B81BD0CF-3F17-4DD4-B24F-F8BCE921FF01}" destId="{1F70E158-FE7A-4A5F-AC68-347C9D69D914}" srcOrd="4" destOrd="0" presId="urn:microsoft.com/office/officeart/2005/8/layout/orgChart1"/>
    <dgm:cxn modelId="{0E5A884D-6D31-4AF8-8182-376EA007D14B}" type="presParOf" srcId="{B81BD0CF-3F17-4DD4-B24F-F8BCE921FF01}" destId="{38E5D986-5FD0-422F-8AC7-5030A48FE4D5}" srcOrd="5" destOrd="0" presId="urn:microsoft.com/office/officeart/2005/8/layout/orgChart1"/>
    <dgm:cxn modelId="{6AE27238-DA58-45EA-AF47-F88F891164BE}" type="presParOf" srcId="{38E5D986-5FD0-422F-8AC7-5030A48FE4D5}" destId="{3CF36567-FD1A-4E8F-978D-2F871BB9E149}" srcOrd="0" destOrd="0" presId="urn:microsoft.com/office/officeart/2005/8/layout/orgChart1"/>
    <dgm:cxn modelId="{E931F21A-930E-4937-AC2E-2947901C4DA1}" type="presParOf" srcId="{3CF36567-FD1A-4E8F-978D-2F871BB9E149}" destId="{E92EBEEF-8A77-44F4-B767-077A706C1606}" srcOrd="0" destOrd="0" presId="urn:microsoft.com/office/officeart/2005/8/layout/orgChart1"/>
    <dgm:cxn modelId="{F06F71A2-CE57-4DA7-8338-AB9E7CB028E7}" type="presParOf" srcId="{3CF36567-FD1A-4E8F-978D-2F871BB9E149}" destId="{F8C4A487-1212-417F-91CD-C9D84A6970DE}" srcOrd="1" destOrd="0" presId="urn:microsoft.com/office/officeart/2005/8/layout/orgChart1"/>
    <dgm:cxn modelId="{0585A35C-363A-4A24-974F-090EA75F09F4}" type="presParOf" srcId="{38E5D986-5FD0-422F-8AC7-5030A48FE4D5}" destId="{64D23068-94EF-48EC-ACA8-CF0CB58BF8B2}" srcOrd="1" destOrd="0" presId="urn:microsoft.com/office/officeart/2005/8/layout/orgChart1"/>
    <dgm:cxn modelId="{71DE0309-075E-46AA-8357-4C092C1112EE}" type="presParOf" srcId="{64D23068-94EF-48EC-ACA8-CF0CB58BF8B2}" destId="{54E50BD5-BF93-4F54-95B5-3E92A6BA590E}" srcOrd="0" destOrd="0" presId="urn:microsoft.com/office/officeart/2005/8/layout/orgChart1"/>
    <dgm:cxn modelId="{14512A9E-61A7-4703-BBC8-4DDCF01530BE}" type="presParOf" srcId="{64D23068-94EF-48EC-ACA8-CF0CB58BF8B2}" destId="{8B65CA4F-9E89-45BC-81C7-C10D7CDF1737}" srcOrd="1" destOrd="0" presId="urn:microsoft.com/office/officeart/2005/8/layout/orgChart1"/>
    <dgm:cxn modelId="{2CB6FC96-9D6A-4927-8E4D-E78B30E8DEC1}" type="presParOf" srcId="{8B65CA4F-9E89-45BC-81C7-C10D7CDF1737}" destId="{C357C0A4-09F0-4A02-822F-325BA552D518}" srcOrd="0" destOrd="0" presId="urn:microsoft.com/office/officeart/2005/8/layout/orgChart1"/>
    <dgm:cxn modelId="{2F500B17-C2BC-47DB-8883-E25F88407BD9}" type="presParOf" srcId="{C357C0A4-09F0-4A02-822F-325BA552D518}" destId="{26E7A94A-955F-4465-859A-F116A0281546}" srcOrd="0" destOrd="0" presId="urn:microsoft.com/office/officeart/2005/8/layout/orgChart1"/>
    <dgm:cxn modelId="{E2259A54-2C57-4CD2-BDC1-5CF3B3785FAE}" type="presParOf" srcId="{C357C0A4-09F0-4A02-822F-325BA552D518}" destId="{4DAE0153-2F73-433F-9E2F-0A8F29E95691}" srcOrd="1" destOrd="0" presId="urn:microsoft.com/office/officeart/2005/8/layout/orgChart1"/>
    <dgm:cxn modelId="{FF907816-293E-428A-8C0F-19BDF7D29DD4}" type="presParOf" srcId="{8B65CA4F-9E89-45BC-81C7-C10D7CDF1737}" destId="{82905562-C74A-4941-9A5A-7029C2E7671F}" srcOrd="1" destOrd="0" presId="urn:microsoft.com/office/officeart/2005/8/layout/orgChart1"/>
    <dgm:cxn modelId="{F2BBEF4C-C2F3-4A13-BCD6-04881368FB51}" type="presParOf" srcId="{8B65CA4F-9E89-45BC-81C7-C10D7CDF1737}" destId="{299F0EF5-2253-4E11-B06B-07B3B1D0F9C0}" srcOrd="2" destOrd="0" presId="urn:microsoft.com/office/officeart/2005/8/layout/orgChart1"/>
    <dgm:cxn modelId="{17F9ADE9-04E9-48FD-93FC-1F14B66DCD32}" type="presParOf" srcId="{38E5D986-5FD0-422F-8AC7-5030A48FE4D5}" destId="{05060587-87B8-47D8-BEC2-0FD31FFBE0FB}" srcOrd="2" destOrd="0" presId="urn:microsoft.com/office/officeart/2005/8/layout/orgChart1"/>
    <dgm:cxn modelId="{11814758-D17A-429C-ABAC-E53DDE2A0D4E}" type="presParOf" srcId="{D234DAB8-B7AF-4C1E-8A28-4D5368F8109C}" destId="{BAD94D45-BD08-4037-A093-635378581B33}" srcOrd="2" destOrd="0" presId="urn:microsoft.com/office/officeart/2005/8/layout/orgChart1"/>
    <dgm:cxn modelId="{AC325A20-64D3-42FD-9638-33FC36637B8E}" type="presParOf" srcId="{BAD94D45-BD08-4037-A093-635378581B33}" destId="{BD18D094-04A9-4F1F-949B-E679AB48F3F1}" srcOrd="0" destOrd="0" presId="urn:microsoft.com/office/officeart/2005/8/layout/orgChart1"/>
    <dgm:cxn modelId="{651B711E-8A11-4BE7-BD27-9958F91B06F0}" type="presParOf" srcId="{BAD94D45-BD08-4037-A093-635378581B33}" destId="{2AD55EA2-BAE9-40B6-8A1E-0D0DE5C65C81}" srcOrd="1" destOrd="0" presId="urn:microsoft.com/office/officeart/2005/8/layout/orgChart1"/>
    <dgm:cxn modelId="{FB7F85B9-A8F9-4FA5-8F0B-F16F0A547C63}" type="presParOf" srcId="{2AD55EA2-BAE9-40B6-8A1E-0D0DE5C65C81}" destId="{313C3A8E-960C-4CA7-B76E-0A7522450A05}" srcOrd="0" destOrd="0" presId="urn:microsoft.com/office/officeart/2005/8/layout/orgChart1"/>
    <dgm:cxn modelId="{6BB67A74-5963-4E7E-94A5-FDCF485712C5}" type="presParOf" srcId="{313C3A8E-960C-4CA7-B76E-0A7522450A05}" destId="{74BA18D6-9028-4237-8DBC-317214C55DC7}" srcOrd="0" destOrd="0" presId="urn:microsoft.com/office/officeart/2005/8/layout/orgChart1"/>
    <dgm:cxn modelId="{659120AE-092D-4342-BA9D-A3EAAE3AD6EF}" type="presParOf" srcId="{313C3A8E-960C-4CA7-B76E-0A7522450A05}" destId="{07E50273-8ED5-4F3F-8FBE-8A1DA0D5CEE1}" srcOrd="1" destOrd="0" presId="urn:microsoft.com/office/officeart/2005/8/layout/orgChart1"/>
    <dgm:cxn modelId="{ABDF38FB-AC71-4AAB-8C68-5B464E5D1B27}" type="presParOf" srcId="{2AD55EA2-BAE9-40B6-8A1E-0D0DE5C65C81}" destId="{2CFEB01B-4572-4AEA-959F-ED9941A9A4F1}" srcOrd="1" destOrd="0" presId="urn:microsoft.com/office/officeart/2005/8/layout/orgChart1"/>
    <dgm:cxn modelId="{FF50FE14-31A0-4CA6-A81F-32D8AA043F41}" type="presParOf" srcId="{2CFEB01B-4572-4AEA-959F-ED9941A9A4F1}" destId="{F29211F5-835B-471D-B867-AAA81040C983}" srcOrd="0" destOrd="0" presId="urn:microsoft.com/office/officeart/2005/8/layout/orgChart1"/>
    <dgm:cxn modelId="{062E6684-077B-49AC-BDAF-956EB145EC18}" type="presParOf" srcId="{2CFEB01B-4572-4AEA-959F-ED9941A9A4F1}" destId="{2DEB4C56-F3FD-4C5A-BA62-EA2D5292F28D}" srcOrd="1" destOrd="0" presId="urn:microsoft.com/office/officeart/2005/8/layout/orgChart1"/>
    <dgm:cxn modelId="{415C5CC0-5751-4944-9B18-607347897B25}" type="presParOf" srcId="{2DEB4C56-F3FD-4C5A-BA62-EA2D5292F28D}" destId="{A2F2FE8A-E5D5-4F66-B788-3AE1B738BD2C}" srcOrd="0" destOrd="0" presId="urn:microsoft.com/office/officeart/2005/8/layout/orgChart1"/>
    <dgm:cxn modelId="{C3A7F682-2258-4D4B-849C-0592373CF8AB}" type="presParOf" srcId="{A2F2FE8A-E5D5-4F66-B788-3AE1B738BD2C}" destId="{C102902D-B96F-4599-BCBC-90FD5E161517}" srcOrd="0" destOrd="0" presId="urn:microsoft.com/office/officeart/2005/8/layout/orgChart1"/>
    <dgm:cxn modelId="{0DC05DD0-E020-4B82-8BAE-A87F3E47EC55}" type="presParOf" srcId="{A2F2FE8A-E5D5-4F66-B788-3AE1B738BD2C}" destId="{CE9AFBC3-B288-46C7-84ED-D89CF45ABDA0}" srcOrd="1" destOrd="0" presId="urn:microsoft.com/office/officeart/2005/8/layout/orgChart1"/>
    <dgm:cxn modelId="{B3E1B575-765D-402E-8530-C70A4906DBDC}" type="presParOf" srcId="{2DEB4C56-F3FD-4C5A-BA62-EA2D5292F28D}" destId="{3456EEDD-4F0D-4E4B-8D89-2BAF6F4AFF40}" srcOrd="1" destOrd="0" presId="urn:microsoft.com/office/officeart/2005/8/layout/orgChart1"/>
    <dgm:cxn modelId="{0E90FA29-AD8F-4A03-920C-7CBD23F77101}" type="presParOf" srcId="{2DEB4C56-F3FD-4C5A-BA62-EA2D5292F28D}" destId="{01DAB0C6-78AD-4E86-9BF0-AED1B2E31E42}" srcOrd="2" destOrd="0" presId="urn:microsoft.com/office/officeart/2005/8/layout/orgChart1"/>
    <dgm:cxn modelId="{B57C8EEA-4C04-422C-A01E-7188D9E66A5B}" type="presParOf" srcId="{2AD55EA2-BAE9-40B6-8A1E-0D0DE5C65C81}" destId="{2F928CEF-8787-4EB7-8DF1-15991B4D7F08}" srcOrd="2" destOrd="0" presId="urn:microsoft.com/office/officeart/2005/8/layout/orgChar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78517C-5503-4342-9D1F-1B6726052D1C}" type="doc">
      <dgm:prSet loTypeId="urn:microsoft.com/office/officeart/2005/8/layout/orgChart1" loCatId="hierarchy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E670D18D-1071-4628-830F-FA1340B7F8C1}">
      <dgm:prSet phldrT="[Texte]" custT="1"/>
      <dgm:spPr/>
      <dgm:t>
        <a:bodyPr/>
        <a:lstStyle/>
        <a:p>
          <a:r>
            <a:rPr lang="fr-FR" sz="1000" b="1" dirty="0" smtClean="0"/>
            <a:t>Directeur</a:t>
          </a:r>
          <a:br>
            <a:rPr lang="fr-FR" sz="1000" b="1" dirty="0" smtClean="0"/>
          </a:br>
          <a:r>
            <a:rPr lang="fr-FR" sz="1000" b="1" dirty="0" smtClean="0"/>
            <a:t>Laurent THABUSSOT</a:t>
          </a:r>
          <a:endParaRPr lang="fr-FR" sz="1000" b="1" dirty="0"/>
        </a:p>
      </dgm:t>
    </dgm:pt>
    <dgm:pt modelId="{F59B86EC-4914-4EEC-9B35-327C4440B61E}" type="parTrans" cxnId="{9A85DF27-4820-40EE-B97F-35B3C9553B86}">
      <dgm:prSet/>
      <dgm:spPr/>
      <dgm:t>
        <a:bodyPr/>
        <a:lstStyle/>
        <a:p>
          <a:endParaRPr lang="fr-FR"/>
        </a:p>
      </dgm:t>
    </dgm:pt>
    <dgm:pt modelId="{97E3B8E7-A702-41E4-BB22-535A9C0EA203}" type="sibTrans" cxnId="{9A85DF27-4820-40EE-B97F-35B3C9553B86}">
      <dgm:prSet/>
      <dgm:spPr/>
      <dgm:t>
        <a:bodyPr/>
        <a:lstStyle/>
        <a:p>
          <a:endParaRPr lang="fr-FR"/>
        </a:p>
      </dgm:t>
    </dgm:pt>
    <dgm:pt modelId="{6F578106-BC0B-4E77-AF8B-2699AA4380FD}">
      <dgm:prSet phldrT="[Texte]"/>
      <dgm:spPr/>
      <dgm:t>
        <a:bodyPr/>
        <a:lstStyle/>
        <a:p>
          <a:r>
            <a:rPr lang="fr-FR" dirty="0" smtClean="0"/>
            <a:t>Directeur  Etudes</a:t>
          </a:r>
        </a:p>
        <a:p>
          <a:r>
            <a:rPr lang="fr-FR" dirty="0" smtClean="0"/>
            <a:t>Jean-Marie ROLLES</a:t>
          </a:r>
          <a:endParaRPr lang="fr-FR" dirty="0"/>
        </a:p>
      </dgm:t>
    </dgm:pt>
    <dgm:pt modelId="{F0FE1177-3977-4F26-8657-396186B92053}" type="parTrans" cxnId="{CC0847F1-C865-4949-BCB6-47D5CABC4420}">
      <dgm:prSet/>
      <dgm:spPr/>
      <dgm:t>
        <a:bodyPr/>
        <a:lstStyle/>
        <a:p>
          <a:endParaRPr lang="fr-FR"/>
        </a:p>
      </dgm:t>
    </dgm:pt>
    <dgm:pt modelId="{BD55F080-DD6A-4126-A255-862A7E414E32}" type="sibTrans" cxnId="{CC0847F1-C865-4949-BCB6-47D5CABC4420}">
      <dgm:prSet/>
      <dgm:spPr/>
      <dgm:t>
        <a:bodyPr/>
        <a:lstStyle/>
        <a:p>
          <a:endParaRPr lang="fr-FR"/>
        </a:p>
      </dgm:t>
    </dgm:pt>
    <dgm:pt modelId="{26C5A9D2-0253-4318-AEFC-08AB6045A734}">
      <dgm:prSet phldrT="[Texte]"/>
      <dgm:spPr/>
      <dgm:t>
        <a:bodyPr/>
        <a:lstStyle/>
        <a:p>
          <a:r>
            <a:rPr lang="fr-FR" dirty="0" smtClean="0"/>
            <a:t>Directeur  Projets Eoliens</a:t>
          </a:r>
        </a:p>
        <a:p>
          <a:r>
            <a:rPr lang="fr-FR" dirty="0" smtClean="0"/>
            <a:t>Abdelwaheb REKIK</a:t>
          </a:r>
          <a:endParaRPr lang="fr-FR" dirty="0"/>
        </a:p>
      </dgm:t>
    </dgm:pt>
    <dgm:pt modelId="{C9828383-4F04-43D5-9DFE-B986F32C30F3}" type="parTrans" cxnId="{04899146-082E-4114-A540-741953CA9FF7}">
      <dgm:prSet/>
      <dgm:spPr/>
      <dgm:t>
        <a:bodyPr/>
        <a:lstStyle/>
        <a:p>
          <a:endParaRPr lang="fr-FR"/>
        </a:p>
      </dgm:t>
    </dgm:pt>
    <dgm:pt modelId="{D24A0D85-E959-4A87-BA2D-B71C74511841}" type="sibTrans" cxnId="{04899146-082E-4114-A540-741953CA9FF7}">
      <dgm:prSet/>
      <dgm:spPr/>
      <dgm:t>
        <a:bodyPr/>
        <a:lstStyle/>
        <a:p>
          <a:endParaRPr lang="fr-FR"/>
        </a:p>
      </dgm:t>
    </dgm:pt>
    <dgm:pt modelId="{12FA540D-CDB9-4A02-AEE8-BFACA85B6CD3}">
      <dgm:prSet phldrT="[Texte]"/>
      <dgm:spPr/>
      <dgm:t>
        <a:bodyPr/>
        <a:lstStyle/>
        <a:p>
          <a:r>
            <a:rPr lang="fr-FR" dirty="0" smtClean="0"/>
            <a:t>Directeur Adjoint</a:t>
          </a:r>
          <a:br>
            <a:rPr lang="fr-FR" dirty="0" smtClean="0"/>
          </a:br>
          <a:r>
            <a:rPr lang="fr-FR" dirty="0" err="1" smtClean="0"/>
            <a:t>CCGTs</a:t>
          </a:r>
          <a:r>
            <a:rPr lang="fr-FR" dirty="0" smtClean="0"/>
            <a:t> Nord</a:t>
          </a:r>
        </a:p>
        <a:p>
          <a:r>
            <a:rPr lang="fr-FR" dirty="0" smtClean="0"/>
            <a:t>Stéphane KNOLL</a:t>
          </a:r>
          <a:endParaRPr lang="fr-FR" dirty="0"/>
        </a:p>
      </dgm:t>
    </dgm:pt>
    <dgm:pt modelId="{2932173F-8967-4112-B12C-895142F1FCDE}" type="parTrans" cxnId="{3B1CD551-0F96-40F0-8215-6E9B317F0125}">
      <dgm:prSet/>
      <dgm:spPr/>
      <dgm:t>
        <a:bodyPr/>
        <a:lstStyle/>
        <a:p>
          <a:endParaRPr lang="fr-FR"/>
        </a:p>
      </dgm:t>
    </dgm:pt>
    <dgm:pt modelId="{D6085644-A739-4960-BAE6-FF0E15016FCF}" type="sibTrans" cxnId="{3B1CD551-0F96-40F0-8215-6E9B317F0125}">
      <dgm:prSet/>
      <dgm:spPr/>
      <dgm:t>
        <a:bodyPr/>
        <a:lstStyle/>
        <a:p>
          <a:endParaRPr lang="fr-FR"/>
        </a:p>
      </dgm:t>
    </dgm:pt>
    <dgm:pt modelId="{C74D2B6B-6DF8-43B8-9498-F6AE3F3C1252}">
      <dgm:prSet/>
      <dgm:spPr/>
      <dgm:t>
        <a:bodyPr/>
        <a:lstStyle/>
        <a:p>
          <a:r>
            <a:rPr lang="fr-FR" dirty="0" smtClean="0"/>
            <a:t>Directeur</a:t>
          </a:r>
          <a:br>
            <a:rPr lang="fr-FR" dirty="0" smtClean="0"/>
          </a:br>
          <a:r>
            <a:rPr lang="fr-FR" dirty="0" smtClean="0"/>
            <a:t>Charbon Propre et GNL</a:t>
          </a:r>
        </a:p>
        <a:p>
          <a:r>
            <a:rPr lang="fr-FR" dirty="0" smtClean="0"/>
            <a:t>Marc  CAZALET</a:t>
          </a:r>
          <a:endParaRPr lang="fr-FR" dirty="0"/>
        </a:p>
      </dgm:t>
    </dgm:pt>
    <dgm:pt modelId="{C0F64AA4-1D4C-4CAE-93C3-F3F1736778B1}" type="parTrans" cxnId="{99AD86B0-59A7-4548-93C7-E7B091708A2E}">
      <dgm:prSet/>
      <dgm:spPr/>
      <dgm:t>
        <a:bodyPr/>
        <a:lstStyle/>
        <a:p>
          <a:endParaRPr lang="fr-FR"/>
        </a:p>
      </dgm:t>
    </dgm:pt>
    <dgm:pt modelId="{8DE447E3-E2EF-4570-858A-176D88A1BA46}" type="sibTrans" cxnId="{99AD86B0-59A7-4548-93C7-E7B091708A2E}">
      <dgm:prSet/>
      <dgm:spPr/>
      <dgm:t>
        <a:bodyPr/>
        <a:lstStyle/>
        <a:p>
          <a:endParaRPr lang="fr-FR"/>
        </a:p>
      </dgm:t>
    </dgm:pt>
    <dgm:pt modelId="{8E23DDCB-39CC-4C6C-B489-F58D77DD5214}">
      <dgm:prSet/>
      <dgm:spPr/>
      <dgm:t>
        <a:bodyPr/>
        <a:lstStyle/>
        <a:p>
          <a:r>
            <a:rPr lang="fr-FR" dirty="0" smtClean="0"/>
            <a:t>Directeur</a:t>
          </a:r>
          <a:br>
            <a:rPr lang="fr-FR" dirty="0" smtClean="0"/>
          </a:br>
          <a:r>
            <a:rPr lang="fr-FR" dirty="0" err="1" smtClean="0"/>
            <a:t>CCGTs</a:t>
          </a:r>
          <a:r>
            <a:rPr lang="fr-FR" dirty="0" smtClean="0"/>
            <a:t> Sud</a:t>
          </a:r>
          <a:br>
            <a:rPr lang="fr-FR" dirty="0" smtClean="0"/>
          </a:br>
          <a:r>
            <a:rPr lang="fr-FR" dirty="0" smtClean="0"/>
            <a:t>Bernard MARTRES</a:t>
          </a:r>
          <a:endParaRPr lang="fr-FR" dirty="0"/>
        </a:p>
      </dgm:t>
    </dgm:pt>
    <dgm:pt modelId="{60AE5034-26D5-4D52-A6AE-A8261911F079}" type="parTrans" cxnId="{6ACF25BF-F985-48C4-B82A-2B7C4CB8F5D9}">
      <dgm:prSet/>
      <dgm:spPr/>
      <dgm:t>
        <a:bodyPr/>
        <a:lstStyle/>
        <a:p>
          <a:endParaRPr lang="fr-FR"/>
        </a:p>
      </dgm:t>
    </dgm:pt>
    <dgm:pt modelId="{826E7E95-C0FA-40A4-B48A-E601BBE298EA}" type="sibTrans" cxnId="{6ACF25BF-F985-48C4-B82A-2B7C4CB8F5D9}">
      <dgm:prSet/>
      <dgm:spPr/>
      <dgm:t>
        <a:bodyPr/>
        <a:lstStyle/>
        <a:p>
          <a:endParaRPr lang="fr-FR"/>
        </a:p>
      </dgm:t>
    </dgm:pt>
    <dgm:pt modelId="{11CC991A-4286-4468-9893-C43AF6D26D7C}">
      <dgm:prSet/>
      <dgm:spPr/>
      <dgm:t>
        <a:bodyPr/>
        <a:lstStyle/>
        <a:p>
          <a:r>
            <a:rPr lang="fr-FR" dirty="0" smtClean="0"/>
            <a:t>Assistante Mazingarbe :</a:t>
          </a:r>
          <a:br>
            <a:rPr lang="fr-FR" dirty="0" smtClean="0"/>
          </a:br>
          <a:r>
            <a:rPr lang="fr-FR" dirty="0" smtClean="0"/>
            <a:t>Cathy RUGUET</a:t>
          </a:r>
          <a:br>
            <a:rPr lang="fr-FR" dirty="0" smtClean="0"/>
          </a:br>
          <a:r>
            <a:rPr lang="fr-FR" dirty="0" smtClean="0"/>
            <a:t>Assistante CEH:</a:t>
          </a:r>
          <a:br>
            <a:rPr lang="fr-FR" dirty="0" smtClean="0"/>
          </a:br>
          <a:r>
            <a:rPr lang="fr-FR" dirty="0" smtClean="0"/>
            <a:t>Suzanne WALINSKI</a:t>
          </a:r>
        </a:p>
        <a:p>
          <a:endParaRPr lang="fr-FR" dirty="0" smtClean="0"/>
        </a:p>
        <a:p>
          <a:r>
            <a:rPr lang="fr-FR" dirty="0" smtClean="0"/>
            <a:t>Ingénieurs Projets :</a:t>
          </a:r>
          <a:br>
            <a:rPr lang="fr-FR" dirty="0" smtClean="0"/>
          </a:br>
          <a:r>
            <a:rPr lang="fr-FR" dirty="0" smtClean="0"/>
            <a:t>Jean-Christophe BAUGE</a:t>
          </a:r>
          <a:br>
            <a:rPr lang="fr-FR" dirty="0" smtClean="0"/>
          </a:br>
          <a:r>
            <a:rPr lang="fr-FR" dirty="0" smtClean="0"/>
            <a:t>Pascale BAUGE</a:t>
          </a:r>
          <a:br>
            <a:rPr lang="fr-FR" dirty="0" smtClean="0"/>
          </a:br>
          <a:r>
            <a:rPr lang="fr-FR" dirty="0" smtClean="0"/>
            <a:t>Jacques BLONDIN </a:t>
          </a:r>
          <a:r>
            <a:rPr lang="fr-FR" baseline="30000" dirty="0" smtClean="0"/>
            <a:t>(*)</a:t>
          </a:r>
          <a:r>
            <a:rPr lang="fr-FR" dirty="0" smtClean="0"/>
            <a:t/>
          </a:r>
          <a:br>
            <a:rPr lang="fr-FR" dirty="0" smtClean="0"/>
          </a:br>
          <a:r>
            <a:rPr lang="fr-FR" dirty="0" err="1" smtClean="0"/>
            <a:t>Jeoffrey</a:t>
          </a:r>
          <a:r>
            <a:rPr lang="fr-FR" dirty="0" smtClean="0"/>
            <a:t> GIRET</a:t>
          </a:r>
          <a:br>
            <a:rPr lang="fr-FR" dirty="0" smtClean="0"/>
          </a:br>
          <a:r>
            <a:rPr lang="fr-FR" dirty="0" smtClean="0"/>
            <a:t>Vincent DELVINQUIER</a:t>
          </a:r>
          <a:br>
            <a:rPr lang="fr-FR" dirty="0" smtClean="0"/>
          </a:br>
          <a:r>
            <a:rPr lang="fr-FR" dirty="0" smtClean="0"/>
            <a:t>André LANG</a:t>
          </a:r>
          <a:br>
            <a:rPr lang="fr-FR" dirty="0" smtClean="0"/>
          </a:br>
          <a:r>
            <a:rPr lang="fr-FR" dirty="0" smtClean="0"/>
            <a:t>Daniel RAMPELBERG</a:t>
          </a:r>
        </a:p>
        <a:p>
          <a:r>
            <a:rPr lang="fr-FR" dirty="0" smtClean="0"/>
            <a:t>Recruté</a:t>
          </a:r>
          <a:br>
            <a:rPr lang="fr-FR" dirty="0" smtClean="0"/>
          </a:br>
          <a:r>
            <a:rPr lang="fr-FR" dirty="0" smtClean="0"/>
            <a:t>Recrutement en cours</a:t>
          </a:r>
          <a:endParaRPr lang="fr-FR" dirty="0"/>
        </a:p>
      </dgm:t>
    </dgm:pt>
    <dgm:pt modelId="{EC6B59CB-324B-44B2-ABAF-FB3DC8D8B60A}" type="parTrans" cxnId="{450112A3-1598-4DA2-BC77-3DDB4DD1B67A}">
      <dgm:prSet/>
      <dgm:spPr/>
      <dgm:t>
        <a:bodyPr/>
        <a:lstStyle/>
        <a:p>
          <a:endParaRPr lang="fr-FR"/>
        </a:p>
      </dgm:t>
    </dgm:pt>
    <dgm:pt modelId="{99939D6C-2D5F-4AC7-8457-A010FF4BBA15}" type="sibTrans" cxnId="{450112A3-1598-4DA2-BC77-3DDB4DD1B67A}">
      <dgm:prSet/>
      <dgm:spPr/>
      <dgm:t>
        <a:bodyPr/>
        <a:lstStyle/>
        <a:p>
          <a:endParaRPr lang="fr-FR"/>
        </a:p>
      </dgm:t>
    </dgm:pt>
    <dgm:pt modelId="{14CCABBE-C484-463D-8E39-3F5B19E639B5}">
      <dgm:prSet/>
      <dgm:spPr/>
      <dgm:t>
        <a:bodyPr/>
        <a:lstStyle/>
        <a:p>
          <a:r>
            <a:rPr lang="fr-FR" dirty="0" smtClean="0"/>
            <a:t>Projets</a:t>
          </a:r>
          <a:br>
            <a:rPr lang="fr-FR" dirty="0" smtClean="0"/>
          </a:br>
          <a:r>
            <a:rPr lang="fr-FR" dirty="0" smtClean="0"/>
            <a:t>Charbon propre &amp; GNL</a:t>
          </a:r>
          <a:br>
            <a:rPr lang="fr-FR" dirty="0" smtClean="0"/>
          </a:br>
          <a:r>
            <a:rPr lang="fr-FR" dirty="0" smtClean="0"/>
            <a:t>Jacques BLONDIN </a:t>
          </a:r>
          <a:r>
            <a:rPr lang="fr-FR" baseline="30000" dirty="0" smtClean="0"/>
            <a:t>(*)</a:t>
          </a:r>
          <a:endParaRPr lang="fr-FR" baseline="30000" dirty="0"/>
        </a:p>
      </dgm:t>
    </dgm:pt>
    <dgm:pt modelId="{545E2A07-F8F7-4C40-B40B-7D2E58F5D94E}" type="parTrans" cxnId="{B78E8B7A-F8F2-44BC-9DDA-58F12C8596E8}">
      <dgm:prSet/>
      <dgm:spPr/>
      <dgm:t>
        <a:bodyPr/>
        <a:lstStyle/>
        <a:p>
          <a:endParaRPr lang="fr-FR"/>
        </a:p>
      </dgm:t>
    </dgm:pt>
    <dgm:pt modelId="{38C96818-5003-4F0C-B84F-30B93FD3C0E5}" type="sibTrans" cxnId="{B78E8B7A-F8F2-44BC-9DDA-58F12C8596E8}">
      <dgm:prSet/>
      <dgm:spPr/>
      <dgm:t>
        <a:bodyPr/>
        <a:lstStyle/>
        <a:p>
          <a:endParaRPr lang="fr-FR"/>
        </a:p>
      </dgm:t>
    </dgm:pt>
    <dgm:pt modelId="{C72FD276-5B3F-4143-A76F-BC7CD1CD2F77}">
      <dgm:prSet/>
      <dgm:spPr/>
      <dgm:t>
        <a:bodyPr/>
        <a:lstStyle/>
        <a:p>
          <a:r>
            <a:rPr lang="fr-FR" dirty="0" smtClean="0"/>
            <a:t>CERCHAR</a:t>
          </a:r>
          <a:endParaRPr lang="fr-FR" dirty="0"/>
        </a:p>
      </dgm:t>
    </dgm:pt>
    <dgm:pt modelId="{205EBE56-95DD-4366-ACB3-C53AF60C3375}" type="parTrans" cxnId="{9FE7360E-DC0E-474B-80AC-74D2D22133A7}">
      <dgm:prSet/>
      <dgm:spPr/>
      <dgm:t>
        <a:bodyPr/>
        <a:lstStyle/>
        <a:p>
          <a:endParaRPr lang="fr-FR"/>
        </a:p>
      </dgm:t>
    </dgm:pt>
    <dgm:pt modelId="{DDA2CD6E-FA5E-4C15-916E-A519A6A881E5}" type="sibTrans" cxnId="{9FE7360E-DC0E-474B-80AC-74D2D22133A7}">
      <dgm:prSet/>
      <dgm:spPr/>
      <dgm:t>
        <a:bodyPr/>
        <a:lstStyle/>
        <a:p>
          <a:endParaRPr lang="fr-FR"/>
        </a:p>
      </dgm:t>
    </dgm:pt>
    <dgm:pt modelId="{2CB34403-9911-4B62-9056-739A7933A350}">
      <dgm:prSet/>
      <dgm:spPr/>
      <dgm:t>
        <a:bodyPr/>
        <a:lstStyle/>
        <a:p>
          <a:r>
            <a:rPr lang="fr-FR" dirty="0" smtClean="0"/>
            <a:t>Coordination</a:t>
          </a:r>
          <a:br>
            <a:rPr lang="fr-FR" dirty="0" smtClean="0"/>
          </a:br>
          <a:r>
            <a:rPr lang="fr-FR" dirty="0" smtClean="0"/>
            <a:t>activités production</a:t>
          </a:r>
        </a:p>
        <a:p>
          <a:r>
            <a:rPr lang="fr-FR" dirty="0" smtClean="0"/>
            <a:t>Alain JOLY</a:t>
          </a:r>
          <a:endParaRPr lang="fr-FR" dirty="0"/>
        </a:p>
      </dgm:t>
    </dgm:pt>
    <dgm:pt modelId="{A9E11609-105C-4B3C-AA32-54CA436CD5B6}" type="parTrans" cxnId="{63BA9312-2D2B-454F-B48D-11FDE978C532}">
      <dgm:prSet/>
      <dgm:spPr/>
      <dgm:t>
        <a:bodyPr/>
        <a:lstStyle/>
        <a:p>
          <a:endParaRPr lang="fr-FR"/>
        </a:p>
      </dgm:t>
    </dgm:pt>
    <dgm:pt modelId="{BFD121CE-BA23-4607-9162-C6DD3D848A6D}" type="sibTrans" cxnId="{63BA9312-2D2B-454F-B48D-11FDE978C532}">
      <dgm:prSet/>
      <dgm:spPr/>
      <dgm:t>
        <a:bodyPr/>
        <a:lstStyle/>
        <a:p>
          <a:endParaRPr lang="fr-FR"/>
        </a:p>
      </dgm:t>
    </dgm:pt>
    <dgm:pt modelId="{5D5D0B79-09D1-4B3D-9275-C94AD02B88E0}">
      <dgm:prSet/>
      <dgm:spPr/>
      <dgm:t>
        <a:bodyPr/>
        <a:lstStyle/>
        <a:p>
          <a:r>
            <a:rPr lang="fr-FR" dirty="0" smtClean="0"/>
            <a:t>Assistante: </a:t>
          </a:r>
          <a:br>
            <a:rPr lang="fr-FR" dirty="0" smtClean="0"/>
          </a:br>
          <a:r>
            <a:rPr lang="fr-FR" dirty="0" smtClean="0"/>
            <a:t>Claudine LOHEZ</a:t>
          </a:r>
        </a:p>
        <a:p>
          <a:r>
            <a:rPr lang="fr-FR" dirty="0" smtClean="0"/>
            <a:t>Services Communs :</a:t>
          </a:r>
          <a:br>
            <a:rPr lang="fr-FR" dirty="0" smtClean="0"/>
          </a:br>
          <a:r>
            <a:rPr lang="fr-FR" dirty="0" smtClean="0"/>
            <a:t>Jean-Michel  COSSART</a:t>
          </a:r>
          <a:br>
            <a:rPr lang="fr-FR" dirty="0" smtClean="0"/>
          </a:br>
          <a:r>
            <a:rPr lang="fr-FR" dirty="0" smtClean="0"/>
            <a:t>Jean-Michel  SKURZYNSKI</a:t>
          </a:r>
        </a:p>
        <a:p>
          <a:r>
            <a:rPr lang="fr-FR" dirty="0" smtClean="0"/>
            <a:t>Analyses:</a:t>
          </a:r>
          <a:br>
            <a:rPr lang="fr-FR" dirty="0" smtClean="0"/>
          </a:br>
          <a:r>
            <a:rPr lang="fr-FR" dirty="0" smtClean="0"/>
            <a:t>Albert BOCHEUX</a:t>
          </a:r>
          <a:br>
            <a:rPr lang="fr-FR" dirty="0" smtClean="0"/>
          </a:br>
          <a:r>
            <a:rPr lang="fr-FR" dirty="0" smtClean="0"/>
            <a:t>Edmond WOJCIESZAK</a:t>
          </a:r>
        </a:p>
        <a:p>
          <a:r>
            <a:rPr lang="fr-FR" dirty="0" smtClean="0"/>
            <a:t>Essais:</a:t>
          </a:r>
          <a:br>
            <a:rPr lang="fr-FR" dirty="0" smtClean="0"/>
          </a:br>
          <a:r>
            <a:rPr lang="fr-FR" dirty="0" smtClean="0"/>
            <a:t>Jean-Pierre CRUNELLE</a:t>
          </a:r>
          <a:br>
            <a:rPr lang="fr-FR" dirty="0" smtClean="0"/>
          </a:br>
          <a:r>
            <a:rPr lang="fr-FR" dirty="0" smtClean="0"/>
            <a:t>Dany LEPLUS</a:t>
          </a:r>
        </a:p>
        <a:p>
          <a:r>
            <a:rPr lang="fr-FR" dirty="0" smtClean="0"/>
            <a:t>Formation:</a:t>
          </a:r>
          <a:br>
            <a:rPr lang="fr-FR" dirty="0" smtClean="0"/>
          </a:br>
          <a:r>
            <a:rPr lang="fr-FR" dirty="0" smtClean="0"/>
            <a:t>Christian KLIMCZAK</a:t>
          </a:r>
        </a:p>
        <a:p>
          <a:r>
            <a:rPr lang="fr-FR" dirty="0" smtClean="0"/>
            <a:t>Informatique Industrielle :</a:t>
          </a:r>
          <a:br>
            <a:rPr lang="fr-FR" dirty="0" smtClean="0"/>
          </a:br>
          <a:r>
            <a:rPr lang="fr-FR" dirty="0" smtClean="0"/>
            <a:t>Florent DUPONCHEL</a:t>
          </a:r>
          <a:br>
            <a:rPr lang="fr-FR" dirty="0" smtClean="0"/>
          </a:br>
          <a:r>
            <a:rPr lang="fr-FR" dirty="0" smtClean="0"/>
            <a:t>Philippe DERYCKX</a:t>
          </a:r>
          <a:endParaRPr lang="fr-FR" dirty="0"/>
        </a:p>
      </dgm:t>
    </dgm:pt>
    <dgm:pt modelId="{6418FA01-BBFD-4850-A6B8-B3AA41CA9B92}" type="parTrans" cxnId="{96077647-802E-47B8-BAFC-46DB411EAB2C}">
      <dgm:prSet/>
      <dgm:spPr/>
      <dgm:t>
        <a:bodyPr/>
        <a:lstStyle/>
        <a:p>
          <a:endParaRPr lang="fr-FR"/>
        </a:p>
      </dgm:t>
    </dgm:pt>
    <dgm:pt modelId="{A1BD649C-A34E-4951-985A-91F9DAC97E4C}" type="sibTrans" cxnId="{96077647-802E-47B8-BAFC-46DB411EAB2C}">
      <dgm:prSet/>
      <dgm:spPr/>
      <dgm:t>
        <a:bodyPr/>
        <a:lstStyle/>
        <a:p>
          <a:endParaRPr lang="fr-FR"/>
        </a:p>
      </dgm:t>
    </dgm:pt>
    <dgm:pt modelId="{5F254A15-771C-4811-B454-88F0228D407E}" type="pres">
      <dgm:prSet presAssocID="{B278517C-5503-4342-9D1F-1B6726052D1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948AEB3-9A1E-48C3-BE21-FA6F3B6064E8}" type="pres">
      <dgm:prSet presAssocID="{E670D18D-1071-4628-830F-FA1340B7F8C1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F54AA6F-85E9-4A8E-A493-3DB020B9FA36}" type="pres">
      <dgm:prSet presAssocID="{E670D18D-1071-4628-830F-FA1340B7F8C1}" presName="rootComposite1" presStyleCnt="0"/>
      <dgm:spPr/>
      <dgm:t>
        <a:bodyPr/>
        <a:lstStyle/>
        <a:p>
          <a:endParaRPr lang="fr-FR"/>
        </a:p>
      </dgm:t>
    </dgm:pt>
    <dgm:pt modelId="{E3BBA39B-DF34-4331-8565-6CF7F4EA7FEB}" type="pres">
      <dgm:prSet presAssocID="{E670D18D-1071-4628-830F-FA1340B7F8C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7D7B14-03BD-4CBF-86F2-78267CF2A64B}" type="pres">
      <dgm:prSet presAssocID="{E670D18D-1071-4628-830F-FA1340B7F8C1}" presName="rootConnector1" presStyleLbl="node1" presStyleIdx="0" presStyleCnt="0"/>
      <dgm:spPr/>
      <dgm:t>
        <a:bodyPr/>
        <a:lstStyle/>
        <a:p>
          <a:endParaRPr lang="fr-FR"/>
        </a:p>
      </dgm:t>
    </dgm:pt>
    <dgm:pt modelId="{82B8D926-9413-40F0-A44B-CCDD03CDE7E7}" type="pres">
      <dgm:prSet presAssocID="{E670D18D-1071-4628-830F-FA1340B7F8C1}" presName="hierChild2" presStyleCnt="0"/>
      <dgm:spPr/>
      <dgm:t>
        <a:bodyPr/>
        <a:lstStyle/>
        <a:p>
          <a:endParaRPr lang="fr-FR"/>
        </a:p>
      </dgm:t>
    </dgm:pt>
    <dgm:pt modelId="{69D6FE01-F270-40B8-9F38-B98FF6A894CD}" type="pres">
      <dgm:prSet presAssocID="{F0FE1177-3977-4F26-8657-396186B92053}" presName="Name37" presStyleLbl="parChTrans1D2" presStyleIdx="0" presStyleCnt="6"/>
      <dgm:spPr/>
      <dgm:t>
        <a:bodyPr/>
        <a:lstStyle/>
        <a:p>
          <a:endParaRPr lang="fr-FR"/>
        </a:p>
      </dgm:t>
    </dgm:pt>
    <dgm:pt modelId="{D06DB2A1-E4C9-4D24-B3E6-734C31E2CDFB}" type="pres">
      <dgm:prSet presAssocID="{6F578106-BC0B-4E77-AF8B-2699AA4380F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728F8AB-2F7C-41AF-820D-4854F1141794}" type="pres">
      <dgm:prSet presAssocID="{6F578106-BC0B-4E77-AF8B-2699AA4380FD}" presName="rootComposite" presStyleCnt="0"/>
      <dgm:spPr/>
      <dgm:t>
        <a:bodyPr/>
        <a:lstStyle/>
        <a:p>
          <a:endParaRPr lang="fr-FR"/>
        </a:p>
      </dgm:t>
    </dgm:pt>
    <dgm:pt modelId="{20FE93B0-3ABA-403D-82C1-5D3F41BBC438}" type="pres">
      <dgm:prSet presAssocID="{6F578106-BC0B-4E77-AF8B-2699AA4380FD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2EC552A-9E99-4F9A-A158-6E5FDA7CE602}" type="pres">
      <dgm:prSet presAssocID="{6F578106-BC0B-4E77-AF8B-2699AA4380FD}" presName="rootConnector" presStyleLbl="node2" presStyleIdx="0" presStyleCnt="6"/>
      <dgm:spPr/>
      <dgm:t>
        <a:bodyPr/>
        <a:lstStyle/>
        <a:p>
          <a:endParaRPr lang="fr-FR"/>
        </a:p>
      </dgm:t>
    </dgm:pt>
    <dgm:pt modelId="{2F0123E1-8605-4B06-B961-8716A85F76BE}" type="pres">
      <dgm:prSet presAssocID="{6F578106-BC0B-4E77-AF8B-2699AA4380FD}" presName="hierChild4" presStyleCnt="0"/>
      <dgm:spPr/>
      <dgm:t>
        <a:bodyPr/>
        <a:lstStyle/>
        <a:p>
          <a:endParaRPr lang="fr-FR"/>
        </a:p>
      </dgm:t>
    </dgm:pt>
    <dgm:pt modelId="{91BC6AD9-D356-4582-9D61-55AF733D5A04}" type="pres">
      <dgm:prSet presAssocID="{EC6B59CB-324B-44B2-ABAF-FB3DC8D8B60A}" presName="Name37" presStyleLbl="parChTrans1D3" presStyleIdx="0" presStyleCnt="3"/>
      <dgm:spPr/>
      <dgm:t>
        <a:bodyPr/>
        <a:lstStyle/>
        <a:p>
          <a:endParaRPr lang="fr-FR"/>
        </a:p>
      </dgm:t>
    </dgm:pt>
    <dgm:pt modelId="{A72E3077-06D2-46DF-8A9B-12A8D9C81B5D}" type="pres">
      <dgm:prSet presAssocID="{11CC991A-4286-4468-9893-C43AF6D26D7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561DB6D-5EC8-461E-8533-8A3FFA6BBA7A}" type="pres">
      <dgm:prSet presAssocID="{11CC991A-4286-4468-9893-C43AF6D26D7C}" presName="rootComposite" presStyleCnt="0"/>
      <dgm:spPr/>
      <dgm:t>
        <a:bodyPr/>
        <a:lstStyle/>
        <a:p>
          <a:endParaRPr lang="fr-FR"/>
        </a:p>
      </dgm:t>
    </dgm:pt>
    <dgm:pt modelId="{CA64C9CE-D4CD-4AB7-BA65-372A6901F668}" type="pres">
      <dgm:prSet presAssocID="{11CC991A-4286-4468-9893-C43AF6D26D7C}" presName="rootText" presStyleLbl="node3" presStyleIdx="0" presStyleCnt="3" custScaleY="31486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6396964-DD0F-46F1-A7B3-BF046F88D787}" type="pres">
      <dgm:prSet presAssocID="{11CC991A-4286-4468-9893-C43AF6D26D7C}" presName="rootConnector" presStyleLbl="node3" presStyleIdx="0" presStyleCnt="3"/>
      <dgm:spPr/>
      <dgm:t>
        <a:bodyPr/>
        <a:lstStyle/>
        <a:p>
          <a:endParaRPr lang="fr-FR"/>
        </a:p>
      </dgm:t>
    </dgm:pt>
    <dgm:pt modelId="{5213FD3C-E61A-4828-AE1C-9BA2C07E43B8}" type="pres">
      <dgm:prSet presAssocID="{11CC991A-4286-4468-9893-C43AF6D26D7C}" presName="hierChild4" presStyleCnt="0"/>
      <dgm:spPr/>
      <dgm:t>
        <a:bodyPr/>
        <a:lstStyle/>
        <a:p>
          <a:endParaRPr lang="fr-FR"/>
        </a:p>
      </dgm:t>
    </dgm:pt>
    <dgm:pt modelId="{0A3E2563-0489-4717-B57B-2EEC46EC25A1}" type="pres">
      <dgm:prSet presAssocID="{11CC991A-4286-4468-9893-C43AF6D26D7C}" presName="hierChild5" presStyleCnt="0"/>
      <dgm:spPr/>
      <dgm:t>
        <a:bodyPr/>
        <a:lstStyle/>
        <a:p>
          <a:endParaRPr lang="fr-FR"/>
        </a:p>
      </dgm:t>
    </dgm:pt>
    <dgm:pt modelId="{2976B079-4FBA-4C3D-93C8-99650F30647F}" type="pres">
      <dgm:prSet presAssocID="{6F578106-BC0B-4E77-AF8B-2699AA4380FD}" presName="hierChild5" presStyleCnt="0"/>
      <dgm:spPr/>
      <dgm:t>
        <a:bodyPr/>
        <a:lstStyle/>
        <a:p>
          <a:endParaRPr lang="fr-FR"/>
        </a:p>
      </dgm:t>
    </dgm:pt>
    <dgm:pt modelId="{01A74C32-2802-4572-AA63-8AE1B0216701}" type="pres">
      <dgm:prSet presAssocID="{C9828383-4F04-43D5-9DFE-B986F32C30F3}" presName="Name37" presStyleLbl="parChTrans1D2" presStyleIdx="1" presStyleCnt="6"/>
      <dgm:spPr/>
      <dgm:t>
        <a:bodyPr/>
        <a:lstStyle/>
        <a:p>
          <a:endParaRPr lang="fr-FR"/>
        </a:p>
      </dgm:t>
    </dgm:pt>
    <dgm:pt modelId="{B8ED1748-1867-40BC-B245-CE25B23EF4CE}" type="pres">
      <dgm:prSet presAssocID="{26C5A9D2-0253-4318-AEFC-08AB6045A734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139FB55B-3657-4670-9212-AD836A90A57A}" type="pres">
      <dgm:prSet presAssocID="{26C5A9D2-0253-4318-AEFC-08AB6045A734}" presName="rootComposite" presStyleCnt="0"/>
      <dgm:spPr/>
      <dgm:t>
        <a:bodyPr/>
        <a:lstStyle/>
        <a:p>
          <a:endParaRPr lang="fr-FR"/>
        </a:p>
      </dgm:t>
    </dgm:pt>
    <dgm:pt modelId="{122B32DB-F9F7-4233-9DA0-4CAD2B049BD8}" type="pres">
      <dgm:prSet presAssocID="{26C5A9D2-0253-4318-AEFC-08AB6045A734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B552F05-FC65-48F7-978C-C391ECA9DE09}" type="pres">
      <dgm:prSet presAssocID="{26C5A9D2-0253-4318-AEFC-08AB6045A734}" presName="rootConnector" presStyleLbl="node2" presStyleIdx="1" presStyleCnt="6"/>
      <dgm:spPr/>
      <dgm:t>
        <a:bodyPr/>
        <a:lstStyle/>
        <a:p>
          <a:endParaRPr lang="fr-FR"/>
        </a:p>
      </dgm:t>
    </dgm:pt>
    <dgm:pt modelId="{6AFC4673-48E5-46EB-A6F0-52504B8FDE8B}" type="pres">
      <dgm:prSet presAssocID="{26C5A9D2-0253-4318-AEFC-08AB6045A734}" presName="hierChild4" presStyleCnt="0"/>
      <dgm:spPr/>
      <dgm:t>
        <a:bodyPr/>
        <a:lstStyle/>
        <a:p>
          <a:endParaRPr lang="fr-FR"/>
        </a:p>
      </dgm:t>
    </dgm:pt>
    <dgm:pt modelId="{252A55A5-D05A-41EA-AA4A-8AE85BCBBDB3}" type="pres">
      <dgm:prSet presAssocID="{26C5A9D2-0253-4318-AEFC-08AB6045A734}" presName="hierChild5" presStyleCnt="0"/>
      <dgm:spPr/>
      <dgm:t>
        <a:bodyPr/>
        <a:lstStyle/>
        <a:p>
          <a:endParaRPr lang="fr-FR"/>
        </a:p>
      </dgm:t>
    </dgm:pt>
    <dgm:pt modelId="{8E06ACD4-9350-4792-9EF5-265FC034EF89}" type="pres">
      <dgm:prSet presAssocID="{205EBE56-95DD-4366-ACB3-C53AF60C3375}" presName="Name37" presStyleLbl="parChTrans1D2" presStyleIdx="2" presStyleCnt="6"/>
      <dgm:spPr/>
      <dgm:t>
        <a:bodyPr/>
        <a:lstStyle/>
        <a:p>
          <a:endParaRPr lang="fr-FR"/>
        </a:p>
      </dgm:t>
    </dgm:pt>
    <dgm:pt modelId="{71205146-3457-44EA-AB13-06B5A606421A}" type="pres">
      <dgm:prSet presAssocID="{C72FD276-5B3F-4143-A76F-BC7CD1CD2F77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EE4FBD8-CCB1-41DC-B871-4644D925E86B}" type="pres">
      <dgm:prSet presAssocID="{C72FD276-5B3F-4143-A76F-BC7CD1CD2F77}" presName="rootComposite" presStyleCnt="0"/>
      <dgm:spPr/>
      <dgm:t>
        <a:bodyPr/>
        <a:lstStyle/>
        <a:p>
          <a:endParaRPr lang="fr-FR"/>
        </a:p>
      </dgm:t>
    </dgm:pt>
    <dgm:pt modelId="{76E25188-B33D-4397-AB17-BC60A15237EA}" type="pres">
      <dgm:prSet presAssocID="{C72FD276-5B3F-4143-A76F-BC7CD1CD2F77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931B3FF-C045-4A33-91DB-4D3132126C79}" type="pres">
      <dgm:prSet presAssocID="{C72FD276-5B3F-4143-A76F-BC7CD1CD2F77}" presName="rootConnector" presStyleLbl="node2" presStyleIdx="2" presStyleCnt="6"/>
      <dgm:spPr/>
      <dgm:t>
        <a:bodyPr/>
        <a:lstStyle/>
        <a:p>
          <a:endParaRPr lang="fr-FR"/>
        </a:p>
      </dgm:t>
    </dgm:pt>
    <dgm:pt modelId="{580A6233-B87D-4824-87F0-890A332515B0}" type="pres">
      <dgm:prSet presAssocID="{C72FD276-5B3F-4143-A76F-BC7CD1CD2F77}" presName="hierChild4" presStyleCnt="0"/>
      <dgm:spPr/>
      <dgm:t>
        <a:bodyPr/>
        <a:lstStyle/>
        <a:p>
          <a:endParaRPr lang="fr-FR"/>
        </a:p>
      </dgm:t>
    </dgm:pt>
    <dgm:pt modelId="{E1508210-37D7-4D56-B8A6-687A312B8F81}" type="pres">
      <dgm:prSet presAssocID="{A9E11609-105C-4B3C-AA32-54CA436CD5B6}" presName="Name37" presStyleLbl="parChTrans1D3" presStyleIdx="1" presStyleCnt="3"/>
      <dgm:spPr/>
      <dgm:t>
        <a:bodyPr/>
        <a:lstStyle/>
        <a:p>
          <a:endParaRPr lang="fr-FR"/>
        </a:p>
      </dgm:t>
    </dgm:pt>
    <dgm:pt modelId="{A5DB8B37-A5FB-4674-9732-CA3E69B4187D}" type="pres">
      <dgm:prSet presAssocID="{2CB34403-9911-4B62-9056-739A7933A35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5106AEA6-882E-45BD-BBC2-2AB987CFF7E8}" type="pres">
      <dgm:prSet presAssocID="{2CB34403-9911-4B62-9056-739A7933A350}" presName="rootComposite" presStyleCnt="0"/>
      <dgm:spPr/>
      <dgm:t>
        <a:bodyPr/>
        <a:lstStyle/>
        <a:p>
          <a:endParaRPr lang="fr-FR"/>
        </a:p>
      </dgm:t>
    </dgm:pt>
    <dgm:pt modelId="{20E7D093-C843-460B-9190-93A7133DBD59}" type="pres">
      <dgm:prSet presAssocID="{2CB34403-9911-4B62-9056-739A7933A350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612EA62-7364-4655-8A3C-3702B2B96D41}" type="pres">
      <dgm:prSet presAssocID="{2CB34403-9911-4B62-9056-739A7933A350}" presName="rootConnector" presStyleLbl="node3" presStyleIdx="1" presStyleCnt="3"/>
      <dgm:spPr/>
      <dgm:t>
        <a:bodyPr/>
        <a:lstStyle/>
        <a:p>
          <a:endParaRPr lang="fr-FR"/>
        </a:p>
      </dgm:t>
    </dgm:pt>
    <dgm:pt modelId="{851C1D05-676A-449D-88A8-FB730A26C815}" type="pres">
      <dgm:prSet presAssocID="{2CB34403-9911-4B62-9056-739A7933A350}" presName="hierChild4" presStyleCnt="0"/>
      <dgm:spPr/>
      <dgm:t>
        <a:bodyPr/>
        <a:lstStyle/>
        <a:p>
          <a:endParaRPr lang="fr-FR"/>
        </a:p>
      </dgm:t>
    </dgm:pt>
    <dgm:pt modelId="{C8589F49-1A54-4360-89D5-4CA8537BC072}" type="pres">
      <dgm:prSet presAssocID="{6418FA01-BBFD-4850-A6B8-B3AA41CA9B92}" presName="Name37" presStyleLbl="parChTrans1D4" presStyleIdx="0" presStyleCnt="1"/>
      <dgm:spPr/>
      <dgm:t>
        <a:bodyPr/>
        <a:lstStyle/>
        <a:p>
          <a:endParaRPr lang="fr-FR"/>
        </a:p>
      </dgm:t>
    </dgm:pt>
    <dgm:pt modelId="{97BD3F6D-0930-4BDD-90E9-9B40737ACD1E}" type="pres">
      <dgm:prSet presAssocID="{5D5D0B79-09D1-4B3D-9275-C94AD02B88E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F6ECC5A-B0C1-4A54-A6C0-7A398CD09943}" type="pres">
      <dgm:prSet presAssocID="{5D5D0B79-09D1-4B3D-9275-C94AD02B88E0}" presName="rootComposite" presStyleCnt="0"/>
      <dgm:spPr/>
      <dgm:t>
        <a:bodyPr/>
        <a:lstStyle/>
        <a:p>
          <a:endParaRPr lang="fr-FR"/>
        </a:p>
      </dgm:t>
    </dgm:pt>
    <dgm:pt modelId="{A8FEFBF9-EEC8-46BB-9242-11929CDF0E95}" type="pres">
      <dgm:prSet presAssocID="{5D5D0B79-09D1-4B3D-9275-C94AD02B88E0}" presName="rootText" presStyleLbl="node4" presStyleIdx="0" presStyleCnt="1" custScaleX="119955" custScaleY="34054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D3D9A68-B493-4880-9EB8-BC370D6D2AA9}" type="pres">
      <dgm:prSet presAssocID="{5D5D0B79-09D1-4B3D-9275-C94AD02B88E0}" presName="rootConnector" presStyleLbl="node4" presStyleIdx="0" presStyleCnt="1"/>
      <dgm:spPr/>
      <dgm:t>
        <a:bodyPr/>
        <a:lstStyle/>
        <a:p>
          <a:endParaRPr lang="fr-FR"/>
        </a:p>
      </dgm:t>
    </dgm:pt>
    <dgm:pt modelId="{635232EC-4444-44E5-AC9A-9CE1B0E1F334}" type="pres">
      <dgm:prSet presAssocID="{5D5D0B79-09D1-4B3D-9275-C94AD02B88E0}" presName="hierChild4" presStyleCnt="0"/>
      <dgm:spPr/>
      <dgm:t>
        <a:bodyPr/>
        <a:lstStyle/>
        <a:p>
          <a:endParaRPr lang="fr-FR"/>
        </a:p>
      </dgm:t>
    </dgm:pt>
    <dgm:pt modelId="{C94CFEBE-AFB2-4E71-A349-6E0DCAD5BD5E}" type="pres">
      <dgm:prSet presAssocID="{5D5D0B79-09D1-4B3D-9275-C94AD02B88E0}" presName="hierChild5" presStyleCnt="0"/>
      <dgm:spPr/>
      <dgm:t>
        <a:bodyPr/>
        <a:lstStyle/>
        <a:p>
          <a:endParaRPr lang="fr-FR"/>
        </a:p>
      </dgm:t>
    </dgm:pt>
    <dgm:pt modelId="{7B14B58D-E279-47F3-ADF4-6DF45ED44573}" type="pres">
      <dgm:prSet presAssocID="{2CB34403-9911-4B62-9056-739A7933A350}" presName="hierChild5" presStyleCnt="0"/>
      <dgm:spPr/>
      <dgm:t>
        <a:bodyPr/>
        <a:lstStyle/>
        <a:p>
          <a:endParaRPr lang="fr-FR"/>
        </a:p>
      </dgm:t>
    </dgm:pt>
    <dgm:pt modelId="{509C4C8B-E827-41F2-B119-42F9249F1283}" type="pres">
      <dgm:prSet presAssocID="{C72FD276-5B3F-4143-A76F-BC7CD1CD2F77}" presName="hierChild5" presStyleCnt="0"/>
      <dgm:spPr/>
      <dgm:t>
        <a:bodyPr/>
        <a:lstStyle/>
        <a:p>
          <a:endParaRPr lang="fr-FR"/>
        </a:p>
      </dgm:t>
    </dgm:pt>
    <dgm:pt modelId="{C53A8620-A4B3-4495-BD24-A3DF0B590ECA}" type="pres">
      <dgm:prSet presAssocID="{2932173F-8967-4112-B12C-895142F1FCDE}" presName="Name37" presStyleLbl="parChTrans1D2" presStyleIdx="3" presStyleCnt="6"/>
      <dgm:spPr/>
      <dgm:t>
        <a:bodyPr/>
        <a:lstStyle/>
        <a:p>
          <a:endParaRPr lang="fr-FR"/>
        </a:p>
      </dgm:t>
    </dgm:pt>
    <dgm:pt modelId="{455FB64C-C840-4F61-A079-8834285CE7C1}" type="pres">
      <dgm:prSet presAssocID="{12FA540D-CDB9-4A02-AEE8-BFACA85B6CD3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AB0D28F9-87C8-4D81-B022-EDAC5F6D6A69}" type="pres">
      <dgm:prSet presAssocID="{12FA540D-CDB9-4A02-AEE8-BFACA85B6CD3}" presName="rootComposite" presStyleCnt="0"/>
      <dgm:spPr/>
      <dgm:t>
        <a:bodyPr/>
        <a:lstStyle/>
        <a:p>
          <a:endParaRPr lang="fr-FR"/>
        </a:p>
      </dgm:t>
    </dgm:pt>
    <dgm:pt modelId="{D008BC0F-C463-4D7A-9DF3-9AFE8F1911F8}" type="pres">
      <dgm:prSet presAssocID="{12FA540D-CDB9-4A02-AEE8-BFACA85B6CD3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7E30E29-883A-4C86-9874-1C22B258CE84}" type="pres">
      <dgm:prSet presAssocID="{12FA540D-CDB9-4A02-AEE8-BFACA85B6CD3}" presName="rootConnector" presStyleLbl="node2" presStyleIdx="3" presStyleCnt="6"/>
      <dgm:spPr/>
      <dgm:t>
        <a:bodyPr/>
        <a:lstStyle/>
        <a:p>
          <a:endParaRPr lang="fr-FR"/>
        </a:p>
      </dgm:t>
    </dgm:pt>
    <dgm:pt modelId="{D00A6048-3A12-4CDD-BCF9-4D2AE6680465}" type="pres">
      <dgm:prSet presAssocID="{12FA540D-CDB9-4A02-AEE8-BFACA85B6CD3}" presName="hierChild4" presStyleCnt="0"/>
      <dgm:spPr/>
      <dgm:t>
        <a:bodyPr/>
        <a:lstStyle/>
        <a:p>
          <a:endParaRPr lang="fr-FR"/>
        </a:p>
      </dgm:t>
    </dgm:pt>
    <dgm:pt modelId="{B5839C9A-997B-461C-B8BA-20F23D3797B0}" type="pres">
      <dgm:prSet presAssocID="{12FA540D-CDB9-4A02-AEE8-BFACA85B6CD3}" presName="hierChild5" presStyleCnt="0"/>
      <dgm:spPr/>
      <dgm:t>
        <a:bodyPr/>
        <a:lstStyle/>
        <a:p>
          <a:endParaRPr lang="fr-FR"/>
        </a:p>
      </dgm:t>
    </dgm:pt>
    <dgm:pt modelId="{C4C273AD-5E0C-40A5-ADFB-85DAF2C479E3}" type="pres">
      <dgm:prSet presAssocID="{60AE5034-26D5-4D52-A6AE-A8261911F079}" presName="Name37" presStyleLbl="parChTrans1D2" presStyleIdx="4" presStyleCnt="6"/>
      <dgm:spPr/>
      <dgm:t>
        <a:bodyPr/>
        <a:lstStyle/>
        <a:p>
          <a:endParaRPr lang="fr-FR"/>
        </a:p>
      </dgm:t>
    </dgm:pt>
    <dgm:pt modelId="{966F2597-0150-4A8B-81D4-29E32D8AAE2F}" type="pres">
      <dgm:prSet presAssocID="{8E23DDCB-39CC-4C6C-B489-F58D77DD5214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C6E3917-A25E-4F49-ADE7-B5DB88A97B25}" type="pres">
      <dgm:prSet presAssocID="{8E23DDCB-39CC-4C6C-B489-F58D77DD5214}" presName="rootComposite" presStyleCnt="0"/>
      <dgm:spPr/>
      <dgm:t>
        <a:bodyPr/>
        <a:lstStyle/>
        <a:p>
          <a:endParaRPr lang="fr-FR"/>
        </a:p>
      </dgm:t>
    </dgm:pt>
    <dgm:pt modelId="{387A61F6-BAB6-4F65-AEAE-6C8DDA5AB4ED}" type="pres">
      <dgm:prSet presAssocID="{8E23DDCB-39CC-4C6C-B489-F58D77DD5214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2BB02C3-FB1F-416B-989C-5B3769A8049D}" type="pres">
      <dgm:prSet presAssocID="{8E23DDCB-39CC-4C6C-B489-F58D77DD5214}" presName="rootConnector" presStyleLbl="node2" presStyleIdx="4" presStyleCnt="6"/>
      <dgm:spPr/>
      <dgm:t>
        <a:bodyPr/>
        <a:lstStyle/>
        <a:p>
          <a:endParaRPr lang="fr-FR"/>
        </a:p>
      </dgm:t>
    </dgm:pt>
    <dgm:pt modelId="{F62979AE-7462-4961-AA65-520072B32EC9}" type="pres">
      <dgm:prSet presAssocID="{8E23DDCB-39CC-4C6C-B489-F58D77DD5214}" presName="hierChild4" presStyleCnt="0"/>
      <dgm:spPr/>
      <dgm:t>
        <a:bodyPr/>
        <a:lstStyle/>
        <a:p>
          <a:endParaRPr lang="fr-FR"/>
        </a:p>
      </dgm:t>
    </dgm:pt>
    <dgm:pt modelId="{A5E61F30-536A-43B6-A3D9-7220376EC8F9}" type="pres">
      <dgm:prSet presAssocID="{8E23DDCB-39CC-4C6C-B489-F58D77DD5214}" presName="hierChild5" presStyleCnt="0"/>
      <dgm:spPr/>
      <dgm:t>
        <a:bodyPr/>
        <a:lstStyle/>
        <a:p>
          <a:endParaRPr lang="fr-FR"/>
        </a:p>
      </dgm:t>
    </dgm:pt>
    <dgm:pt modelId="{1493E46D-7BCC-47B4-8F52-C9D80BCC9C0B}" type="pres">
      <dgm:prSet presAssocID="{C0F64AA4-1D4C-4CAE-93C3-F3F1736778B1}" presName="Name37" presStyleLbl="parChTrans1D2" presStyleIdx="5" presStyleCnt="6"/>
      <dgm:spPr/>
      <dgm:t>
        <a:bodyPr/>
        <a:lstStyle/>
        <a:p>
          <a:endParaRPr lang="fr-FR"/>
        </a:p>
      </dgm:t>
    </dgm:pt>
    <dgm:pt modelId="{3FD3EE6E-4898-46AA-8CDC-DD6389CB21E5}" type="pres">
      <dgm:prSet presAssocID="{C74D2B6B-6DF8-43B8-9498-F6AE3F3C125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B38C4C3-AEDC-4DFE-8277-086F59173DB1}" type="pres">
      <dgm:prSet presAssocID="{C74D2B6B-6DF8-43B8-9498-F6AE3F3C1252}" presName="rootComposite" presStyleCnt="0"/>
      <dgm:spPr/>
      <dgm:t>
        <a:bodyPr/>
        <a:lstStyle/>
        <a:p>
          <a:endParaRPr lang="fr-FR"/>
        </a:p>
      </dgm:t>
    </dgm:pt>
    <dgm:pt modelId="{9ECD263C-05AD-4889-B00D-35F0577A87D8}" type="pres">
      <dgm:prSet presAssocID="{C74D2B6B-6DF8-43B8-9498-F6AE3F3C1252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5F6F2E6-AAD6-47C4-B2A7-B5756B7402A0}" type="pres">
      <dgm:prSet presAssocID="{C74D2B6B-6DF8-43B8-9498-F6AE3F3C1252}" presName="rootConnector" presStyleLbl="node2" presStyleIdx="5" presStyleCnt="6"/>
      <dgm:spPr/>
      <dgm:t>
        <a:bodyPr/>
        <a:lstStyle/>
        <a:p>
          <a:endParaRPr lang="fr-FR"/>
        </a:p>
      </dgm:t>
    </dgm:pt>
    <dgm:pt modelId="{51E1BC55-CB97-427A-AFFA-3AE40B78ABE1}" type="pres">
      <dgm:prSet presAssocID="{C74D2B6B-6DF8-43B8-9498-F6AE3F3C1252}" presName="hierChild4" presStyleCnt="0"/>
      <dgm:spPr/>
      <dgm:t>
        <a:bodyPr/>
        <a:lstStyle/>
        <a:p>
          <a:endParaRPr lang="fr-FR"/>
        </a:p>
      </dgm:t>
    </dgm:pt>
    <dgm:pt modelId="{FB81E9DB-2EE1-421E-90C8-AAAC9EDE7F9E}" type="pres">
      <dgm:prSet presAssocID="{545E2A07-F8F7-4C40-B40B-7D2E58F5D94E}" presName="Name37" presStyleLbl="parChTrans1D3" presStyleIdx="2" presStyleCnt="3"/>
      <dgm:spPr/>
      <dgm:t>
        <a:bodyPr/>
        <a:lstStyle/>
        <a:p>
          <a:endParaRPr lang="fr-FR"/>
        </a:p>
      </dgm:t>
    </dgm:pt>
    <dgm:pt modelId="{1937083E-8BC3-400C-BD0B-9F0E005C2469}" type="pres">
      <dgm:prSet presAssocID="{14CCABBE-C484-463D-8E39-3F5B19E639B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2909873-EC0B-4196-A29C-D1ACA4A2495E}" type="pres">
      <dgm:prSet presAssocID="{14CCABBE-C484-463D-8E39-3F5B19E639B5}" presName="rootComposite" presStyleCnt="0"/>
      <dgm:spPr/>
      <dgm:t>
        <a:bodyPr/>
        <a:lstStyle/>
        <a:p>
          <a:endParaRPr lang="fr-FR"/>
        </a:p>
      </dgm:t>
    </dgm:pt>
    <dgm:pt modelId="{F9EDBF16-9E1F-4477-B800-E2AD921FDDFA}" type="pres">
      <dgm:prSet presAssocID="{14CCABBE-C484-463D-8E39-3F5B19E639B5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C33EDDE-C83B-40D7-9B49-8BCFFA80554A}" type="pres">
      <dgm:prSet presAssocID="{14CCABBE-C484-463D-8E39-3F5B19E639B5}" presName="rootConnector" presStyleLbl="node3" presStyleIdx="2" presStyleCnt="3"/>
      <dgm:spPr/>
      <dgm:t>
        <a:bodyPr/>
        <a:lstStyle/>
        <a:p>
          <a:endParaRPr lang="fr-FR"/>
        </a:p>
      </dgm:t>
    </dgm:pt>
    <dgm:pt modelId="{84739A44-49F5-4F13-943C-23639EF53A94}" type="pres">
      <dgm:prSet presAssocID="{14CCABBE-C484-463D-8E39-3F5B19E639B5}" presName="hierChild4" presStyleCnt="0"/>
      <dgm:spPr/>
      <dgm:t>
        <a:bodyPr/>
        <a:lstStyle/>
        <a:p>
          <a:endParaRPr lang="fr-FR"/>
        </a:p>
      </dgm:t>
    </dgm:pt>
    <dgm:pt modelId="{3214DF5F-A5EA-4895-9203-3D459C9B5950}" type="pres">
      <dgm:prSet presAssocID="{14CCABBE-C484-463D-8E39-3F5B19E639B5}" presName="hierChild5" presStyleCnt="0"/>
      <dgm:spPr/>
      <dgm:t>
        <a:bodyPr/>
        <a:lstStyle/>
        <a:p>
          <a:endParaRPr lang="fr-FR"/>
        </a:p>
      </dgm:t>
    </dgm:pt>
    <dgm:pt modelId="{662DEA76-F630-43B9-B92E-91458F1B7698}" type="pres">
      <dgm:prSet presAssocID="{C74D2B6B-6DF8-43B8-9498-F6AE3F3C1252}" presName="hierChild5" presStyleCnt="0"/>
      <dgm:spPr/>
      <dgm:t>
        <a:bodyPr/>
        <a:lstStyle/>
        <a:p>
          <a:endParaRPr lang="fr-FR"/>
        </a:p>
      </dgm:t>
    </dgm:pt>
    <dgm:pt modelId="{800026C1-C0D1-4D8A-97E5-422C6ED37BA8}" type="pres">
      <dgm:prSet presAssocID="{E670D18D-1071-4628-830F-FA1340B7F8C1}" presName="hierChild3" presStyleCnt="0"/>
      <dgm:spPr/>
      <dgm:t>
        <a:bodyPr/>
        <a:lstStyle/>
        <a:p>
          <a:endParaRPr lang="fr-FR"/>
        </a:p>
      </dgm:t>
    </dgm:pt>
  </dgm:ptLst>
  <dgm:cxnLst>
    <dgm:cxn modelId="{C912CCC7-1CCE-4F7A-BFFA-A2CB2A8ED8B9}" type="presOf" srcId="{8E23DDCB-39CC-4C6C-B489-F58D77DD5214}" destId="{42BB02C3-FB1F-416B-989C-5B3769A8049D}" srcOrd="1" destOrd="0" presId="urn:microsoft.com/office/officeart/2005/8/layout/orgChart1"/>
    <dgm:cxn modelId="{01E0797E-A477-46A0-892D-687BF396E9BB}" type="presOf" srcId="{E670D18D-1071-4628-830F-FA1340B7F8C1}" destId="{0C7D7B14-03BD-4CBF-86F2-78267CF2A64B}" srcOrd="1" destOrd="0" presId="urn:microsoft.com/office/officeart/2005/8/layout/orgChart1"/>
    <dgm:cxn modelId="{843C4F4E-87A9-4547-9A42-877F8619E65C}" type="presOf" srcId="{B278517C-5503-4342-9D1F-1B6726052D1C}" destId="{5F254A15-771C-4811-B454-88F0228D407E}" srcOrd="0" destOrd="0" presId="urn:microsoft.com/office/officeart/2005/8/layout/orgChart1"/>
    <dgm:cxn modelId="{8690BA94-481F-4953-B396-0564FB516CFB}" type="presOf" srcId="{2CB34403-9911-4B62-9056-739A7933A350}" destId="{20E7D093-C843-460B-9190-93A7133DBD59}" srcOrd="0" destOrd="0" presId="urn:microsoft.com/office/officeart/2005/8/layout/orgChart1"/>
    <dgm:cxn modelId="{96077647-802E-47B8-BAFC-46DB411EAB2C}" srcId="{2CB34403-9911-4B62-9056-739A7933A350}" destId="{5D5D0B79-09D1-4B3D-9275-C94AD02B88E0}" srcOrd="0" destOrd="0" parTransId="{6418FA01-BBFD-4850-A6B8-B3AA41CA9B92}" sibTransId="{A1BD649C-A34E-4951-985A-91F9DAC97E4C}"/>
    <dgm:cxn modelId="{8D12C7C1-7375-4B11-A5CA-C77086DBD1FD}" type="presOf" srcId="{F0FE1177-3977-4F26-8657-396186B92053}" destId="{69D6FE01-F270-40B8-9F38-B98FF6A894CD}" srcOrd="0" destOrd="0" presId="urn:microsoft.com/office/officeart/2005/8/layout/orgChart1"/>
    <dgm:cxn modelId="{CC0847F1-C865-4949-BCB6-47D5CABC4420}" srcId="{E670D18D-1071-4628-830F-FA1340B7F8C1}" destId="{6F578106-BC0B-4E77-AF8B-2699AA4380FD}" srcOrd="0" destOrd="0" parTransId="{F0FE1177-3977-4F26-8657-396186B92053}" sibTransId="{BD55F080-DD6A-4126-A255-862A7E414E32}"/>
    <dgm:cxn modelId="{4CF0EA0C-0281-4201-90DF-C5E4039638D6}" type="presOf" srcId="{26C5A9D2-0253-4318-AEFC-08AB6045A734}" destId="{7B552F05-FC65-48F7-978C-C391ECA9DE09}" srcOrd="1" destOrd="0" presId="urn:microsoft.com/office/officeart/2005/8/layout/orgChart1"/>
    <dgm:cxn modelId="{1D9D33C8-FDAB-435C-B982-1C204DD51DB3}" type="presOf" srcId="{2CB34403-9911-4B62-9056-739A7933A350}" destId="{9612EA62-7364-4655-8A3C-3702B2B96D41}" srcOrd="1" destOrd="0" presId="urn:microsoft.com/office/officeart/2005/8/layout/orgChart1"/>
    <dgm:cxn modelId="{B78E8B7A-F8F2-44BC-9DDA-58F12C8596E8}" srcId="{C74D2B6B-6DF8-43B8-9498-F6AE3F3C1252}" destId="{14CCABBE-C484-463D-8E39-3F5B19E639B5}" srcOrd="0" destOrd="0" parTransId="{545E2A07-F8F7-4C40-B40B-7D2E58F5D94E}" sibTransId="{38C96818-5003-4F0C-B84F-30B93FD3C0E5}"/>
    <dgm:cxn modelId="{7A38258F-B4DF-47F5-9D5E-190E4AA904BF}" type="presOf" srcId="{C72FD276-5B3F-4143-A76F-BC7CD1CD2F77}" destId="{76E25188-B33D-4397-AB17-BC60A15237EA}" srcOrd="0" destOrd="0" presId="urn:microsoft.com/office/officeart/2005/8/layout/orgChart1"/>
    <dgm:cxn modelId="{5C80E267-8B90-473C-A062-FF11A993D988}" type="presOf" srcId="{545E2A07-F8F7-4C40-B40B-7D2E58F5D94E}" destId="{FB81E9DB-2EE1-421E-90C8-AAAC9EDE7F9E}" srcOrd="0" destOrd="0" presId="urn:microsoft.com/office/officeart/2005/8/layout/orgChart1"/>
    <dgm:cxn modelId="{58475688-045F-411C-9332-921A6AF0A446}" type="presOf" srcId="{11CC991A-4286-4468-9893-C43AF6D26D7C}" destId="{36396964-DD0F-46F1-A7B3-BF046F88D787}" srcOrd="1" destOrd="0" presId="urn:microsoft.com/office/officeart/2005/8/layout/orgChart1"/>
    <dgm:cxn modelId="{AE25ABB6-ECD3-4AC0-A928-0C4DE10B0EAE}" type="presOf" srcId="{C9828383-4F04-43D5-9DFE-B986F32C30F3}" destId="{01A74C32-2802-4572-AA63-8AE1B0216701}" srcOrd="0" destOrd="0" presId="urn:microsoft.com/office/officeart/2005/8/layout/orgChart1"/>
    <dgm:cxn modelId="{E7ED4611-91B3-4D3C-A5E0-FB327F152CAD}" type="presOf" srcId="{60AE5034-26D5-4D52-A6AE-A8261911F079}" destId="{C4C273AD-5E0C-40A5-ADFB-85DAF2C479E3}" srcOrd="0" destOrd="0" presId="urn:microsoft.com/office/officeart/2005/8/layout/orgChart1"/>
    <dgm:cxn modelId="{9FE7360E-DC0E-474B-80AC-74D2D22133A7}" srcId="{E670D18D-1071-4628-830F-FA1340B7F8C1}" destId="{C72FD276-5B3F-4143-A76F-BC7CD1CD2F77}" srcOrd="2" destOrd="0" parTransId="{205EBE56-95DD-4366-ACB3-C53AF60C3375}" sibTransId="{DDA2CD6E-FA5E-4C15-916E-A519A6A881E5}"/>
    <dgm:cxn modelId="{6ACF25BF-F985-48C4-B82A-2B7C4CB8F5D9}" srcId="{E670D18D-1071-4628-830F-FA1340B7F8C1}" destId="{8E23DDCB-39CC-4C6C-B489-F58D77DD5214}" srcOrd="4" destOrd="0" parTransId="{60AE5034-26D5-4D52-A6AE-A8261911F079}" sibTransId="{826E7E95-C0FA-40A4-B48A-E601BBE298EA}"/>
    <dgm:cxn modelId="{569FD3CC-E577-4ADF-840D-0D18DF29CD9C}" type="presOf" srcId="{C0F64AA4-1D4C-4CAE-93C3-F3F1736778B1}" destId="{1493E46D-7BCC-47B4-8F52-C9D80BCC9C0B}" srcOrd="0" destOrd="0" presId="urn:microsoft.com/office/officeart/2005/8/layout/orgChart1"/>
    <dgm:cxn modelId="{04899146-082E-4114-A540-741953CA9FF7}" srcId="{E670D18D-1071-4628-830F-FA1340B7F8C1}" destId="{26C5A9D2-0253-4318-AEFC-08AB6045A734}" srcOrd="1" destOrd="0" parTransId="{C9828383-4F04-43D5-9DFE-B986F32C30F3}" sibTransId="{D24A0D85-E959-4A87-BA2D-B71C74511841}"/>
    <dgm:cxn modelId="{712B0C64-42C2-4DE6-890D-12FC7F560E2B}" type="presOf" srcId="{E670D18D-1071-4628-830F-FA1340B7F8C1}" destId="{E3BBA39B-DF34-4331-8565-6CF7F4EA7FEB}" srcOrd="0" destOrd="0" presId="urn:microsoft.com/office/officeart/2005/8/layout/orgChart1"/>
    <dgm:cxn modelId="{D790520B-8533-49ED-8CE8-B5F441D8BD5A}" type="presOf" srcId="{5D5D0B79-09D1-4B3D-9275-C94AD02B88E0}" destId="{3D3D9A68-B493-4880-9EB8-BC370D6D2AA9}" srcOrd="1" destOrd="0" presId="urn:microsoft.com/office/officeart/2005/8/layout/orgChart1"/>
    <dgm:cxn modelId="{A347BE7A-9349-4F16-927F-56CCBD6793F1}" type="presOf" srcId="{205EBE56-95DD-4366-ACB3-C53AF60C3375}" destId="{8E06ACD4-9350-4792-9EF5-265FC034EF89}" srcOrd="0" destOrd="0" presId="urn:microsoft.com/office/officeart/2005/8/layout/orgChart1"/>
    <dgm:cxn modelId="{C1827AA3-C57E-48EA-AD08-6AF4AAAF1B39}" type="presOf" srcId="{A9E11609-105C-4B3C-AA32-54CA436CD5B6}" destId="{E1508210-37D7-4D56-B8A6-687A312B8F81}" srcOrd="0" destOrd="0" presId="urn:microsoft.com/office/officeart/2005/8/layout/orgChart1"/>
    <dgm:cxn modelId="{C9EA9806-B2A3-411A-B526-C085EBEC04D4}" type="presOf" srcId="{6F578106-BC0B-4E77-AF8B-2699AA4380FD}" destId="{20FE93B0-3ABA-403D-82C1-5D3F41BBC438}" srcOrd="0" destOrd="0" presId="urn:microsoft.com/office/officeart/2005/8/layout/orgChart1"/>
    <dgm:cxn modelId="{BB229E13-3144-40F2-ACEA-08DE7396C152}" type="presOf" srcId="{EC6B59CB-324B-44B2-ABAF-FB3DC8D8B60A}" destId="{91BC6AD9-D356-4582-9D61-55AF733D5A04}" srcOrd="0" destOrd="0" presId="urn:microsoft.com/office/officeart/2005/8/layout/orgChart1"/>
    <dgm:cxn modelId="{6F613DBD-C248-4182-BD1E-F2DB21CBCCDF}" type="presOf" srcId="{C74D2B6B-6DF8-43B8-9498-F6AE3F3C1252}" destId="{A5F6F2E6-AAD6-47C4-B2A7-B5756B7402A0}" srcOrd="1" destOrd="0" presId="urn:microsoft.com/office/officeart/2005/8/layout/orgChart1"/>
    <dgm:cxn modelId="{EB645B8F-C242-4B66-AF9D-7FAC5445FD91}" type="presOf" srcId="{5D5D0B79-09D1-4B3D-9275-C94AD02B88E0}" destId="{A8FEFBF9-EEC8-46BB-9242-11929CDF0E95}" srcOrd="0" destOrd="0" presId="urn:microsoft.com/office/officeart/2005/8/layout/orgChart1"/>
    <dgm:cxn modelId="{63BA9312-2D2B-454F-B48D-11FDE978C532}" srcId="{C72FD276-5B3F-4143-A76F-BC7CD1CD2F77}" destId="{2CB34403-9911-4B62-9056-739A7933A350}" srcOrd="0" destOrd="0" parTransId="{A9E11609-105C-4B3C-AA32-54CA436CD5B6}" sibTransId="{BFD121CE-BA23-4607-9162-C6DD3D848A6D}"/>
    <dgm:cxn modelId="{253ED8F1-4455-4358-B071-6CE95BA5E583}" type="presOf" srcId="{6418FA01-BBFD-4850-A6B8-B3AA41CA9B92}" destId="{C8589F49-1A54-4360-89D5-4CA8537BC072}" srcOrd="0" destOrd="0" presId="urn:microsoft.com/office/officeart/2005/8/layout/orgChart1"/>
    <dgm:cxn modelId="{3ED4A3B6-5B0C-4557-88B4-B18BE3770770}" type="presOf" srcId="{12FA540D-CDB9-4A02-AEE8-BFACA85B6CD3}" destId="{D008BC0F-C463-4D7A-9DF3-9AFE8F1911F8}" srcOrd="0" destOrd="0" presId="urn:microsoft.com/office/officeart/2005/8/layout/orgChart1"/>
    <dgm:cxn modelId="{99AD86B0-59A7-4548-93C7-E7B091708A2E}" srcId="{E670D18D-1071-4628-830F-FA1340B7F8C1}" destId="{C74D2B6B-6DF8-43B8-9498-F6AE3F3C1252}" srcOrd="5" destOrd="0" parTransId="{C0F64AA4-1D4C-4CAE-93C3-F3F1736778B1}" sibTransId="{8DE447E3-E2EF-4570-858A-176D88A1BA46}"/>
    <dgm:cxn modelId="{3B1CD551-0F96-40F0-8215-6E9B317F0125}" srcId="{E670D18D-1071-4628-830F-FA1340B7F8C1}" destId="{12FA540D-CDB9-4A02-AEE8-BFACA85B6CD3}" srcOrd="3" destOrd="0" parTransId="{2932173F-8967-4112-B12C-895142F1FCDE}" sibTransId="{D6085644-A739-4960-BAE6-FF0E15016FCF}"/>
    <dgm:cxn modelId="{91E8E3CE-08E3-410A-8DE2-0ED678567CC3}" type="presOf" srcId="{C72FD276-5B3F-4143-A76F-BC7CD1CD2F77}" destId="{B931B3FF-C045-4A33-91DB-4D3132126C79}" srcOrd="1" destOrd="0" presId="urn:microsoft.com/office/officeart/2005/8/layout/orgChart1"/>
    <dgm:cxn modelId="{EBAC5196-FF2C-4A95-8C27-2E36B4B2D447}" type="presOf" srcId="{8E23DDCB-39CC-4C6C-B489-F58D77DD5214}" destId="{387A61F6-BAB6-4F65-AEAE-6C8DDA5AB4ED}" srcOrd="0" destOrd="0" presId="urn:microsoft.com/office/officeart/2005/8/layout/orgChart1"/>
    <dgm:cxn modelId="{DDF77F01-A159-494B-8E44-8C2D88B8D858}" type="presOf" srcId="{14CCABBE-C484-463D-8E39-3F5B19E639B5}" destId="{AC33EDDE-C83B-40D7-9B49-8BCFFA80554A}" srcOrd="1" destOrd="0" presId="urn:microsoft.com/office/officeart/2005/8/layout/orgChart1"/>
    <dgm:cxn modelId="{9A85DF27-4820-40EE-B97F-35B3C9553B86}" srcId="{B278517C-5503-4342-9D1F-1B6726052D1C}" destId="{E670D18D-1071-4628-830F-FA1340B7F8C1}" srcOrd="0" destOrd="0" parTransId="{F59B86EC-4914-4EEC-9B35-327C4440B61E}" sibTransId="{97E3B8E7-A702-41E4-BB22-535A9C0EA203}"/>
    <dgm:cxn modelId="{4745D264-0ADE-4F82-9BD2-7F131B7918A0}" type="presOf" srcId="{11CC991A-4286-4468-9893-C43AF6D26D7C}" destId="{CA64C9CE-D4CD-4AB7-BA65-372A6901F668}" srcOrd="0" destOrd="0" presId="urn:microsoft.com/office/officeart/2005/8/layout/orgChart1"/>
    <dgm:cxn modelId="{239B1C1E-FFB2-4B63-A5DC-0DD4026FEB8F}" type="presOf" srcId="{6F578106-BC0B-4E77-AF8B-2699AA4380FD}" destId="{52EC552A-9E99-4F9A-A158-6E5FDA7CE602}" srcOrd="1" destOrd="0" presId="urn:microsoft.com/office/officeart/2005/8/layout/orgChart1"/>
    <dgm:cxn modelId="{82B223C4-1C33-43F6-8F77-0C7EAA26CE84}" type="presOf" srcId="{C74D2B6B-6DF8-43B8-9498-F6AE3F3C1252}" destId="{9ECD263C-05AD-4889-B00D-35F0577A87D8}" srcOrd="0" destOrd="0" presId="urn:microsoft.com/office/officeart/2005/8/layout/orgChart1"/>
    <dgm:cxn modelId="{6F138A12-77B2-4499-8E75-73CBB834A329}" type="presOf" srcId="{12FA540D-CDB9-4A02-AEE8-BFACA85B6CD3}" destId="{87E30E29-883A-4C86-9874-1C22B258CE84}" srcOrd="1" destOrd="0" presId="urn:microsoft.com/office/officeart/2005/8/layout/orgChart1"/>
    <dgm:cxn modelId="{6E1FA338-858F-47DF-BE43-06A7245764F8}" type="presOf" srcId="{26C5A9D2-0253-4318-AEFC-08AB6045A734}" destId="{122B32DB-F9F7-4233-9DA0-4CAD2B049BD8}" srcOrd="0" destOrd="0" presId="urn:microsoft.com/office/officeart/2005/8/layout/orgChart1"/>
    <dgm:cxn modelId="{450112A3-1598-4DA2-BC77-3DDB4DD1B67A}" srcId="{6F578106-BC0B-4E77-AF8B-2699AA4380FD}" destId="{11CC991A-4286-4468-9893-C43AF6D26D7C}" srcOrd="0" destOrd="0" parTransId="{EC6B59CB-324B-44B2-ABAF-FB3DC8D8B60A}" sibTransId="{99939D6C-2D5F-4AC7-8457-A010FF4BBA15}"/>
    <dgm:cxn modelId="{35E50725-388B-419B-B5FC-65A456AC97F1}" type="presOf" srcId="{2932173F-8967-4112-B12C-895142F1FCDE}" destId="{C53A8620-A4B3-4495-BD24-A3DF0B590ECA}" srcOrd="0" destOrd="0" presId="urn:microsoft.com/office/officeart/2005/8/layout/orgChart1"/>
    <dgm:cxn modelId="{4EFD6C2F-67F9-40A1-8BFB-C03BC8382DF8}" type="presOf" srcId="{14CCABBE-C484-463D-8E39-3F5B19E639B5}" destId="{F9EDBF16-9E1F-4477-B800-E2AD921FDDFA}" srcOrd="0" destOrd="0" presId="urn:microsoft.com/office/officeart/2005/8/layout/orgChart1"/>
    <dgm:cxn modelId="{59DA798C-9C30-4EBC-BBF1-7295BCC505FE}" type="presParOf" srcId="{5F254A15-771C-4811-B454-88F0228D407E}" destId="{D948AEB3-9A1E-48C3-BE21-FA6F3B6064E8}" srcOrd="0" destOrd="0" presId="urn:microsoft.com/office/officeart/2005/8/layout/orgChart1"/>
    <dgm:cxn modelId="{B74037D4-3A37-492C-BDF0-E3CD1D3DB5D8}" type="presParOf" srcId="{D948AEB3-9A1E-48C3-BE21-FA6F3B6064E8}" destId="{3F54AA6F-85E9-4A8E-A493-3DB020B9FA36}" srcOrd="0" destOrd="0" presId="urn:microsoft.com/office/officeart/2005/8/layout/orgChart1"/>
    <dgm:cxn modelId="{1F79FCF6-A1EE-4307-A763-6100434CACFE}" type="presParOf" srcId="{3F54AA6F-85E9-4A8E-A493-3DB020B9FA36}" destId="{E3BBA39B-DF34-4331-8565-6CF7F4EA7FEB}" srcOrd="0" destOrd="0" presId="urn:microsoft.com/office/officeart/2005/8/layout/orgChart1"/>
    <dgm:cxn modelId="{9C486268-8749-499F-8145-72463CAB7521}" type="presParOf" srcId="{3F54AA6F-85E9-4A8E-A493-3DB020B9FA36}" destId="{0C7D7B14-03BD-4CBF-86F2-78267CF2A64B}" srcOrd="1" destOrd="0" presId="urn:microsoft.com/office/officeart/2005/8/layout/orgChart1"/>
    <dgm:cxn modelId="{24EE047E-F44C-46A6-A1FE-6E283116FE9A}" type="presParOf" srcId="{D948AEB3-9A1E-48C3-BE21-FA6F3B6064E8}" destId="{82B8D926-9413-40F0-A44B-CCDD03CDE7E7}" srcOrd="1" destOrd="0" presId="urn:microsoft.com/office/officeart/2005/8/layout/orgChart1"/>
    <dgm:cxn modelId="{DAA1FB62-8013-41CA-ACAB-9ED4CDF34A7B}" type="presParOf" srcId="{82B8D926-9413-40F0-A44B-CCDD03CDE7E7}" destId="{69D6FE01-F270-40B8-9F38-B98FF6A894CD}" srcOrd="0" destOrd="0" presId="urn:microsoft.com/office/officeart/2005/8/layout/orgChart1"/>
    <dgm:cxn modelId="{9CC64B80-198F-4D06-A231-E2BC074017B9}" type="presParOf" srcId="{82B8D926-9413-40F0-A44B-CCDD03CDE7E7}" destId="{D06DB2A1-E4C9-4D24-B3E6-734C31E2CDFB}" srcOrd="1" destOrd="0" presId="urn:microsoft.com/office/officeart/2005/8/layout/orgChart1"/>
    <dgm:cxn modelId="{0FB553B2-B494-4249-A340-51D2D2341B02}" type="presParOf" srcId="{D06DB2A1-E4C9-4D24-B3E6-734C31E2CDFB}" destId="{9728F8AB-2F7C-41AF-820D-4854F1141794}" srcOrd="0" destOrd="0" presId="urn:microsoft.com/office/officeart/2005/8/layout/orgChart1"/>
    <dgm:cxn modelId="{F70607F7-D5BC-4CF6-9282-3F49952D27FD}" type="presParOf" srcId="{9728F8AB-2F7C-41AF-820D-4854F1141794}" destId="{20FE93B0-3ABA-403D-82C1-5D3F41BBC438}" srcOrd="0" destOrd="0" presId="urn:microsoft.com/office/officeart/2005/8/layout/orgChart1"/>
    <dgm:cxn modelId="{BEDA3510-BD94-4919-AA00-59422F19A4CF}" type="presParOf" srcId="{9728F8AB-2F7C-41AF-820D-4854F1141794}" destId="{52EC552A-9E99-4F9A-A158-6E5FDA7CE602}" srcOrd="1" destOrd="0" presId="urn:microsoft.com/office/officeart/2005/8/layout/orgChart1"/>
    <dgm:cxn modelId="{58118145-8B44-49D6-9A07-72805F71ABAC}" type="presParOf" srcId="{D06DB2A1-E4C9-4D24-B3E6-734C31E2CDFB}" destId="{2F0123E1-8605-4B06-B961-8716A85F76BE}" srcOrd="1" destOrd="0" presId="urn:microsoft.com/office/officeart/2005/8/layout/orgChart1"/>
    <dgm:cxn modelId="{691958C0-3D04-4ECE-B1EB-F101FBBEDC0A}" type="presParOf" srcId="{2F0123E1-8605-4B06-B961-8716A85F76BE}" destId="{91BC6AD9-D356-4582-9D61-55AF733D5A04}" srcOrd="0" destOrd="0" presId="urn:microsoft.com/office/officeart/2005/8/layout/orgChart1"/>
    <dgm:cxn modelId="{9ABE921C-D838-435D-8D49-23E16984EC11}" type="presParOf" srcId="{2F0123E1-8605-4B06-B961-8716A85F76BE}" destId="{A72E3077-06D2-46DF-8A9B-12A8D9C81B5D}" srcOrd="1" destOrd="0" presId="urn:microsoft.com/office/officeart/2005/8/layout/orgChart1"/>
    <dgm:cxn modelId="{17FAC569-3442-4A7A-AEF0-5A6D65CBD039}" type="presParOf" srcId="{A72E3077-06D2-46DF-8A9B-12A8D9C81B5D}" destId="{F561DB6D-5EC8-461E-8533-8A3FFA6BBA7A}" srcOrd="0" destOrd="0" presId="urn:microsoft.com/office/officeart/2005/8/layout/orgChart1"/>
    <dgm:cxn modelId="{807DE76D-FCC6-4DF0-B1D2-3398CF867395}" type="presParOf" srcId="{F561DB6D-5EC8-461E-8533-8A3FFA6BBA7A}" destId="{CA64C9CE-D4CD-4AB7-BA65-372A6901F668}" srcOrd="0" destOrd="0" presId="urn:microsoft.com/office/officeart/2005/8/layout/orgChart1"/>
    <dgm:cxn modelId="{1F44043E-0568-4C46-A571-CB39EB0F9098}" type="presParOf" srcId="{F561DB6D-5EC8-461E-8533-8A3FFA6BBA7A}" destId="{36396964-DD0F-46F1-A7B3-BF046F88D787}" srcOrd="1" destOrd="0" presId="urn:microsoft.com/office/officeart/2005/8/layout/orgChart1"/>
    <dgm:cxn modelId="{95A4C757-37AC-45C2-B2F9-2D7438653514}" type="presParOf" srcId="{A72E3077-06D2-46DF-8A9B-12A8D9C81B5D}" destId="{5213FD3C-E61A-4828-AE1C-9BA2C07E43B8}" srcOrd="1" destOrd="0" presId="urn:microsoft.com/office/officeart/2005/8/layout/orgChart1"/>
    <dgm:cxn modelId="{3BC96AF2-F6DE-46BF-82DB-F75872D8E1B5}" type="presParOf" srcId="{A72E3077-06D2-46DF-8A9B-12A8D9C81B5D}" destId="{0A3E2563-0489-4717-B57B-2EEC46EC25A1}" srcOrd="2" destOrd="0" presId="urn:microsoft.com/office/officeart/2005/8/layout/orgChart1"/>
    <dgm:cxn modelId="{2DF5850A-B8FB-4CCE-95C5-5222E0AB3351}" type="presParOf" srcId="{D06DB2A1-E4C9-4D24-B3E6-734C31E2CDFB}" destId="{2976B079-4FBA-4C3D-93C8-99650F30647F}" srcOrd="2" destOrd="0" presId="urn:microsoft.com/office/officeart/2005/8/layout/orgChart1"/>
    <dgm:cxn modelId="{ADE2030F-6635-4DA9-9A3C-F60B274FD11D}" type="presParOf" srcId="{82B8D926-9413-40F0-A44B-CCDD03CDE7E7}" destId="{01A74C32-2802-4572-AA63-8AE1B0216701}" srcOrd="2" destOrd="0" presId="urn:microsoft.com/office/officeart/2005/8/layout/orgChart1"/>
    <dgm:cxn modelId="{561FA813-7D6D-4F3F-A635-EF5772BBFFD0}" type="presParOf" srcId="{82B8D926-9413-40F0-A44B-CCDD03CDE7E7}" destId="{B8ED1748-1867-40BC-B245-CE25B23EF4CE}" srcOrd="3" destOrd="0" presId="urn:microsoft.com/office/officeart/2005/8/layout/orgChart1"/>
    <dgm:cxn modelId="{3B13A839-3C1B-4B94-9A07-F189A4F4C884}" type="presParOf" srcId="{B8ED1748-1867-40BC-B245-CE25B23EF4CE}" destId="{139FB55B-3657-4670-9212-AD836A90A57A}" srcOrd="0" destOrd="0" presId="urn:microsoft.com/office/officeart/2005/8/layout/orgChart1"/>
    <dgm:cxn modelId="{48858FAE-51F6-4C9E-AF52-6EFD48CA16C3}" type="presParOf" srcId="{139FB55B-3657-4670-9212-AD836A90A57A}" destId="{122B32DB-F9F7-4233-9DA0-4CAD2B049BD8}" srcOrd="0" destOrd="0" presId="urn:microsoft.com/office/officeart/2005/8/layout/orgChart1"/>
    <dgm:cxn modelId="{8A570CFD-AEEB-43F7-BB86-AEF47E2A0CAA}" type="presParOf" srcId="{139FB55B-3657-4670-9212-AD836A90A57A}" destId="{7B552F05-FC65-48F7-978C-C391ECA9DE09}" srcOrd="1" destOrd="0" presId="urn:microsoft.com/office/officeart/2005/8/layout/orgChart1"/>
    <dgm:cxn modelId="{78541C18-2A15-4D67-BCF5-52D3114CE642}" type="presParOf" srcId="{B8ED1748-1867-40BC-B245-CE25B23EF4CE}" destId="{6AFC4673-48E5-46EB-A6F0-52504B8FDE8B}" srcOrd="1" destOrd="0" presId="urn:microsoft.com/office/officeart/2005/8/layout/orgChart1"/>
    <dgm:cxn modelId="{25BF41A0-E5E3-4028-A0A7-7F79648111A9}" type="presParOf" srcId="{B8ED1748-1867-40BC-B245-CE25B23EF4CE}" destId="{252A55A5-D05A-41EA-AA4A-8AE85BCBBDB3}" srcOrd="2" destOrd="0" presId="urn:microsoft.com/office/officeart/2005/8/layout/orgChart1"/>
    <dgm:cxn modelId="{52E05BB9-F3BD-40C7-9F23-8166CD9B7649}" type="presParOf" srcId="{82B8D926-9413-40F0-A44B-CCDD03CDE7E7}" destId="{8E06ACD4-9350-4792-9EF5-265FC034EF89}" srcOrd="4" destOrd="0" presId="urn:microsoft.com/office/officeart/2005/8/layout/orgChart1"/>
    <dgm:cxn modelId="{9D00F573-A179-46DA-803C-F42301A21938}" type="presParOf" srcId="{82B8D926-9413-40F0-A44B-CCDD03CDE7E7}" destId="{71205146-3457-44EA-AB13-06B5A606421A}" srcOrd="5" destOrd="0" presId="urn:microsoft.com/office/officeart/2005/8/layout/orgChart1"/>
    <dgm:cxn modelId="{B7171FB5-4E1A-4C5C-B888-91F0C02E09E2}" type="presParOf" srcId="{71205146-3457-44EA-AB13-06B5A606421A}" destId="{4EE4FBD8-CCB1-41DC-B871-4644D925E86B}" srcOrd="0" destOrd="0" presId="urn:microsoft.com/office/officeart/2005/8/layout/orgChart1"/>
    <dgm:cxn modelId="{FF954FF1-AC27-4F4C-ABD3-7BA340BF5104}" type="presParOf" srcId="{4EE4FBD8-CCB1-41DC-B871-4644D925E86B}" destId="{76E25188-B33D-4397-AB17-BC60A15237EA}" srcOrd="0" destOrd="0" presId="urn:microsoft.com/office/officeart/2005/8/layout/orgChart1"/>
    <dgm:cxn modelId="{907098E6-534A-4251-A598-65E11D044FD4}" type="presParOf" srcId="{4EE4FBD8-CCB1-41DC-B871-4644D925E86B}" destId="{B931B3FF-C045-4A33-91DB-4D3132126C79}" srcOrd="1" destOrd="0" presId="urn:microsoft.com/office/officeart/2005/8/layout/orgChart1"/>
    <dgm:cxn modelId="{73099ADC-B875-4961-8128-3EA03F371751}" type="presParOf" srcId="{71205146-3457-44EA-AB13-06B5A606421A}" destId="{580A6233-B87D-4824-87F0-890A332515B0}" srcOrd="1" destOrd="0" presId="urn:microsoft.com/office/officeart/2005/8/layout/orgChart1"/>
    <dgm:cxn modelId="{C0A87624-88B6-41C4-91E4-E957C626A549}" type="presParOf" srcId="{580A6233-B87D-4824-87F0-890A332515B0}" destId="{E1508210-37D7-4D56-B8A6-687A312B8F81}" srcOrd="0" destOrd="0" presId="urn:microsoft.com/office/officeart/2005/8/layout/orgChart1"/>
    <dgm:cxn modelId="{A30E803D-1F3B-4F02-A4AF-6B94435AB533}" type="presParOf" srcId="{580A6233-B87D-4824-87F0-890A332515B0}" destId="{A5DB8B37-A5FB-4674-9732-CA3E69B4187D}" srcOrd="1" destOrd="0" presId="urn:microsoft.com/office/officeart/2005/8/layout/orgChart1"/>
    <dgm:cxn modelId="{2627AEF5-E005-4B62-9A41-40A5070B8EFD}" type="presParOf" srcId="{A5DB8B37-A5FB-4674-9732-CA3E69B4187D}" destId="{5106AEA6-882E-45BD-BBC2-2AB987CFF7E8}" srcOrd="0" destOrd="0" presId="urn:microsoft.com/office/officeart/2005/8/layout/orgChart1"/>
    <dgm:cxn modelId="{65169425-A73E-4908-9428-EFD454DE633F}" type="presParOf" srcId="{5106AEA6-882E-45BD-BBC2-2AB987CFF7E8}" destId="{20E7D093-C843-460B-9190-93A7133DBD59}" srcOrd="0" destOrd="0" presId="urn:microsoft.com/office/officeart/2005/8/layout/orgChart1"/>
    <dgm:cxn modelId="{ADCB9796-D5CB-4FCA-B18D-7C7BC57D074A}" type="presParOf" srcId="{5106AEA6-882E-45BD-BBC2-2AB987CFF7E8}" destId="{9612EA62-7364-4655-8A3C-3702B2B96D41}" srcOrd="1" destOrd="0" presId="urn:microsoft.com/office/officeart/2005/8/layout/orgChart1"/>
    <dgm:cxn modelId="{7E927108-C6B4-4A33-B001-C089061BA1F6}" type="presParOf" srcId="{A5DB8B37-A5FB-4674-9732-CA3E69B4187D}" destId="{851C1D05-676A-449D-88A8-FB730A26C815}" srcOrd="1" destOrd="0" presId="urn:microsoft.com/office/officeart/2005/8/layout/orgChart1"/>
    <dgm:cxn modelId="{B6148C41-F120-4AA2-AE48-B3E74BBCBFE4}" type="presParOf" srcId="{851C1D05-676A-449D-88A8-FB730A26C815}" destId="{C8589F49-1A54-4360-89D5-4CA8537BC072}" srcOrd="0" destOrd="0" presId="urn:microsoft.com/office/officeart/2005/8/layout/orgChart1"/>
    <dgm:cxn modelId="{975BA1AE-F93C-426A-92A8-B5E710196945}" type="presParOf" srcId="{851C1D05-676A-449D-88A8-FB730A26C815}" destId="{97BD3F6D-0930-4BDD-90E9-9B40737ACD1E}" srcOrd="1" destOrd="0" presId="urn:microsoft.com/office/officeart/2005/8/layout/orgChart1"/>
    <dgm:cxn modelId="{3DA25DC8-E054-449D-8727-74A628FD6A0F}" type="presParOf" srcId="{97BD3F6D-0930-4BDD-90E9-9B40737ACD1E}" destId="{9F6ECC5A-B0C1-4A54-A6C0-7A398CD09943}" srcOrd="0" destOrd="0" presId="urn:microsoft.com/office/officeart/2005/8/layout/orgChart1"/>
    <dgm:cxn modelId="{2BBD5073-5D01-4158-BBA4-F083BF7A50E4}" type="presParOf" srcId="{9F6ECC5A-B0C1-4A54-A6C0-7A398CD09943}" destId="{A8FEFBF9-EEC8-46BB-9242-11929CDF0E95}" srcOrd="0" destOrd="0" presId="urn:microsoft.com/office/officeart/2005/8/layout/orgChart1"/>
    <dgm:cxn modelId="{65D5938E-1D52-4F10-A65E-EC4017178EC3}" type="presParOf" srcId="{9F6ECC5A-B0C1-4A54-A6C0-7A398CD09943}" destId="{3D3D9A68-B493-4880-9EB8-BC370D6D2AA9}" srcOrd="1" destOrd="0" presId="urn:microsoft.com/office/officeart/2005/8/layout/orgChart1"/>
    <dgm:cxn modelId="{0F8095D0-0886-4867-A63B-6DC788ADC947}" type="presParOf" srcId="{97BD3F6D-0930-4BDD-90E9-9B40737ACD1E}" destId="{635232EC-4444-44E5-AC9A-9CE1B0E1F334}" srcOrd="1" destOrd="0" presId="urn:microsoft.com/office/officeart/2005/8/layout/orgChart1"/>
    <dgm:cxn modelId="{F69CF12B-65B3-4EA6-80FA-E7D656E8A80A}" type="presParOf" srcId="{97BD3F6D-0930-4BDD-90E9-9B40737ACD1E}" destId="{C94CFEBE-AFB2-4E71-A349-6E0DCAD5BD5E}" srcOrd="2" destOrd="0" presId="urn:microsoft.com/office/officeart/2005/8/layout/orgChart1"/>
    <dgm:cxn modelId="{65CA1B50-646D-4644-96D7-A37D6F9A1344}" type="presParOf" srcId="{A5DB8B37-A5FB-4674-9732-CA3E69B4187D}" destId="{7B14B58D-E279-47F3-ADF4-6DF45ED44573}" srcOrd="2" destOrd="0" presId="urn:microsoft.com/office/officeart/2005/8/layout/orgChart1"/>
    <dgm:cxn modelId="{170FCA84-26E1-420C-B4BF-DA7E17376D0F}" type="presParOf" srcId="{71205146-3457-44EA-AB13-06B5A606421A}" destId="{509C4C8B-E827-41F2-B119-42F9249F1283}" srcOrd="2" destOrd="0" presId="urn:microsoft.com/office/officeart/2005/8/layout/orgChart1"/>
    <dgm:cxn modelId="{C9608C27-6E6A-4259-B0E7-3EB4C745CA14}" type="presParOf" srcId="{82B8D926-9413-40F0-A44B-CCDD03CDE7E7}" destId="{C53A8620-A4B3-4495-BD24-A3DF0B590ECA}" srcOrd="6" destOrd="0" presId="urn:microsoft.com/office/officeart/2005/8/layout/orgChart1"/>
    <dgm:cxn modelId="{E999602D-0380-459D-9D1D-EE4ED267BDDF}" type="presParOf" srcId="{82B8D926-9413-40F0-A44B-CCDD03CDE7E7}" destId="{455FB64C-C840-4F61-A079-8834285CE7C1}" srcOrd="7" destOrd="0" presId="urn:microsoft.com/office/officeart/2005/8/layout/orgChart1"/>
    <dgm:cxn modelId="{BA170E2B-C423-480C-8538-EE46DB1625D3}" type="presParOf" srcId="{455FB64C-C840-4F61-A079-8834285CE7C1}" destId="{AB0D28F9-87C8-4D81-B022-EDAC5F6D6A69}" srcOrd="0" destOrd="0" presId="urn:microsoft.com/office/officeart/2005/8/layout/orgChart1"/>
    <dgm:cxn modelId="{DEBC22E1-BB63-482D-A712-FBE233BB28AB}" type="presParOf" srcId="{AB0D28F9-87C8-4D81-B022-EDAC5F6D6A69}" destId="{D008BC0F-C463-4D7A-9DF3-9AFE8F1911F8}" srcOrd="0" destOrd="0" presId="urn:microsoft.com/office/officeart/2005/8/layout/orgChart1"/>
    <dgm:cxn modelId="{216FEFB9-57DB-4A62-9F0F-D95A5B02F158}" type="presParOf" srcId="{AB0D28F9-87C8-4D81-B022-EDAC5F6D6A69}" destId="{87E30E29-883A-4C86-9874-1C22B258CE84}" srcOrd="1" destOrd="0" presId="urn:microsoft.com/office/officeart/2005/8/layout/orgChart1"/>
    <dgm:cxn modelId="{D5BA6892-FD6A-4D86-BF54-90761621BDE5}" type="presParOf" srcId="{455FB64C-C840-4F61-A079-8834285CE7C1}" destId="{D00A6048-3A12-4CDD-BCF9-4D2AE6680465}" srcOrd="1" destOrd="0" presId="urn:microsoft.com/office/officeart/2005/8/layout/orgChart1"/>
    <dgm:cxn modelId="{8C31137F-BE2F-4C46-ACCE-4F7FA6740966}" type="presParOf" srcId="{455FB64C-C840-4F61-A079-8834285CE7C1}" destId="{B5839C9A-997B-461C-B8BA-20F23D3797B0}" srcOrd="2" destOrd="0" presId="urn:microsoft.com/office/officeart/2005/8/layout/orgChart1"/>
    <dgm:cxn modelId="{754F06E1-0CF5-4AF6-B61B-1C881B880179}" type="presParOf" srcId="{82B8D926-9413-40F0-A44B-CCDD03CDE7E7}" destId="{C4C273AD-5E0C-40A5-ADFB-85DAF2C479E3}" srcOrd="8" destOrd="0" presId="urn:microsoft.com/office/officeart/2005/8/layout/orgChart1"/>
    <dgm:cxn modelId="{5F6E2244-7B2C-41FD-B9F8-2D1C0ECC9304}" type="presParOf" srcId="{82B8D926-9413-40F0-A44B-CCDD03CDE7E7}" destId="{966F2597-0150-4A8B-81D4-29E32D8AAE2F}" srcOrd="9" destOrd="0" presId="urn:microsoft.com/office/officeart/2005/8/layout/orgChart1"/>
    <dgm:cxn modelId="{ED23A4DE-6F1D-45F3-86F6-91960B5F2061}" type="presParOf" srcId="{966F2597-0150-4A8B-81D4-29E32D8AAE2F}" destId="{8C6E3917-A25E-4F49-ADE7-B5DB88A97B25}" srcOrd="0" destOrd="0" presId="urn:microsoft.com/office/officeart/2005/8/layout/orgChart1"/>
    <dgm:cxn modelId="{B5FF33E4-9A84-40D7-874E-881DCE25EFB6}" type="presParOf" srcId="{8C6E3917-A25E-4F49-ADE7-B5DB88A97B25}" destId="{387A61F6-BAB6-4F65-AEAE-6C8DDA5AB4ED}" srcOrd="0" destOrd="0" presId="urn:microsoft.com/office/officeart/2005/8/layout/orgChart1"/>
    <dgm:cxn modelId="{6073747C-F393-4BDD-97A5-30EC6398EBB7}" type="presParOf" srcId="{8C6E3917-A25E-4F49-ADE7-B5DB88A97B25}" destId="{42BB02C3-FB1F-416B-989C-5B3769A8049D}" srcOrd="1" destOrd="0" presId="urn:microsoft.com/office/officeart/2005/8/layout/orgChart1"/>
    <dgm:cxn modelId="{AE301960-12A6-4E63-B0EB-B57F3A58BF10}" type="presParOf" srcId="{966F2597-0150-4A8B-81D4-29E32D8AAE2F}" destId="{F62979AE-7462-4961-AA65-520072B32EC9}" srcOrd="1" destOrd="0" presId="urn:microsoft.com/office/officeart/2005/8/layout/orgChart1"/>
    <dgm:cxn modelId="{5CAF2BEF-9E6B-479B-89A4-7D8E4D2A4CB7}" type="presParOf" srcId="{966F2597-0150-4A8B-81D4-29E32D8AAE2F}" destId="{A5E61F30-536A-43B6-A3D9-7220376EC8F9}" srcOrd="2" destOrd="0" presId="urn:microsoft.com/office/officeart/2005/8/layout/orgChart1"/>
    <dgm:cxn modelId="{3F877801-0393-4E1C-842A-0A0D61576795}" type="presParOf" srcId="{82B8D926-9413-40F0-A44B-CCDD03CDE7E7}" destId="{1493E46D-7BCC-47B4-8F52-C9D80BCC9C0B}" srcOrd="10" destOrd="0" presId="urn:microsoft.com/office/officeart/2005/8/layout/orgChart1"/>
    <dgm:cxn modelId="{BDD4383D-6FF5-4715-B9B0-3EA1C7E86BA5}" type="presParOf" srcId="{82B8D926-9413-40F0-A44B-CCDD03CDE7E7}" destId="{3FD3EE6E-4898-46AA-8CDC-DD6389CB21E5}" srcOrd="11" destOrd="0" presId="urn:microsoft.com/office/officeart/2005/8/layout/orgChart1"/>
    <dgm:cxn modelId="{32E4F46D-4525-4F8A-BCC3-705433DF10EB}" type="presParOf" srcId="{3FD3EE6E-4898-46AA-8CDC-DD6389CB21E5}" destId="{4B38C4C3-AEDC-4DFE-8277-086F59173DB1}" srcOrd="0" destOrd="0" presId="urn:microsoft.com/office/officeart/2005/8/layout/orgChart1"/>
    <dgm:cxn modelId="{977C4653-2052-4D7D-B067-6E70FF35BA02}" type="presParOf" srcId="{4B38C4C3-AEDC-4DFE-8277-086F59173DB1}" destId="{9ECD263C-05AD-4889-B00D-35F0577A87D8}" srcOrd="0" destOrd="0" presId="urn:microsoft.com/office/officeart/2005/8/layout/orgChart1"/>
    <dgm:cxn modelId="{A8A6DAE6-0438-4262-A0ED-2CFB6FA6C51A}" type="presParOf" srcId="{4B38C4C3-AEDC-4DFE-8277-086F59173DB1}" destId="{A5F6F2E6-AAD6-47C4-B2A7-B5756B7402A0}" srcOrd="1" destOrd="0" presId="urn:microsoft.com/office/officeart/2005/8/layout/orgChart1"/>
    <dgm:cxn modelId="{95CEFFB3-EE9A-46D7-84D3-C71947AA2BEC}" type="presParOf" srcId="{3FD3EE6E-4898-46AA-8CDC-DD6389CB21E5}" destId="{51E1BC55-CB97-427A-AFFA-3AE40B78ABE1}" srcOrd="1" destOrd="0" presId="urn:microsoft.com/office/officeart/2005/8/layout/orgChart1"/>
    <dgm:cxn modelId="{EA1B1003-6C9B-4A12-A26C-860E00C37196}" type="presParOf" srcId="{51E1BC55-CB97-427A-AFFA-3AE40B78ABE1}" destId="{FB81E9DB-2EE1-421E-90C8-AAAC9EDE7F9E}" srcOrd="0" destOrd="0" presId="urn:microsoft.com/office/officeart/2005/8/layout/orgChart1"/>
    <dgm:cxn modelId="{2D77A9D8-7B81-4F39-94AC-09EEDBD0CA33}" type="presParOf" srcId="{51E1BC55-CB97-427A-AFFA-3AE40B78ABE1}" destId="{1937083E-8BC3-400C-BD0B-9F0E005C2469}" srcOrd="1" destOrd="0" presId="urn:microsoft.com/office/officeart/2005/8/layout/orgChart1"/>
    <dgm:cxn modelId="{BD8C7EF8-FE44-4194-A51E-E81039302048}" type="presParOf" srcId="{1937083E-8BC3-400C-BD0B-9F0E005C2469}" destId="{E2909873-EC0B-4196-A29C-D1ACA4A2495E}" srcOrd="0" destOrd="0" presId="urn:microsoft.com/office/officeart/2005/8/layout/orgChart1"/>
    <dgm:cxn modelId="{54CF9D7C-687A-40B4-883C-41F4A53B8D9B}" type="presParOf" srcId="{E2909873-EC0B-4196-A29C-D1ACA4A2495E}" destId="{F9EDBF16-9E1F-4477-B800-E2AD921FDDFA}" srcOrd="0" destOrd="0" presId="urn:microsoft.com/office/officeart/2005/8/layout/orgChart1"/>
    <dgm:cxn modelId="{0785B6F5-FC29-427C-B9F5-7A11E77D42C2}" type="presParOf" srcId="{E2909873-EC0B-4196-A29C-D1ACA4A2495E}" destId="{AC33EDDE-C83B-40D7-9B49-8BCFFA80554A}" srcOrd="1" destOrd="0" presId="urn:microsoft.com/office/officeart/2005/8/layout/orgChart1"/>
    <dgm:cxn modelId="{2A18B720-2CBC-4C54-866A-BE0915F4ED2F}" type="presParOf" srcId="{1937083E-8BC3-400C-BD0B-9F0E005C2469}" destId="{84739A44-49F5-4F13-943C-23639EF53A94}" srcOrd="1" destOrd="0" presId="urn:microsoft.com/office/officeart/2005/8/layout/orgChart1"/>
    <dgm:cxn modelId="{235A1805-D3AB-497D-B5F5-4E7623C34902}" type="presParOf" srcId="{1937083E-8BC3-400C-BD0B-9F0E005C2469}" destId="{3214DF5F-A5EA-4895-9203-3D459C9B5950}" srcOrd="2" destOrd="0" presId="urn:microsoft.com/office/officeart/2005/8/layout/orgChart1"/>
    <dgm:cxn modelId="{48FF4A90-6CFE-44AB-BA35-C7ABE6310874}" type="presParOf" srcId="{3FD3EE6E-4898-46AA-8CDC-DD6389CB21E5}" destId="{662DEA76-F630-43B9-B92E-91458F1B7698}" srcOrd="2" destOrd="0" presId="urn:microsoft.com/office/officeart/2005/8/layout/orgChart1"/>
    <dgm:cxn modelId="{861FD139-0749-4523-AE6C-59E8C8BCA6BA}" type="presParOf" srcId="{D948AEB3-9A1E-48C3-BE21-FA6F3B6064E8}" destId="{800026C1-C0D1-4D8A-97E5-422C6ED37BA8}" srcOrd="2" destOrd="0" presId="urn:microsoft.com/office/officeart/2005/8/layout/orgChart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423F84-A32F-4461-A63D-B3D1D46609A7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61C8D089-1A3A-447F-B81B-B656912820B6}">
      <dgm:prSet phldrT="[Texte]" custT="1"/>
      <dgm:spPr/>
      <dgm:t>
        <a:bodyPr/>
        <a:lstStyle/>
        <a:p>
          <a:r>
            <a:rPr lang="fr-FR" sz="1000" dirty="0" smtClean="0"/>
            <a:t>Directeur</a:t>
          </a:r>
          <a:br>
            <a:rPr lang="fr-FR" sz="1000" dirty="0" smtClean="0"/>
          </a:br>
          <a:r>
            <a:rPr lang="fr-FR" sz="1000" dirty="0" smtClean="0"/>
            <a:t>Marc  SCHROEDER</a:t>
          </a:r>
          <a:endParaRPr lang="fr-FR" sz="1000" dirty="0"/>
        </a:p>
      </dgm:t>
    </dgm:pt>
    <dgm:pt modelId="{E75D8C3F-C321-4076-973D-15083C8E4134}" type="parTrans" cxnId="{4E2EACE8-B645-428F-994C-5B663195205F}">
      <dgm:prSet/>
      <dgm:spPr/>
      <dgm:t>
        <a:bodyPr/>
        <a:lstStyle/>
        <a:p>
          <a:endParaRPr lang="fr-FR"/>
        </a:p>
      </dgm:t>
    </dgm:pt>
    <dgm:pt modelId="{1578B24F-0001-454B-803E-87D09DD7B9AB}" type="sibTrans" cxnId="{4E2EACE8-B645-428F-994C-5B663195205F}">
      <dgm:prSet/>
      <dgm:spPr/>
      <dgm:t>
        <a:bodyPr/>
        <a:lstStyle/>
        <a:p>
          <a:endParaRPr lang="fr-FR"/>
        </a:p>
      </dgm:t>
    </dgm:pt>
    <dgm:pt modelId="{28763AEF-E6EB-4D70-A547-F6C4117FDA45}">
      <dgm:prSet phldrT="[Texte]"/>
      <dgm:spPr/>
      <dgm:t>
        <a:bodyPr/>
        <a:lstStyle/>
        <a:p>
          <a:r>
            <a:rPr lang="fr-FR" smtClean="0"/>
            <a:t>Activités  Cendres</a:t>
          </a:r>
          <a:endParaRPr lang="fr-FR" dirty="0"/>
        </a:p>
      </dgm:t>
    </dgm:pt>
    <dgm:pt modelId="{7605D748-BC68-4E71-A326-2F5C930B6A84}" type="parTrans" cxnId="{0233BB39-6E86-4E61-978C-7262C855BD61}">
      <dgm:prSet/>
      <dgm:spPr/>
      <dgm:t>
        <a:bodyPr/>
        <a:lstStyle/>
        <a:p>
          <a:endParaRPr lang="fr-FR"/>
        </a:p>
      </dgm:t>
    </dgm:pt>
    <dgm:pt modelId="{260809E2-F90C-4EB6-9A63-FB3A123C1D31}" type="sibTrans" cxnId="{0233BB39-6E86-4E61-978C-7262C855BD61}">
      <dgm:prSet/>
      <dgm:spPr/>
      <dgm:t>
        <a:bodyPr/>
        <a:lstStyle/>
        <a:p>
          <a:endParaRPr lang="fr-FR"/>
        </a:p>
      </dgm:t>
    </dgm:pt>
    <dgm:pt modelId="{13D755EE-32F6-4A3E-85A2-DF0F1B2995EC}" type="asst">
      <dgm:prSet/>
      <dgm:spPr/>
      <dgm:t>
        <a:bodyPr/>
        <a:lstStyle/>
        <a:p>
          <a:r>
            <a:rPr lang="fr-FR" dirty="0" smtClean="0"/>
            <a:t>Secrétariat  Technique</a:t>
          </a:r>
        </a:p>
        <a:p>
          <a:r>
            <a:rPr lang="fr-FR" dirty="0" smtClean="0"/>
            <a:t>Albin SZTENDERA</a:t>
          </a:r>
          <a:endParaRPr lang="fr-FR" dirty="0"/>
        </a:p>
      </dgm:t>
    </dgm:pt>
    <dgm:pt modelId="{85E644A5-2783-43B0-A086-D6B8DF8D5026}" type="parTrans" cxnId="{63FE2F8F-58E3-428D-B003-C536A44FC1D1}">
      <dgm:prSet/>
      <dgm:spPr/>
      <dgm:t>
        <a:bodyPr/>
        <a:lstStyle/>
        <a:p>
          <a:endParaRPr lang="fr-FR"/>
        </a:p>
      </dgm:t>
    </dgm:pt>
    <dgm:pt modelId="{A2A50967-CE41-4E3C-A018-18D91B3195F7}" type="sibTrans" cxnId="{63FE2F8F-58E3-428D-B003-C536A44FC1D1}">
      <dgm:prSet/>
      <dgm:spPr/>
      <dgm:t>
        <a:bodyPr/>
        <a:lstStyle/>
        <a:p>
          <a:endParaRPr lang="fr-FR"/>
        </a:p>
      </dgm:t>
    </dgm:pt>
    <dgm:pt modelId="{0AC8DEAA-DF0E-4EEA-BA50-9312A69CC74E}">
      <dgm:prSet/>
      <dgm:spPr/>
      <dgm:t>
        <a:bodyPr/>
        <a:lstStyle/>
        <a:p>
          <a:r>
            <a:rPr lang="fr-FR" dirty="0" err="1" smtClean="0"/>
            <a:t>Resp</a:t>
          </a:r>
          <a:r>
            <a:rPr lang="fr-FR" dirty="0" smtClean="0"/>
            <a:t>. Service</a:t>
          </a:r>
          <a:br>
            <a:rPr lang="fr-FR" dirty="0" smtClean="0"/>
          </a:br>
          <a:r>
            <a:rPr lang="fr-FR" dirty="0" smtClean="0"/>
            <a:t>Environnement</a:t>
          </a:r>
        </a:p>
        <a:p>
          <a:r>
            <a:rPr lang="fr-FR" dirty="0" smtClean="0"/>
            <a:t>Jean-Marie BRUNELLO</a:t>
          </a:r>
          <a:endParaRPr lang="fr-FR" dirty="0"/>
        </a:p>
      </dgm:t>
    </dgm:pt>
    <dgm:pt modelId="{5802291A-9570-419F-B684-65AC17C53D1B}" type="parTrans" cxnId="{27A656DC-8370-4EA2-B68D-ECE3D256A81A}">
      <dgm:prSet/>
      <dgm:spPr/>
      <dgm:t>
        <a:bodyPr/>
        <a:lstStyle/>
        <a:p>
          <a:endParaRPr lang="fr-FR"/>
        </a:p>
      </dgm:t>
    </dgm:pt>
    <dgm:pt modelId="{3CA465D4-8E15-4B4F-9BB0-869CF238D153}" type="sibTrans" cxnId="{27A656DC-8370-4EA2-B68D-ECE3D256A81A}">
      <dgm:prSet/>
      <dgm:spPr/>
      <dgm:t>
        <a:bodyPr/>
        <a:lstStyle/>
        <a:p>
          <a:endParaRPr lang="fr-FR"/>
        </a:p>
      </dgm:t>
    </dgm:pt>
    <dgm:pt modelId="{9A9B66B5-2276-4135-AC8E-BC0963F3B7CE}">
      <dgm:prSet/>
      <dgm:spPr/>
      <dgm:t>
        <a:bodyPr/>
        <a:lstStyle/>
        <a:p>
          <a:r>
            <a:rPr lang="fr-FR" dirty="0" smtClean="0"/>
            <a:t>Directeur </a:t>
          </a:r>
          <a:br>
            <a:rPr lang="fr-FR" dirty="0" smtClean="0"/>
          </a:br>
          <a:r>
            <a:rPr lang="fr-FR" dirty="0" smtClean="0"/>
            <a:t>Centrale de </a:t>
          </a:r>
          <a:br>
            <a:rPr lang="fr-FR" dirty="0" smtClean="0"/>
          </a:br>
          <a:r>
            <a:rPr lang="fr-FR" dirty="0" smtClean="0"/>
            <a:t>Provence</a:t>
          </a:r>
          <a:br>
            <a:rPr lang="fr-FR" dirty="0" smtClean="0"/>
          </a:br>
          <a:r>
            <a:rPr lang="fr-FR" dirty="0" smtClean="0"/>
            <a:t>Marcel SIMILE</a:t>
          </a:r>
        </a:p>
      </dgm:t>
    </dgm:pt>
    <dgm:pt modelId="{614E3B9E-B24C-4ABD-BB32-9F6D367E6F4E}" type="parTrans" cxnId="{68BF761E-AFF1-4B94-A3D8-962EE88A8422}">
      <dgm:prSet/>
      <dgm:spPr/>
      <dgm:t>
        <a:bodyPr/>
        <a:lstStyle/>
        <a:p>
          <a:endParaRPr lang="fr-FR"/>
        </a:p>
      </dgm:t>
    </dgm:pt>
    <dgm:pt modelId="{3B7FD516-C416-4E17-B3EB-BA032BBDBA7B}" type="sibTrans" cxnId="{68BF761E-AFF1-4B94-A3D8-962EE88A8422}">
      <dgm:prSet/>
      <dgm:spPr/>
      <dgm:t>
        <a:bodyPr/>
        <a:lstStyle/>
        <a:p>
          <a:endParaRPr lang="fr-FR"/>
        </a:p>
      </dgm:t>
    </dgm:pt>
    <dgm:pt modelId="{7407305C-2605-4055-9D36-29BFDE7ECA34}">
      <dgm:prSet/>
      <dgm:spPr/>
      <dgm:t>
        <a:bodyPr/>
        <a:lstStyle/>
        <a:p>
          <a:r>
            <a:rPr lang="fr-FR" dirty="0" smtClean="0"/>
            <a:t>Directeur </a:t>
          </a:r>
          <a:br>
            <a:rPr lang="fr-FR" dirty="0" smtClean="0"/>
          </a:br>
          <a:r>
            <a:rPr lang="fr-FR" dirty="0" smtClean="0"/>
            <a:t>Centrale</a:t>
          </a:r>
          <a:br>
            <a:rPr lang="fr-FR" dirty="0" smtClean="0"/>
          </a:br>
          <a:r>
            <a:rPr lang="fr-FR" dirty="0" smtClean="0"/>
            <a:t>Emile Huchet</a:t>
          </a:r>
          <a:br>
            <a:rPr lang="fr-FR" dirty="0" smtClean="0"/>
          </a:br>
          <a:r>
            <a:rPr lang="fr-FR" dirty="0" smtClean="0"/>
            <a:t>Germain GRANDJEAN</a:t>
          </a:r>
          <a:endParaRPr lang="fr-FR" dirty="0"/>
        </a:p>
      </dgm:t>
    </dgm:pt>
    <dgm:pt modelId="{40C8B2F2-63A6-4901-AB73-F9B879D89E04}" type="parTrans" cxnId="{E31B05DF-8127-42FB-A4F6-8D25CE17A3E9}">
      <dgm:prSet/>
      <dgm:spPr/>
      <dgm:t>
        <a:bodyPr/>
        <a:lstStyle/>
        <a:p>
          <a:endParaRPr lang="fr-FR"/>
        </a:p>
      </dgm:t>
    </dgm:pt>
    <dgm:pt modelId="{59D0322F-3A98-4244-9FE5-229568C270CD}" type="sibTrans" cxnId="{E31B05DF-8127-42FB-A4F6-8D25CE17A3E9}">
      <dgm:prSet/>
      <dgm:spPr/>
      <dgm:t>
        <a:bodyPr/>
        <a:lstStyle/>
        <a:p>
          <a:endParaRPr lang="fr-FR"/>
        </a:p>
      </dgm:t>
    </dgm:pt>
    <dgm:pt modelId="{15346DB3-9E8A-465D-B1C3-F8F358478198}">
      <dgm:prSet/>
      <dgm:spPr/>
      <dgm:t>
        <a:bodyPr/>
        <a:lstStyle/>
        <a:p>
          <a:r>
            <a:rPr lang="fr-FR" dirty="0" smtClean="0"/>
            <a:t>Directeur</a:t>
          </a:r>
          <a:br>
            <a:rPr lang="fr-FR" dirty="0" smtClean="0"/>
          </a:br>
          <a:r>
            <a:rPr lang="fr-FR" dirty="0" smtClean="0"/>
            <a:t>Centrale de</a:t>
          </a:r>
          <a:br>
            <a:rPr lang="fr-FR" dirty="0" smtClean="0"/>
          </a:br>
          <a:r>
            <a:rPr lang="fr-FR" dirty="0" smtClean="0"/>
            <a:t>Lucy </a:t>
          </a:r>
          <a:br>
            <a:rPr lang="fr-FR" dirty="0" smtClean="0"/>
          </a:br>
          <a:r>
            <a:rPr lang="fr-FR" dirty="0" smtClean="0"/>
            <a:t>Alain HUREL</a:t>
          </a:r>
        </a:p>
      </dgm:t>
    </dgm:pt>
    <dgm:pt modelId="{3BD3BE7D-194A-4768-B3A5-3592D8B7EE30}" type="parTrans" cxnId="{4680F644-155E-4E82-A895-DA9524F47CA3}">
      <dgm:prSet/>
      <dgm:spPr/>
      <dgm:t>
        <a:bodyPr/>
        <a:lstStyle/>
        <a:p>
          <a:endParaRPr lang="fr-FR"/>
        </a:p>
      </dgm:t>
    </dgm:pt>
    <dgm:pt modelId="{F6ACCDA9-81B7-4C46-8BDC-2F9D8DD7E38F}" type="sibTrans" cxnId="{4680F644-155E-4E82-A895-DA9524F47CA3}">
      <dgm:prSet/>
      <dgm:spPr/>
      <dgm:t>
        <a:bodyPr/>
        <a:lstStyle/>
        <a:p>
          <a:endParaRPr lang="fr-FR"/>
        </a:p>
      </dgm:t>
    </dgm:pt>
    <dgm:pt modelId="{DD7212BE-D191-4116-9BE2-F59EAB855074}">
      <dgm:prSet/>
      <dgm:spPr/>
      <dgm:t>
        <a:bodyPr/>
        <a:lstStyle/>
        <a:p>
          <a:r>
            <a:rPr lang="fr-FR" dirty="0" smtClean="0"/>
            <a:t>Directeur </a:t>
          </a:r>
          <a:br>
            <a:rPr lang="fr-FR" dirty="0" smtClean="0"/>
          </a:br>
          <a:r>
            <a:rPr lang="fr-FR" dirty="0" smtClean="0"/>
            <a:t>Centrale de</a:t>
          </a:r>
          <a:br>
            <a:rPr lang="fr-FR" dirty="0" smtClean="0"/>
          </a:br>
          <a:r>
            <a:rPr lang="fr-FR" dirty="0" err="1" smtClean="0"/>
            <a:t>Hornaing</a:t>
          </a:r>
          <a:r>
            <a:rPr lang="fr-FR" dirty="0" smtClean="0"/>
            <a:t> </a:t>
          </a:r>
          <a:br>
            <a:rPr lang="fr-FR" dirty="0" smtClean="0"/>
          </a:br>
          <a:r>
            <a:rPr lang="fr-FR" dirty="0" smtClean="0"/>
            <a:t>Jean-Rodolphe MIS(*)</a:t>
          </a:r>
          <a:endParaRPr lang="fr-FR" dirty="0"/>
        </a:p>
      </dgm:t>
    </dgm:pt>
    <dgm:pt modelId="{1363310E-721A-4B62-9EB9-2A7F8574BC3F}" type="parTrans" cxnId="{4D979905-38D2-4D31-BCF1-651E08FE202A}">
      <dgm:prSet/>
      <dgm:spPr/>
      <dgm:t>
        <a:bodyPr/>
        <a:lstStyle/>
        <a:p>
          <a:endParaRPr lang="fr-FR"/>
        </a:p>
      </dgm:t>
    </dgm:pt>
    <dgm:pt modelId="{0B26445A-A2C2-4408-953A-6FFC03C06D03}" type="sibTrans" cxnId="{4D979905-38D2-4D31-BCF1-651E08FE202A}">
      <dgm:prSet/>
      <dgm:spPr/>
      <dgm:t>
        <a:bodyPr/>
        <a:lstStyle/>
        <a:p>
          <a:endParaRPr lang="fr-FR"/>
        </a:p>
      </dgm:t>
    </dgm:pt>
    <dgm:pt modelId="{58E84159-BA13-40FB-8ACD-7DCA48756BAA}">
      <dgm:prSet/>
      <dgm:spPr/>
      <dgm:t>
        <a:bodyPr/>
        <a:lstStyle/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dirty="0" err="1" smtClean="0"/>
            <a:t>Resp</a:t>
          </a:r>
          <a:r>
            <a:rPr lang="fr-FR" dirty="0" smtClean="0"/>
            <a:t>. </a:t>
          </a:r>
          <a:r>
            <a:rPr lang="fr-FR" dirty="0" err="1" smtClean="0"/>
            <a:t>Sécurtié</a:t>
          </a:r>
          <a:endParaRPr lang="fr-FR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 smtClean="0"/>
            <a:t>Vincent VERNOTTE (*)</a:t>
          </a:r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09ABD886-7BB5-4664-B36C-593A796801F4}" type="parTrans" cxnId="{74533808-20E1-4AC9-BFD3-811E32B35E02}">
      <dgm:prSet/>
      <dgm:spPr/>
      <dgm:t>
        <a:bodyPr/>
        <a:lstStyle/>
        <a:p>
          <a:endParaRPr lang="fr-FR"/>
        </a:p>
      </dgm:t>
    </dgm:pt>
    <dgm:pt modelId="{52574711-09B4-4306-ADBF-ABF3817F3639}" type="sibTrans" cxnId="{74533808-20E1-4AC9-BFD3-811E32B35E02}">
      <dgm:prSet/>
      <dgm:spPr/>
      <dgm:t>
        <a:bodyPr/>
        <a:lstStyle/>
        <a:p>
          <a:endParaRPr lang="fr-FR"/>
        </a:p>
      </dgm:t>
    </dgm:pt>
    <dgm:pt modelId="{1F866F13-65E4-48B6-A704-5F40F9DA848D}" type="pres">
      <dgm:prSet presAssocID="{CA423F84-A32F-4461-A63D-B3D1D46609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3FBA516-BC66-4347-A580-267E7C8500E2}" type="pres">
      <dgm:prSet presAssocID="{61C8D089-1A3A-447F-B81B-B656912820B6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8F4BB44-341A-4908-9128-10662B478A32}" type="pres">
      <dgm:prSet presAssocID="{61C8D089-1A3A-447F-B81B-B656912820B6}" presName="rootComposite1" presStyleCnt="0"/>
      <dgm:spPr/>
      <dgm:t>
        <a:bodyPr/>
        <a:lstStyle/>
        <a:p>
          <a:endParaRPr lang="fr-FR"/>
        </a:p>
      </dgm:t>
    </dgm:pt>
    <dgm:pt modelId="{2961C4AF-3B9A-4852-BD16-D6664B54C9D8}" type="pres">
      <dgm:prSet presAssocID="{61C8D089-1A3A-447F-B81B-B656912820B6}" presName="rootText1" presStyleLbl="node0" presStyleIdx="0" presStyleCnt="1" custScaleX="11349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B7C5165-7ACE-4277-B153-7F407A09EA7B}" type="pres">
      <dgm:prSet presAssocID="{61C8D089-1A3A-447F-B81B-B656912820B6}" presName="rootConnector1" presStyleLbl="node1" presStyleIdx="0" presStyleCnt="0"/>
      <dgm:spPr/>
      <dgm:t>
        <a:bodyPr/>
        <a:lstStyle/>
        <a:p>
          <a:endParaRPr lang="fr-FR"/>
        </a:p>
      </dgm:t>
    </dgm:pt>
    <dgm:pt modelId="{BC918DB6-95E4-4EAD-B683-04CDAAC66223}" type="pres">
      <dgm:prSet presAssocID="{61C8D089-1A3A-447F-B81B-B656912820B6}" presName="hierChild2" presStyleCnt="0"/>
      <dgm:spPr/>
      <dgm:t>
        <a:bodyPr/>
        <a:lstStyle/>
        <a:p>
          <a:endParaRPr lang="fr-FR"/>
        </a:p>
      </dgm:t>
    </dgm:pt>
    <dgm:pt modelId="{1A271692-DAD3-43BF-B96D-BC4F4A430774}" type="pres">
      <dgm:prSet presAssocID="{7605D748-BC68-4E71-A326-2F5C930B6A84}" presName="Name37" presStyleLbl="parChTrans1D2" presStyleIdx="0" presStyleCnt="8"/>
      <dgm:spPr/>
      <dgm:t>
        <a:bodyPr/>
        <a:lstStyle/>
        <a:p>
          <a:endParaRPr lang="fr-FR"/>
        </a:p>
      </dgm:t>
    </dgm:pt>
    <dgm:pt modelId="{D449326E-6122-4EE0-914A-DCF2AFC2A203}" type="pres">
      <dgm:prSet presAssocID="{28763AEF-E6EB-4D70-A547-F6C4117FDA4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710EC6B-9337-4DD2-952D-929F9BD28FFD}" type="pres">
      <dgm:prSet presAssocID="{28763AEF-E6EB-4D70-A547-F6C4117FDA45}" presName="rootComposite" presStyleCnt="0"/>
      <dgm:spPr/>
      <dgm:t>
        <a:bodyPr/>
        <a:lstStyle/>
        <a:p>
          <a:endParaRPr lang="fr-FR"/>
        </a:p>
      </dgm:t>
    </dgm:pt>
    <dgm:pt modelId="{CD98B861-DC84-4ACE-BCE4-075D8365A451}" type="pres">
      <dgm:prSet presAssocID="{28763AEF-E6EB-4D70-A547-F6C4117FDA45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FEBB37-7708-421C-B3A1-3A7849A7F1E3}" type="pres">
      <dgm:prSet presAssocID="{28763AEF-E6EB-4D70-A547-F6C4117FDA45}" presName="rootConnector" presStyleLbl="node2" presStyleIdx="0" presStyleCnt="7"/>
      <dgm:spPr/>
      <dgm:t>
        <a:bodyPr/>
        <a:lstStyle/>
        <a:p>
          <a:endParaRPr lang="fr-FR"/>
        </a:p>
      </dgm:t>
    </dgm:pt>
    <dgm:pt modelId="{062FDFE9-3068-4AB2-BC3D-4B9DFD785028}" type="pres">
      <dgm:prSet presAssocID="{28763AEF-E6EB-4D70-A547-F6C4117FDA45}" presName="hierChild4" presStyleCnt="0"/>
      <dgm:spPr/>
      <dgm:t>
        <a:bodyPr/>
        <a:lstStyle/>
        <a:p>
          <a:endParaRPr lang="fr-FR"/>
        </a:p>
      </dgm:t>
    </dgm:pt>
    <dgm:pt modelId="{9E5CDC2D-9FCE-425B-9551-D35536D74068}" type="pres">
      <dgm:prSet presAssocID="{28763AEF-E6EB-4D70-A547-F6C4117FDA45}" presName="hierChild5" presStyleCnt="0"/>
      <dgm:spPr/>
      <dgm:t>
        <a:bodyPr/>
        <a:lstStyle/>
        <a:p>
          <a:endParaRPr lang="fr-FR"/>
        </a:p>
      </dgm:t>
    </dgm:pt>
    <dgm:pt modelId="{46899164-5CAF-49E3-82F8-314A24F64940}" type="pres">
      <dgm:prSet presAssocID="{614E3B9E-B24C-4ABD-BB32-9F6D367E6F4E}" presName="Name37" presStyleLbl="parChTrans1D2" presStyleIdx="1" presStyleCnt="8"/>
      <dgm:spPr/>
      <dgm:t>
        <a:bodyPr/>
        <a:lstStyle/>
        <a:p>
          <a:endParaRPr lang="fr-FR"/>
        </a:p>
      </dgm:t>
    </dgm:pt>
    <dgm:pt modelId="{DE5B9135-9F8E-4994-A4BE-BD9E40B2BD8D}" type="pres">
      <dgm:prSet presAssocID="{9A9B66B5-2276-4135-AC8E-BC0963F3B7CE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2810EDBE-C50C-4A69-A54E-031FF940B50E}" type="pres">
      <dgm:prSet presAssocID="{9A9B66B5-2276-4135-AC8E-BC0963F3B7CE}" presName="rootComposite" presStyleCnt="0"/>
      <dgm:spPr/>
      <dgm:t>
        <a:bodyPr/>
        <a:lstStyle/>
        <a:p>
          <a:endParaRPr lang="fr-FR"/>
        </a:p>
      </dgm:t>
    </dgm:pt>
    <dgm:pt modelId="{EAD306AE-5809-4D54-8E2B-51675EFF456A}" type="pres">
      <dgm:prSet presAssocID="{9A9B66B5-2276-4135-AC8E-BC0963F3B7CE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112686-D313-43C2-A158-1B7ABD241E94}" type="pres">
      <dgm:prSet presAssocID="{9A9B66B5-2276-4135-AC8E-BC0963F3B7CE}" presName="rootConnector" presStyleLbl="node2" presStyleIdx="1" presStyleCnt="7"/>
      <dgm:spPr/>
      <dgm:t>
        <a:bodyPr/>
        <a:lstStyle/>
        <a:p>
          <a:endParaRPr lang="fr-FR"/>
        </a:p>
      </dgm:t>
    </dgm:pt>
    <dgm:pt modelId="{62510291-F9AC-4845-983D-F7975201BA9C}" type="pres">
      <dgm:prSet presAssocID="{9A9B66B5-2276-4135-AC8E-BC0963F3B7CE}" presName="hierChild4" presStyleCnt="0"/>
      <dgm:spPr/>
      <dgm:t>
        <a:bodyPr/>
        <a:lstStyle/>
        <a:p>
          <a:endParaRPr lang="fr-FR"/>
        </a:p>
      </dgm:t>
    </dgm:pt>
    <dgm:pt modelId="{11F064CE-473C-4A3A-9579-36E0AB991082}" type="pres">
      <dgm:prSet presAssocID="{9A9B66B5-2276-4135-AC8E-BC0963F3B7CE}" presName="hierChild5" presStyleCnt="0"/>
      <dgm:spPr/>
      <dgm:t>
        <a:bodyPr/>
        <a:lstStyle/>
        <a:p>
          <a:endParaRPr lang="fr-FR"/>
        </a:p>
      </dgm:t>
    </dgm:pt>
    <dgm:pt modelId="{27AE680C-B2C4-4CEB-9960-01797FB85DC7}" type="pres">
      <dgm:prSet presAssocID="{40C8B2F2-63A6-4901-AB73-F9B879D89E04}" presName="Name37" presStyleLbl="parChTrans1D2" presStyleIdx="2" presStyleCnt="8"/>
      <dgm:spPr/>
      <dgm:t>
        <a:bodyPr/>
        <a:lstStyle/>
        <a:p>
          <a:endParaRPr lang="fr-FR"/>
        </a:p>
      </dgm:t>
    </dgm:pt>
    <dgm:pt modelId="{7E6894B4-E662-4235-840A-0013FBCF2D5F}" type="pres">
      <dgm:prSet presAssocID="{7407305C-2605-4055-9D36-29BFDE7ECA34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475FB58-844D-4916-B3A2-A14347572D4A}" type="pres">
      <dgm:prSet presAssocID="{7407305C-2605-4055-9D36-29BFDE7ECA34}" presName="rootComposite" presStyleCnt="0"/>
      <dgm:spPr/>
      <dgm:t>
        <a:bodyPr/>
        <a:lstStyle/>
        <a:p>
          <a:endParaRPr lang="fr-FR"/>
        </a:p>
      </dgm:t>
    </dgm:pt>
    <dgm:pt modelId="{C880941F-230E-493B-88C7-3D818F0C7762}" type="pres">
      <dgm:prSet presAssocID="{7407305C-2605-4055-9D36-29BFDE7ECA34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9EA9B9B-4B89-4807-BFC1-D316A657FB34}" type="pres">
      <dgm:prSet presAssocID="{7407305C-2605-4055-9D36-29BFDE7ECA34}" presName="rootConnector" presStyleLbl="node2" presStyleIdx="2" presStyleCnt="7"/>
      <dgm:spPr/>
      <dgm:t>
        <a:bodyPr/>
        <a:lstStyle/>
        <a:p>
          <a:endParaRPr lang="fr-FR"/>
        </a:p>
      </dgm:t>
    </dgm:pt>
    <dgm:pt modelId="{40D95A09-EB95-4016-84FA-7E592B85DE70}" type="pres">
      <dgm:prSet presAssocID="{7407305C-2605-4055-9D36-29BFDE7ECA34}" presName="hierChild4" presStyleCnt="0"/>
      <dgm:spPr/>
      <dgm:t>
        <a:bodyPr/>
        <a:lstStyle/>
        <a:p>
          <a:endParaRPr lang="fr-FR"/>
        </a:p>
      </dgm:t>
    </dgm:pt>
    <dgm:pt modelId="{1D98C10A-2177-4FBB-B568-272943A6D3CD}" type="pres">
      <dgm:prSet presAssocID="{7407305C-2605-4055-9D36-29BFDE7ECA34}" presName="hierChild5" presStyleCnt="0"/>
      <dgm:spPr/>
      <dgm:t>
        <a:bodyPr/>
        <a:lstStyle/>
        <a:p>
          <a:endParaRPr lang="fr-FR"/>
        </a:p>
      </dgm:t>
    </dgm:pt>
    <dgm:pt modelId="{1EA8702A-26A2-4081-AB1F-4010704E895F}" type="pres">
      <dgm:prSet presAssocID="{1363310E-721A-4B62-9EB9-2A7F8574BC3F}" presName="Name37" presStyleLbl="parChTrans1D2" presStyleIdx="3" presStyleCnt="8"/>
      <dgm:spPr/>
      <dgm:t>
        <a:bodyPr/>
        <a:lstStyle/>
        <a:p>
          <a:endParaRPr lang="fr-FR"/>
        </a:p>
      </dgm:t>
    </dgm:pt>
    <dgm:pt modelId="{7BE89015-2B5C-44ED-8549-AC26E500906C}" type="pres">
      <dgm:prSet presAssocID="{DD7212BE-D191-4116-9BE2-F59EAB855074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12BB37F-2AE5-4715-8D0E-5E5422AA0C99}" type="pres">
      <dgm:prSet presAssocID="{DD7212BE-D191-4116-9BE2-F59EAB855074}" presName="rootComposite" presStyleCnt="0"/>
      <dgm:spPr/>
      <dgm:t>
        <a:bodyPr/>
        <a:lstStyle/>
        <a:p>
          <a:endParaRPr lang="fr-FR"/>
        </a:p>
      </dgm:t>
    </dgm:pt>
    <dgm:pt modelId="{47290ED1-D28A-40DB-876A-FB465892C667}" type="pres">
      <dgm:prSet presAssocID="{DD7212BE-D191-4116-9BE2-F59EAB855074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4F582CC-3757-4E10-A8F2-D2E0C1A500F0}" type="pres">
      <dgm:prSet presAssocID="{DD7212BE-D191-4116-9BE2-F59EAB855074}" presName="rootConnector" presStyleLbl="node2" presStyleIdx="3" presStyleCnt="7"/>
      <dgm:spPr/>
      <dgm:t>
        <a:bodyPr/>
        <a:lstStyle/>
        <a:p>
          <a:endParaRPr lang="fr-FR"/>
        </a:p>
      </dgm:t>
    </dgm:pt>
    <dgm:pt modelId="{3F686503-5F85-413D-A325-BD1D6C52A1C5}" type="pres">
      <dgm:prSet presAssocID="{DD7212BE-D191-4116-9BE2-F59EAB855074}" presName="hierChild4" presStyleCnt="0"/>
      <dgm:spPr/>
      <dgm:t>
        <a:bodyPr/>
        <a:lstStyle/>
        <a:p>
          <a:endParaRPr lang="fr-FR"/>
        </a:p>
      </dgm:t>
    </dgm:pt>
    <dgm:pt modelId="{0396D35E-36B4-43A9-8A7E-B0F30CEE3A1F}" type="pres">
      <dgm:prSet presAssocID="{DD7212BE-D191-4116-9BE2-F59EAB855074}" presName="hierChild5" presStyleCnt="0"/>
      <dgm:spPr/>
      <dgm:t>
        <a:bodyPr/>
        <a:lstStyle/>
        <a:p>
          <a:endParaRPr lang="fr-FR"/>
        </a:p>
      </dgm:t>
    </dgm:pt>
    <dgm:pt modelId="{81200AD9-41F1-46C3-AFF9-E56EC5487AEF}" type="pres">
      <dgm:prSet presAssocID="{3BD3BE7D-194A-4768-B3A5-3592D8B7EE30}" presName="Name37" presStyleLbl="parChTrans1D2" presStyleIdx="4" presStyleCnt="8"/>
      <dgm:spPr/>
      <dgm:t>
        <a:bodyPr/>
        <a:lstStyle/>
        <a:p>
          <a:endParaRPr lang="fr-FR"/>
        </a:p>
      </dgm:t>
    </dgm:pt>
    <dgm:pt modelId="{121EB806-D3DB-4765-8BB8-5E56A0B07755}" type="pres">
      <dgm:prSet presAssocID="{15346DB3-9E8A-465D-B1C3-F8F358478198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5CA79512-890C-4B6C-9647-69709A337E7D}" type="pres">
      <dgm:prSet presAssocID="{15346DB3-9E8A-465D-B1C3-F8F358478198}" presName="rootComposite" presStyleCnt="0"/>
      <dgm:spPr/>
      <dgm:t>
        <a:bodyPr/>
        <a:lstStyle/>
        <a:p>
          <a:endParaRPr lang="fr-FR"/>
        </a:p>
      </dgm:t>
    </dgm:pt>
    <dgm:pt modelId="{52CB4D80-3F37-4583-BDEF-7F37339C9E20}" type="pres">
      <dgm:prSet presAssocID="{15346DB3-9E8A-465D-B1C3-F8F358478198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45ED906-D615-4F78-BDCC-C1D3913CB2C8}" type="pres">
      <dgm:prSet presAssocID="{15346DB3-9E8A-465D-B1C3-F8F358478198}" presName="rootConnector" presStyleLbl="node2" presStyleIdx="4" presStyleCnt="7"/>
      <dgm:spPr/>
      <dgm:t>
        <a:bodyPr/>
        <a:lstStyle/>
        <a:p>
          <a:endParaRPr lang="fr-FR"/>
        </a:p>
      </dgm:t>
    </dgm:pt>
    <dgm:pt modelId="{FD4F50D0-0EA2-4E45-B7F0-178C45FCDE57}" type="pres">
      <dgm:prSet presAssocID="{15346DB3-9E8A-465D-B1C3-F8F358478198}" presName="hierChild4" presStyleCnt="0"/>
      <dgm:spPr/>
      <dgm:t>
        <a:bodyPr/>
        <a:lstStyle/>
        <a:p>
          <a:endParaRPr lang="fr-FR"/>
        </a:p>
      </dgm:t>
    </dgm:pt>
    <dgm:pt modelId="{2E3278A7-6345-4127-A0EC-CC7F30CE1CF1}" type="pres">
      <dgm:prSet presAssocID="{15346DB3-9E8A-465D-B1C3-F8F358478198}" presName="hierChild5" presStyleCnt="0"/>
      <dgm:spPr/>
      <dgm:t>
        <a:bodyPr/>
        <a:lstStyle/>
        <a:p>
          <a:endParaRPr lang="fr-FR"/>
        </a:p>
      </dgm:t>
    </dgm:pt>
    <dgm:pt modelId="{EA68B600-7711-4367-94CA-BC180EAB2219}" type="pres">
      <dgm:prSet presAssocID="{5802291A-9570-419F-B684-65AC17C53D1B}" presName="Name37" presStyleLbl="parChTrans1D2" presStyleIdx="5" presStyleCnt="8"/>
      <dgm:spPr/>
      <dgm:t>
        <a:bodyPr/>
        <a:lstStyle/>
        <a:p>
          <a:endParaRPr lang="fr-FR"/>
        </a:p>
      </dgm:t>
    </dgm:pt>
    <dgm:pt modelId="{3C8ED5C5-8FC5-4918-BE2A-B92C8866CC12}" type="pres">
      <dgm:prSet presAssocID="{0AC8DEAA-DF0E-4EEA-BA50-9312A69CC74E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21CAA383-9E3E-4B27-B572-E58CC5E8F7EE}" type="pres">
      <dgm:prSet presAssocID="{0AC8DEAA-DF0E-4EEA-BA50-9312A69CC74E}" presName="rootComposite" presStyleCnt="0"/>
      <dgm:spPr/>
      <dgm:t>
        <a:bodyPr/>
        <a:lstStyle/>
        <a:p>
          <a:endParaRPr lang="fr-FR"/>
        </a:p>
      </dgm:t>
    </dgm:pt>
    <dgm:pt modelId="{AAD5F776-B106-4A3A-919B-9C2BDBF07604}" type="pres">
      <dgm:prSet presAssocID="{0AC8DEAA-DF0E-4EEA-BA50-9312A69CC74E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428DB57-7CBC-4F91-9C9E-C991C7DA3250}" type="pres">
      <dgm:prSet presAssocID="{0AC8DEAA-DF0E-4EEA-BA50-9312A69CC74E}" presName="rootConnector" presStyleLbl="node2" presStyleIdx="5" presStyleCnt="7"/>
      <dgm:spPr/>
      <dgm:t>
        <a:bodyPr/>
        <a:lstStyle/>
        <a:p>
          <a:endParaRPr lang="fr-FR"/>
        </a:p>
      </dgm:t>
    </dgm:pt>
    <dgm:pt modelId="{C9325C6F-4523-4E2E-85E6-9334E270B32D}" type="pres">
      <dgm:prSet presAssocID="{0AC8DEAA-DF0E-4EEA-BA50-9312A69CC74E}" presName="hierChild4" presStyleCnt="0"/>
      <dgm:spPr/>
      <dgm:t>
        <a:bodyPr/>
        <a:lstStyle/>
        <a:p>
          <a:endParaRPr lang="fr-FR"/>
        </a:p>
      </dgm:t>
    </dgm:pt>
    <dgm:pt modelId="{A08D3BE7-12CD-428F-ABC1-1BF64576493A}" type="pres">
      <dgm:prSet presAssocID="{0AC8DEAA-DF0E-4EEA-BA50-9312A69CC74E}" presName="hierChild5" presStyleCnt="0"/>
      <dgm:spPr/>
      <dgm:t>
        <a:bodyPr/>
        <a:lstStyle/>
        <a:p>
          <a:endParaRPr lang="fr-FR"/>
        </a:p>
      </dgm:t>
    </dgm:pt>
    <dgm:pt modelId="{54D2E64F-24A7-4D78-9660-86407C68D53E}" type="pres">
      <dgm:prSet presAssocID="{09ABD886-7BB5-4664-B36C-593A796801F4}" presName="Name37" presStyleLbl="parChTrans1D2" presStyleIdx="6" presStyleCnt="8"/>
      <dgm:spPr/>
      <dgm:t>
        <a:bodyPr/>
        <a:lstStyle/>
        <a:p>
          <a:endParaRPr lang="fr-FR"/>
        </a:p>
      </dgm:t>
    </dgm:pt>
    <dgm:pt modelId="{D37E715E-E222-4E80-AA88-A6A82FB9A2AE}" type="pres">
      <dgm:prSet presAssocID="{58E84159-BA13-40FB-8ACD-7DCA48756BAA}" presName="hierRoot2" presStyleCnt="0">
        <dgm:presLayoutVars>
          <dgm:hierBranch val="init"/>
        </dgm:presLayoutVars>
      </dgm:prSet>
      <dgm:spPr/>
    </dgm:pt>
    <dgm:pt modelId="{75BD1221-C5C7-431D-9B57-04A43F2AC065}" type="pres">
      <dgm:prSet presAssocID="{58E84159-BA13-40FB-8ACD-7DCA48756BAA}" presName="rootComposite" presStyleCnt="0"/>
      <dgm:spPr/>
    </dgm:pt>
    <dgm:pt modelId="{ABDC33D7-F1E0-4878-8463-1D0CA5BDC268}" type="pres">
      <dgm:prSet presAssocID="{58E84159-BA13-40FB-8ACD-7DCA48756BAA}" presName="rootText" presStyleLbl="node2" presStyleIdx="6" presStyleCnt="7" custScaleX="110109" custLinFactNeighborX="-483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35C496-3626-48DB-86B3-9BF98BCF524E}" type="pres">
      <dgm:prSet presAssocID="{58E84159-BA13-40FB-8ACD-7DCA48756BAA}" presName="rootConnector" presStyleLbl="node2" presStyleIdx="6" presStyleCnt="7"/>
      <dgm:spPr/>
      <dgm:t>
        <a:bodyPr/>
        <a:lstStyle/>
        <a:p>
          <a:endParaRPr lang="fr-FR"/>
        </a:p>
      </dgm:t>
    </dgm:pt>
    <dgm:pt modelId="{4B92BB8D-E015-4BBC-BFF2-C73E2E387E64}" type="pres">
      <dgm:prSet presAssocID="{58E84159-BA13-40FB-8ACD-7DCA48756BAA}" presName="hierChild4" presStyleCnt="0"/>
      <dgm:spPr/>
    </dgm:pt>
    <dgm:pt modelId="{E1D9A579-7EDD-4C76-AFE9-4167BF75C6FA}" type="pres">
      <dgm:prSet presAssocID="{58E84159-BA13-40FB-8ACD-7DCA48756BAA}" presName="hierChild5" presStyleCnt="0"/>
      <dgm:spPr/>
    </dgm:pt>
    <dgm:pt modelId="{915B5366-1787-421F-9DA4-D1C15BF3D6E2}" type="pres">
      <dgm:prSet presAssocID="{61C8D089-1A3A-447F-B81B-B656912820B6}" presName="hierChild3" presStyleCnt="0"/>
      <dgm:spPr/>
      <dgm:t>
        <a:bodyPr/>
        <a:lstStyle/>
        <a:p>
          <a:endParaRPr lang="fr-FR"/>
        </a:p>
      </dgm:t>
    </dgm:pt>
    <dgm:pt modelId="{5C389064-B911-44C5-A798-9D35368C7B51}" type="pres">
      <dgm:prSet presAssocID="{85E644A5-2783-43B0-A086-D6B8DF8D5026}" presName="Name111" presStyleLbl="parChTrans1D2" presStyleIdx="7" presStyleCnt="8"/>
      <dgm:spPr/>
      <dgm:t>
        <a:bodyPr/>
        <a:lstStyle/>
        <a:p>
          <a:endParaRPr lang="fr-FR"/>
        </a:p>
      </dgm:t>
    </dgm:pt>
    <dgm:pt modelId="{B2BFFE47-B7A9-42EA-B27A-BC26D5FD6B58}" type="pres">
      <dgm:prSet presAssocID="{13D755EE-32F6-4A3E-85A2-DF0F1B2995EC}" presName="hierRoot3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F61ABA7-EA4D-48C2-8440-130EC71740F7}" type="pres">
      <dgm:prSet presAssocID="{13D755EE-32F6-4A3E-85A2-DF0F1B2995EC}" presName="rootComposite3" presStyleCnt="0"/>
      <dgm:spPr/>
      <dgm:t>
        <a:bodyPr/>
        <a:lstStyle/>
        <a:p>
          <a:endParaRPr lang="fr-FR"/>
        </a:p>
      </dgm:t>
    </dgm:pt>
    <dgm:pt modelId="{C36839F7-3EC4-4DB0-A6B3-B011115E1EBD}" type="pres">
      <dgm:prSet presAssocID="{13D755EE-32F6-4A3E-85A2-DF0F1B2995EC}" presName="rootText3" presStyleLbl="asst1" presStyleIdx="0" presStyleCnt="1" custScaleX="10698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B42407-C62C-4FC6-920C-DEB8BB9692F1}" type="pres">
      <dgm:prSet presAssocID="{13D755EE-32F6-4A3E-85A2-DF0F1B2995EC}" presName="rootConnector3" presStyleLbl="asst1" presStyleIdx="0" presStyleCnt="1"/>
      <dgm:spPr/>
      <dgm:t>
        <a:bodyPr/>
        <a:lstStyle/>
        <a:p>
          <a:endParaRPr lang="fr-FR"/>
        </a:p>
      </dgm:t>
    </dgm:pt>
    <dgm:pt modelId="{14B881AA-8AEF-4A92-A0B1-ABAD94DCF48B}" type="pres">
      <dgm:prSet presAssocID="{13D755EE-32F6-4A3E-85A2-DF0F1B2995EC}" presName="hierChild6" presStyleCnt="0"/>
      <dgm:spPr/>
      <dgm:t>
        <a:bodyPr/>
        <a:lstStyle/>
        <a:p>
          <a:endParaRPr lang="fr-FR"/>
        </a:p>
      </dgm:t>
    </dgm:pt>
    <dgm:pt modelId="{4021C274-F749-4935-84D1-76E52029D1AB}" type="pres">
      <dgm:prSet presAssocID="{13D755EE-32F6-4A3E-85A2-DF0F1B2995EC}" presName="hierChild7" presStyleCnt="0"/>
      <dgm:spPr/>
      <dgm:t>
        <a:bodyPr/>
        <a:lstStyle/>
        <a:p>
          <a:endParaRPr lang="fr-FR"/>
        </a:p>
      </dgm:t>
    </dgm:pt>
  </dgm:ptLst>
  <dgm:cxnLst>
    <dgm:cxn modelId="{CC80EE34-EE36-4787-978F-32FE55AC04F2}" type="presOf" srcId="{0AC8DEAA-DF0E-4EEA-BA50-9312A69CC74E}" destId="{8428DB57-7CBC-4F91-9C9E-C991C7DA3250}" srcOrd="1" destOrd="0" presId="urn:microsoft.com/office/officeart/2005/8/layout/orgChart1"/>
    <dgm:cxn modelId="{7F0EDF9F-00E3-4856-A507-AAAAECB53C68}" type="presOf" srcId="{5802291A-9570-419F-B684-65AC17C53D1B}" destId="{EA68B600-7711-4367-94CA-BC180EAB2219}" srcOrd="0" destOrd="0" presId="urn:microsoft.com/office/officeart/2005/8/layout/orgChart1"/>
    <dgm:cxn modelId="{747715F3-4F79-4E1E-936C-0C8ED5E87CE3}" type="presOf" srcId="{28763AEF-E6EB-4D70-A547-F6C4117FDA45}" destId="{62FEBB37-7708-421C-B3A1-3A7849A7F1E3}" srcOrd="1" destOrd="0" presId="urn:microsoft.com/office/officeart/2005/8/layout/orgChart1"/>
    <dgm:cxn modelId="{A25780CE-2D9E-4525-B32C-B7C75989DEA8}" type="presOf" srcId="{09ABD886-7BB5-4664-B36C-593A796801F4}" destId="{54D2E64F-24A7-4D78-9660-86407C68D53E}" srcOrd="0" destOrd="0" presId="urn:microsoft.com/office/officeart/2005/8/layout/orgChart1"/>
    <dgm:cxn modelId="{74533808-20E1-4AC9-BFD3-811E32B35E02}" srcId="{61C8D089-1A3A-447F-B81B-B656912820B6}" destId="{58E84159-BA13-40FB-8ACD-7DCA48756BAA}" srcOrd="7" destOrd="0" parTransId="{09ABD886-7BB5-4664-B36C-593A796801F4}" sibTransId="{52574711-09B4-4306-ADBF-ABF3817F3639}"/>
    <dgm:cxn modelId="{1B217505-F867-4A49-8DF7-CD10B28C044A}" type="presOf" srcId="{0AC8DEAA-DF0E-4EEA-BA50-9312A69CC74E}" destId="{AAD5F776-B106-4A3A-919B-9C2BDBF07604}" srcOrd="0" destOrd="0" presId="urn:microsoft.com/office/officeart/2005/8/layout/orgChart1"/>
    <dgm:cxn modelId="{4E2EACE8-B645-428F-994C-5B663195205F}" srcId="{CA423F84-A32F-4461-A63D-B3D1D46609A7}" destId="{61C8D089-1A3A-447F-B81B-B656912820B6}" srcOrd="0" destOrd="0" parTransId="{E75D8C3F-C321-4076-973D-15083C8E4134}" sibTransId="{1578B24F-0001-454B-803E-87D09DD7B9AB}"/>
    <dgm:cxn modelId="{86C8E8BE-DAF3-477E-A911-DB803701A21C}" type="presOf" srcId="{7407305C-2605-4055-9D36-29BFDE7ECA34}" destId="{C880941F-230E-493B-88C7-3D818F0C7762}" srcOrd="0" destOrd="0" presId="urn:microsoft.com/office/officeart/2005/8/layout/orgChart1"/>
    <dgm:cxn modelId="{4D979905-38D2-4D31-BCF1-651E08FE202A}" srcId="{61C8D089-1A3A-447F-B81B-B656912820B6}" destId="{DD7212BE-D191-4116-9BE2-F59EAB855074}" srcOrd="4" destOrd="0" parTransId="{1363310E-721A-4B62-9EB9-2A7F8574BC3F}" sibTransId="{0B26445A-A2C2-4408-953A-6FFC03C06D03}"/>
    <dgm:cxn modelId="{FC2C0F1C-366E-4DB4-8832-6918710A8A8B}" type="presOf" srcId="{614E3B9E-B24C-4ABD-BB32-9F6D367E6F4E}" destId="{46899164-5CAF-49E3-82F8-314A24F64940}" srcOrd="0" destOrd="0" presId="urn:microsoft.com/office/officeart/2005/8/layout/orgChart1"/>
    <dgm:cxn modelId="{4A24E6D2-351A-49AF-9C00-B60D27665F51}" type="presOf" srcId="{58E84159-BA13-40FB-8ACD-7DCA48756BAA}" destId="{7035C496-3626-48DB-86B3-9BF98BCF524E}" srcOrd="1" destOrd="0" presId="urn:microsoft.com/office/officeart/2005/8/layout/orgChart1"/>
    <dgm:cxn modelId="{68BF761E-AFF1-4B94-A3D8-962EE88A8422}" srcId="{61C8D089-1A3A-447F-B81B-B656912820B6}" destId="{9A9B66B5-2276-4135-AC8E-BC0963F3B7CE}" srcOrd="2" destOrd="0" parTransId="{614E3B9E-B24C-4ABD-BB32-9F6D367E6F4E}" sibTransId="{3B7FD516-C416-4E17-B3EB-BA032BBDBA7B}"/>
    <dgm:cxn modelId="{4680F644-155E-4E82-A895-DA9524F47CA3}" srcId="{61C8D089-1A3A-447F-B81B-B656912820B6}" destId="{15346DB3-9E8A-465D-B1C3-F8F358478198}" srcOrd="5" destOrd="0" parTransId="{3BD3BE7D-194A-4768-B3A5-3592D8B7EE30}" sibTransId="{F6ACCDA9-81B7-4C46-8BDC-2F9D8DD7E38F}"/>
    <dgm:cxn modelId="{2BFF8CB2-A946-4F52-A192-20C1C02943F2}" type="presOf" srcId="{3BD3BE7D-194A-4768-B3A5-3592D8B7EE30}" destId="{81200AD9-41F1-46C3-AFF9-E56EC5487AEF}" srcOrd="0" destOrd="0" presId="urn:microsoft.com/office/officeart/2005/8/layout/orgChart1"/>
    <dgm:cxn modelId="{F61764B4-EB9D-4A81-9057-CD61933DA5C2}" type="presOf" srcId="{15346DB3-9E8A-465D-B1C3-F8F358478198}" destId="{145ED906-D615-4F78-BDCC-C1D3913CB2C8}" srcOrd="1" destOrd="0" presId="urn:microsoft.com/office/officeart/2005/8/layout/orgChart1"/>
    <dgm:cxn modelId="{98632EAC-6E86-450A-B616-F10E174C6C4D}" type="presOf" srcId="{7605D748-BC68-4E71-A326-2F5C930B6A84}" destId="{1A271692-DAD3-43BF-B96D-BC4F4A430774}" srcOrd="0" destOrd="0" presId="urn:microsoft.com/office/officeart/2005/8/layout/orgChart1"/>
    <dgm:cxn modelId="{D70C6F9F-6EAD-4A68-B9A2-B25D93517196}" type="presOf" srcId="{85E644A5-2783-43B0-A086-D6B8DF8D5026}" destId="{5C389064-B911-44C5-A798-9D35368C7B51}" srcOrd="0" destOrd="0" presId="urn:microsoft.com/office/officeart/2005/8/layout/orgChart1"/>
    <dgm:cxn modelId="{F656D771-4958-4924-9853-E42A5F7874AA}" type="presOf" srcId="{9A9B66B5-2276-4135-AC8E-BC0963F3B7CE}" destId="{9D112686-D313-43C2-A158-1B7ABD241E94}" srcOrd="1" destOrd="0" presId="urn:microsoft.com/office/officeart/2005/8/layout/orgChart1"/>
    <dgm:cxn modelId="{E3206C77-BB6F-4106-9D33-5745DA55F2AD}" type="presOf" srcId="{15346DB3-9E8A-465D-B1C3-F8F358478198}" destId="{52CB4D80-3F37-4583-BDEF-7F37339C9E20}" srcOrd="0" destOrd="0" presId="urn:microsoft.com/office/officeart/2005/8/layout/orgChart1"/>
    <dgm:cxn modelId="{A5422B41-CC48-4473-8713-FCD15C7CB0F8}" type="presOf" srcId="{9A9B66B5-2276-4135-AC8E-BC0963F3B7CE}" destId="{EAD306AE-5809-4D54-8E2B-51675EFF456A}" srcOrd="0" destOrd="0" presId="urn:microsoft.com/office/officeart/2005/8/layout/orgChart1"/>
    <dgm:cxn modelId="{9062768A-DAD4-4DE8-809A-23E4A5DD4015}" type="presOf" srcId="{28763AEF-E6EB-4D70-A547-F6C4117FDA45}" destId="{CD98B861-DC84-4ACE-BCE4-075D8365A451}" srcOrd="0" destOrd="0" presId="urn:microsoft.com/office/officeart/2005/8/layout/orgChart1"/>
    <dgm:cxn modelId="{E31B05DF-8127-42FB-A4F6-8D25CE17A3E9}" srcId="{61C8D089-1A3A-447F-B81B-B656912820B6}" destId="{7407305C-2605-4055-9D36-29BFDE7ECA34}" srcOrd="3" destOrd="0" parTransId="{40C8B2F2-63A6-4901-AB73-F9B879D89E04}" sibTransId="{59D0322F-3A98-4244-9FE5-229568C270CD}"/>
    <dgm:cxn modelId="{27A656DC-8370-4EA2-B68D-ECE3D256A81A}" srcId="{61C8D089-1A3A-447F-B81B-B656912820B6}" destId="{0AC8DEAA-DF0E-4EEA-BA50-9312A69CC74E}" srcOrd="6" destOrd="0" parTransId="{5802291A-9570-419F-B684-65AC17C53D1B}" sibTransId="{3CA465D4-8E15-4B4F-9BB0-869CF238D153}"/>
    <dgm:cxn modelId="{0233BB39-6E86-4E61-978C-7262C855BD61}" srcId="{61C8D089-1A3A-447F-B81B-B656912820B6}" destId="{28763AEF-E6EB-4D70-A547-F6C4117FDA45}" srcOrd="1" destOrd="0" parTransId="{7605D748-BC68-4E71-A326-2F5C930B6A84}" sibTransId="{260809E2-F90C-4EB6-9A63-FB3A123C1D31}"/>
    <dgm:cxn modelId="{55D074D7-B683-4BD0-81DC-4E72A7DFD701}" type="presOf" srcId="{61C8D089-1A3A-447F-B81B-B656912820B6}" destId="{2961C4AF-3B9A-4852-BD16-D6664B54C9D8}" srcOrd="0" destOrd="0" presId="urn:microsoft.com/office/officeart/2005/8/layout/orgChart1"/>
    <dgm:cxn modelId="{56615CD5-20D0-4DDC-8ACA-50DE42BE29C1}" type="presOf" srcId="{58E84159-BA13-40FB-8ACD-7DCA48756BAA}" destId="{ABDC33D7-F1E0-4878-8463-1D0CA5BDC268}" srcOrd="0" destOrd="0" presId="urn:microsoft.com/office/officeart/2005/8/layout/orgChart1"/>
    <dgm:cxn modelId="{4A9BBA5C-6617-4773-8D29-8608E1835ABD}" type="presOf" srcId="{13D755EE-32F6-4A3E-85A2-DF0F1B2995EC}" destId="{C36839F7-3EC4-4DB0-A6B3-B011115E1EBD}" srcOrd="0" destOrd="0" presId="urn:microsoft.com/office/officeart/2005/8/layout/orgChart1"/>
    <dgm:cxn modelId="{288FE7DA-A16D-43EC-B491-4E4275576FA0}" type="presOf" srcId="{40C8B2F2-63A6-4901-AB73-F9B879D89E04}" destId="{27AE680C-B2C4-4CEB-9960-01797FB85DC7}" srcOrd="0" destOrd="0" presId="urn:microsoft.com/office/officeart/2005/8/layout/orgChart1"/>
    <dgm:cxn modelId="{F0DC5E10-F9B2-4440-9DC2-27D70605FF7C}" type="presOf" srcId="{CA423F84-A32F-4461-A63D-B3D1D46609A7}" destId="{1F866F13-65E4-48B6-A704-5F40F9DA848D}" srcOrd="0" destOrd="0" presId="urn:microsoft.com/office/officeart/2005/8/layout/orgChart1"/>
    <dgm:cxn modelId="{F09DBEDF-38A4-496F-8CAC-CC4E328E8F00}" type="presOf" srcId="{61C8D089-1A3A-447F-B81B-B656912820B6}" destId="{AB7C5165-7ACE-4277-B153-7F407A09EA7B}" srcOrd="1" destOrd="0" presId="urn:microsoft.com/office/officeart/2005/8/layout/orgChart1"/>
    <dgm:cxn modelId="{66071148-A261-4FB5-BA79-A8073E55E3EE}" type="presOf" srcId="{DD7212BE-D191-4116-9BE2-F59EAB855074}" destId="{64F582CC-3757-4E10-A8F2-D2E0C1A500F0}" srcOrd="1" destOrd="0" presId="urn:microsoft.com/office/officeart/2005/8/layout/orgChart1"/>
    <dgm:cxn modelId="{8C7D5437-2EA4-4788-9A43-B4FBDF577E50}" type="presOf" srcId="{7407305C-2605-4055-9D36-29BFDE7ECA34}" destId="{F9EA9B9B-4B89-4807-BFC1-D316A657FB34}" srcOrd="1" destOrd="0" presId="urn:microsoft.com/office/officeart/2005/8/layout/orgChart1"/>
    <dgm:cxn modelId="{7D5D4F1B-F4CC-4A32-8E9D-46C06A73938F}" type="presOf" srcId="{1363310E-721A-4B62-9EB9-2A7F8574BC3F}" destId="{1EA8702A-26A2-4081-AB1F-4010704E895F}" srcOrd="0" destOrd="0" presId="urn:microsoft.com/office/officeart/2005/8/layout/orgChart1"/>
    <dgm:cxn modelId="{9488343B-0772-4003-BC60-691D338F1E80}" type="presOf" srcId="{DD7212BE-D191-4116-9BE2-F59EAB855074}" destId="{47290ED1-D28A-40DB-876A-FB465892C667}" srcOrd="0" destOrd="0" presId="urn:microsoft.com/office/officeart/2005/8/layout/orgChart1"/>
    <dgm:cxn modelId="{63FE2F8F-58E3-428D-B003-C536A44FC1D1}" srcId="{61C8D089-1A3A-447F-B81B-B656912820B6}" destId="{13D755EE-32F6-4A3E-85A2-DF0F1B2995EC}" srcOrd="0" destOrd="0" parTransId="{85E644A5-2783-43B0-A086-D6B8DF8D5026}" sibTransId="{A2A50967-CE41-4E3C-A018-18D91B3195F7}"/>
    <dgm:cxn modelId="{A4E4C7AE-2402-4E11-964B-6B32ED03FEA8}" type="presOf" srcId="{13D755EE-32F6-4A3E-85A2-DF0F1B2995EC}" destId="{F0B42407-C62C-4FC6-920C-DEB8BB9692F1}" srcOrd="1" destOrd="0" presId="urn:microsoft.com/office/officeart/2005/8/layout/orgChart1"/>
    <dgm:cxn modelId="{5EDCB434-F7D7-46BF-B5C4-026167F3401E}" type="presParOf" srcId="{1F866F13-65E4-48B6-A704-5F40F9DA848D}" destId="{03FBA516-BC66-4347-A580-267E7C8500E2}" srcOrd="0" destOrd="0" presId="urn:microsoft.com/office/officeart/2005/8/layout/orgChart1"/>
    <dgm:cxn modelId="{34D5FB8A-1C31-452A-88D8-3E0346107620}" type="presParOf" srcId="{03FBA516-BC66-4347-A580-267E7C8500E2}" destId="{C8F4BB44-341A-4908-9128-10662B478A32}" srcOrd="0" destOrd="0" presId="urn:microsoft.com/office/officeart/2005/8/layout/orgChart1"/>
    <dgm:cxn modelId="{D18E0608-BDF8-413F-BFEC-17D8704EFD7E}" type="presParOf" srcId="{C8F4BB44-341A-4908-9128-10662B478A32}" destId="{2961C4AF-3B9A-4852-BD16-D6664B54C9D8}" srcOrd="0" destOrd="0" presId="urn:microsoft.com/office/officeart/2005/8/layout/orgChart1"/>
    <dgm:cxn modelId="{7735BD52-C54D-4BF1-96E5-8722CA33CA6B}" type="presParOf" srcId="{C8F4BB44-341A-4908-9128-10662B478A32}" destId="{AB7C5165-7ACE-4277-B153-7F407A09EA7B}" srcOrd="1" destOrd="0" presId="urn:microsoft.com/office/officeart/2005/8/layout/orgChart1"/>
    <dgm:cxn modelId="{FCD0B89A-BF79-4BBC-B522-1CA9A7CEA396}" type="presParOf" srcId="{03FBA516-BC66-4347-A580-267E7C8500E2}" destId="{BC918DB6-95E4-4EAD-B683-04CDAAC66223}" srcOrd="1" destOrd="0" presId="urn:microsoft.com/office/officeart/2005/8/layout/orgChart1"/>
    <dgm:cxn modelId="{13766C0F-7E4D-4CE0-AE71-33E5ED06861D}" type="presParOf" srcId="{BC918DB6-95E4-4EAD-B683-04CDAAC66223}" destId="{1A271692-DAD3-43BF-B96D-BC4F4A430774}" srcOrd="0" destOrd="0" presId="urn:microsoft.com/office/officeart/2005/8/layout/orgChart1"/>
    <dgm:cxn modelId="{7EBF77F3-5875-49BE-97CC-D2BB62E55F96}" type="presParOf" srcId="{BC918DB6-95E4-4EAD-B683-04CDAAC66223}" destId="{D449326E-6122-4EE0-914A-DCF2AFC2A203}" srcOrd="1" destOrd="0" presId="urn:microsoft.com/office/officeart/2005/8/layout/orgChart1"/>
    <dgm:cxn modelId="{655E9305-0A2A-469E-B2A7-47F5E3623BF3}" type="presParOf" srcId="{D449326E-6122-4EE0-914A-DCF2AFC2A203}" destId="{F710EC6B-9337-4DD2-952D-929F9BD28FFD}" srcOrd="0" destOrd="0" presId="urn:microsoft.com/office/officeart/2005/8/layout/orgChart1"/>
    <dgm:cxn modelId="{A0934B7C-DAD2-4FEF-98A1-9F30F9DDA03D}" type="presParOf" srcId="{F710EC6B-9337-4DD2-952D-929F9BD28FFD}" destId="{CD98B861-DC84-4ACE-BCE4-075D8365A451}" srcOrd="0" destOrd="0" presId="urn:microsoft.com/office/officeart/2005/8/layout/orgChart1"/>
    <dgm:cxn modelId="{F6EB973D-20BC-434B-9EB3-1124DF67F41C}" type="presParOf" srcId="{F710EC6B-9337-4DD2-952D-929F9BD28FFD}" destId="{62FEBB37-7708-421C-B3A1-3A7849A7F1E3}" srcOrd="1" destOrd="0" presId="urn:microsoft.com/office/officeart/2005/8/layout/orgChart1"/>
    <dgm:cxn modelId="{A6EC7956-2435-4E23-A788-FEE4FC40DD4F}" type="presParOf" srcId="{D449326E-6122-4EE0-914A-DCF2AFC2A203}" destId="{062FDFE9-3068-4AB2-BC3D-4B9DFD785028}" srcOrd="1" destOrd="0" presId="urn:microsoft.com/office/officeart/2005/8/layout/orgChart1"/>
    <dgm:cxn modelId="{365D4AEF-50F3-412A-9407-532A43BB4EEC}" type="presParOf" srcId="{D449326E-6122-4EE0-914A-DCF2AFC2A203}" destId="{9E5CDC2D-9FCE-425B-9551-D35536D74068}" srcOrd="2" destOrd="0" presId="urn:microsoft.com/office/officeart/2005/8/layout/orgChart1"/>
    <dgm:cxn modelId="{9CAA1C3C-F4A4-4F66-9719-5861A3DF537B}" type="presParOf" srcId="{BC918DB6-95E4-4EAD-B683-04CDAAC66223}" destId="{46899164-5CAF-49E3-82F8-314A24F64940}" srcOrd="2" destOrd="0" presId="urn:microsoft.com/office/officeart/2005/8/layout/orgChart1"/>
    <dgm:cxn modelId="{9EBFC143-49FF-4297-9738-07BF0645E948}" type="presParOf" srcId="{BC918DB6-95E4-4EAD-B683-04CDAAC66223}" destId="{DE5B9135-9F8E-4994-A4BE-BD9E40B2BD8D}" srcOrd="3" destOrd="0" presId="urn:microsoft.com/office/officeart/2005/8/layout/orgChart1"/>
    <dgm:cxn modelId="{92BF3B5F-7673-482F-ADBE-C657BBE91EAB}" type="presParOf" srcId="{DE5B9135-9F8E-4994-A4BE-BD9E40B2BD8D}" destId="{2810EDBE-C50C-4A69-A54E-031FF940B50E}" srcOrd="0" destOrd="0" presId="urn:microsoft.com/office/officeart/2005/8/layout/orgChart1"/>
    <dgm:cxn modelId="{BEE32E9E-4BFC-4F4F-A1E9-35DC65D2F539}" type="presParOf" srcId="{2810EDBE-C50C-4A69-A54E-031FF940B50E}" destId="{EAD306AE-5809-4D54-8E2B-51675EFF456A}" srcOrd="0" destOrd="0" presId="urn:microsoft.com/office/officeart/2005/8/layout/orgChart1"/>
    <dgm:cxn modelId="{62DCB42C-9945-4230-825C-0CC0618D543D}" type="presParOf" srcId="{2810EDBE-C50C-4A69-A54E-031FF940B50E}" destId="{9D112686-D313-43C2-A158-1B7ABD241E94}" srcOrd="1" destOrd="0" presId="urn:microsoft.com/office/officeart/2005/8/layout/orgChart1"/>
    <dgm:cxn modelId="{E11CC677-61C4-4B1B-BF53-D70CF06CE3F6}" type="presParOf" srcId="{DE5B9135-9F8E-4994-A4BE-BD9E40B2BD8D}" destId="{62510291-F9AC-4845-983D-F7975201BA9C}" srcOrd="1" destOrd="0" presId="urn:microsoft.com/office/officeart/2005/8/layout/orgChart1"/>
    <dgm:cxn modelId="{85C9171F-963A-4BE5-8B50-FBCEE61E348C}" type="presParOf" srcId="{DE5B9135-9F8E-4994-A4BE-BD9E40B2BD8D}" destId="{11F064CE-473C-4A3A-9579-36E0AB991082}" srcOrd="2" destOrd="0" presId="urn:microsoft.com/office/officeart/2005/8/layout/orgChart1"/>
    <dgm:cxn modelId="{65EABA56-E20A-4ACA-B4F6-B76305633870}" type="presParOf" srcId="{BC918DB6-95E4-4EAD-B683-04CDAAC66223}" destId="{27AE680C-B2C4-4CEB-9960-01797FB85DC7}" srcOrd="4" destOrd="0" presId="urn:microsoft.com/office/officeart/2005/8/layout/orgChart1"/>
    <dgm:cxn modelId="{657EB025-8944-49AC-B472-8BF9052C7811}" type="presParOf" srcId="{BC918DB6-95E4-4EAD-B683-04CDAAC66223}" destId="{7E6894B4-E662-4235-840A-0013FBCF2D5F}" srcOrd="5" destOrd="0" presId="urn:microsoft.com/office/officeart/2005/8/layout/orgChart1"/>
    <dgm:cxn modelId="{D92E3DA0-82BA-4BAA-91E2-A5F4F9A7716C}" type="presParOf" srcId="{7E6894B4-E662-4235-840A-0013FBCF2D5F}" destId="{F475FB58-844D-4916-B3A2-A14347572D4A}" srcOrd="0" destOrd="0" presId="urn:microsoft.com/office/officeart/2005/8/layout/orgChart1"/>
    <dgm:cxn modelId="{2CB70F0B-E4F5-4715-A96E-740741655BCB}" type="presParOf" srcId="{F475FB58-844D-4916-B3A2-A14347572D4A}" destId="{C880941F-230E-493B-88C7-3D818F0C7762}" srcOrd="0" destOrd="0" presId="urn:microsoft.com/office/officeart/2005/8/layout/orgChart1"/>
    <dgm:cxn modelId="{DA7A212A-37ED-4E58-B310-0C245A7428D6}" type="presParOf" srcId="{F475FB58-844D-4916-B3A2-A14347572D4A}" destId="{F9EA9B9B-4B89-4807-BFC1-D316A657FB34}" srcOrd="1" destOrd="0" presId="urn:microsoft.com/office/officeart/2005/8/layout/orgChart1"/>
    <dgm:cxn modelId="{BC061FF6-E09E-4867-8B23-C90B8B6A6EFE}" type="presParOf" srcId="{7E6894B4-E662-4235-840A-0013FBCF2D5F}" destId="{40D95A09-EB95-4016-84FA-7E592B85DE70}" srcOrd="1" destOrd="0" presId="urn:microsoft.com/office/officeart/2005/8/layout/orgChart1"/>
    <dgm:cxn modelId="{66785253-1BA2-4EF0-9C87-B1896E7BF1D1}" type="presParOf" srcId="{7E6894B4-E662-4235-840A-0013FBCF2D5F}" destId="{1D98C10A-2177-4FBB-B568-272943A6D3CD}" srcOrd="2" destOrd="0" presId="urn:microsoft.com/office/officeart/2005/8/layout/orgChart1"/>
    <dgm:cxn modelId="{59A51FC2-0C96-4F08-8DA6-2B6C5326EDF4}" type="presParOf" srcId="{BC918DB6-95E4-4EAD-B683-04CDAAC66223}" destId="{1EA8702A-26A2-4081-AB1F-4010704E895F}" srcOrd="6" destOrd="0" presId="urn:microsoft.com/office/officeart/2005/8/layout/orgChart1"/>
    <dgm:cxn modelId="{8ADF0C68-A0CB-4F11-94CB-1134DE4D2DC8}" type="presParOf" srcId="{BC918DB6-95E4-4EAD-B683-04CDAAC66223}" destId="{7BE89015-2B5C-44ED-8549-AC26E500906C}" srcOrd="7" destOrd="0" presId="urn:microsoft.com/office/officeart/2005/8/layout/orgChart1"/>
    <dgm:cxn modelId="{CFE3D901-47D4-444D-B3FC-FCFECCC2A23A}" type="presParOf" srcId="{7BE89015-2B5C-44ED-8549-AC26E500906C}" destId="{812BB37F-2AE5-4715-8D0E-5E5422AA0C99}" srcOrd="0" destOrd="0" presId="urn:microsoft.com/office/officeart/2005/8/layout/orgChart1"/>
    <dgm:cxn modelId="{25ED3C6B-0819-44B6-AC95-1D1665550F5A}" type="presParOf" srcId="{812BB37F-2AE5-4715-8D0E-5E5422AA0C99}" destId="{47290ED1-D28A-40DB-876A-FB465892C667}" srcOrd="0" destOrd="0" presId="urn:microsoft.com/office/officeart/2005/8/layout/orgChart1"/>
    <dgm:cxn modelId="{FCBF2502-DCAD-4114-AB9C-8638DCD13439}" type="presParOf" srcId="{812BB37F-2AE5-4715-8D0E-5E5422AA0C99}" destId="{64F582CC-3757-4E10-A8F2-D2E0C1A500F0}" srcOrd="1" destOrd="0" presId="urn:microsoft.com/office/officeart/2005/8/layout/orgChart1"/>
    <dgm:cxn modelId="{A6F7A0BC-4DF9-44B0-97D2-1F1996D99631}" type="presParOf" srcId="{7BE89015-2B5C-44ED-8549-AC26E500906C}" destId="{3F686503-5F85-413D-A325-BD1D6C52A1C5}" srcOrd="1" destOrd="0" presId="urn:microsoft.com/office/officeart/2005/8/layout/orgChart1"/>
    <dgm:cxn modelId="{0FB3464B-A692-40FC-8A70-BEC27D7527FD}" type="presParOf" srcId="{7BE89015-2B5C-44ED-8549-AC26E500906C}" destId="{0396D35E-36B4-43A9-8A7E-B0F30CEE3A1F}" srcOrd="2" destOrd="0" presId="urn:microsoft.com/office/officeart/2005/8/layout/orgChart1"/>
    <dgm:cxn modelId="{0052EE4D-D0AB-4046-BBA8-9B8D9BDA8D9B}" type="presParOf" srcId="{BC918DB6-95E4-4EAD-B683-04CDAAC66223}" destId="{81200AD9-41F1-46C3-AFF9-E56EC5487AEF}" srcOrd="8" destOrd="0" presId="urn:microsoft.com/office/officeart/2005/8/layout/orgChart1"/>
    <dgm:cxn modelId="{55FA9F14-BD81-4BC0-B732-CC7BF765A5B9}" type="presParOf" srcId="{BC918DB6-95E4-4EAD-B683-04CDAAC66223}" destId="{121EB806-D3DB-4765-8BB8-5E56A0B07755}" srcOrd="9" destOrd="0" presId="urn:microsoft.com/office/officeart/2005/8/layout/orgChart1"/>
    <dgm:cxn modelId="{CF1CF384-9F83-4C63-A619-B4242ABCB12C}" type="presParOf" srcId="{121EB806-D3DB-4765-8BB8-5E56A0B07755}" destId="{5CA79512-890C-4B6C-9647-69709A337E7D}" srcOrd="0" destOrd="0" presId="urn:microsoft.com/office/officeart/2005/8/layout/orgChart1"/>
    <dgm:cxn modelId="{95CCBC68-AA8E-4A88-A81F-52D8831C07C1}" type="presParOf" srcId="{5CA79512-890C-4B6C-9647-69709A337E7D}" destId="{52CB4D80-3F37-4583-BDEF-7F37339C9E20}" srcOrd="0" destOrd="0" presId="urn:microsoft.com/office/officeart/2005/8/layout/orgChart1"/>
    <dgm:cxn modelId="{A9E3432A-91EA-4797-8500-9FD09FFAB146}" type="presParOf" srcId="{5CA79512-890C-4B6C-9647-69709A337E7D}" destId="{145ED906-D615-4F78-BDCC-C1D3913CB2C8}" srcOrd="1" destOrd="0" presId="urn:microsoft.com/office/officeart/2005/8/layout/orgChart1"/>
    <dgm:cxn modelId="{DF4C4980-0516-47C1-B79C-B71DD3CDCF3E}" type="presParOf" srcId="{121EB806-D3DB-4765-8BB8-5E56A0B07755}" destId="{FD4F50D0-0EA2-4E45-B7F0-178C45FCDE57}" srcOrd="1" destOrd="0" presId="urn:microsoft.com/office/officeart/2005/8/layout/orgChart1"/>
    <dgm:cxn modelId="{0E74E040-15EF-43E8-B739-EC5EC645BBB3}" type="presParOf" srcId="{121EB806-D3DB-4765-8BB8-5E56A0B07755}" destId="{2E3278A7-6345-4127-A0EC-CC7F30CE1CF1}" srcOrd="2" destOrd="0" presId="urn:microsoft.com/office/officeart/2005/8/layout/orgChart1"/>
    <dgm:cxn modelId="{2FBC0E2E-CDDD-4B6A-85E5-D02AEA2159D9}" type="presParOf" srcId="{BC918DB6-95E4-4EAD-B683-04CDAAC66223}" destId="{EA68B600-7711-4367-94CA-BC180EAB2219}" srcOrd="10" destOrd="0" presId="urn:microsoft.com/office/officeart/2005/8/layout/orgChart1"/>
    <dgm:cxn modelId="{CADFB8B6-1979-4C62-80CD-57F6BA4A9825}" type="presParOf" srcId="{BC918DB6-95E4-4EAD-B683-04CDAAC66223}" destId="{3C8ED5C5-8FC5-4918-BE2A-B92C8866CC12}" srcOrd="11" destOrd="0" presId="urn:microsoft.com/office/officeart/2005/8/layout/orgChart1"/>
    <dgm:cxn modelId="{7417C9C9-B64F-4B9F-B89D-256A4C77F132}" type="presParOf" srcId="{3C8ED5C5-8FC5-4918-BE2A-B92C8866CC12}" destId="{21CAA383-9E3E-4B27-B572-E58CC5E8F7EE}" srcOrd="0" destOrd="0" presId="urn:microsoft.com/office/officeart/2005/8/layout/orgChart1"/>
    <dgm:cxn modelId="{068AFB47-490A-4CE3-B904-D6B712B0A443}" type="presParOf" srcId="{21CAA383-9E3E-4B27-B572-E58CC5E8F7EE}" destId="{AAD5F776-B106-4A3A-919B-9C2BDBF07604}" srcOrd="0" destOrd="0" presId="urn:microsoft.com/office/officeart/2005/8/layout/orgChart1"/>
    <dgm:cxn modelId="{F007F14C-2110-4AE2-B6CE-D725FDA865C9}" type="presParOf" srcId="{21CAA383-9E3E-4B27-B572-E58CC5E8F7EE}" destId="{8428DB57-7CBC-4F91-9C9E-C991C7DA3250}" srcOrd="1" destOrd="0" presId="urn:microsoft.com/office/officeart/2005/8/layout/orgChart1"/>
    <dgm:cxn modelId="{36042028-6441-4236-8EE7-5FC3C2E5B217}" type="presParOf" srcId="{3C8ED5C5-8FC5-4918-BE2A-B92C8866CC12}" destId="{C9325C6F-4523-4E2E-85E6-9334E270B32D}" srcOrd="1" destOrd="0" presId="urn:microsoft.com/office/officeart/2005/8/layout/orgChart1"/>
    <dgm:cxn modelId="{C7E2CB73-EB81-4A60-8EB2-62781D570C55}" type="presParOf" srcId="{3C8ED5C5-8FC5-4918-BE2A-B92C8866CC12}" destId="{A08D3BE7-12CD-428F-ABC1-1BF64576493A}" srcOrd="2" destOrd="0" presId="urn:microsoft.com/office/officeart/2005/8/layout/orgChart1"/>
    <dgm:cxn modelId="{F1C1B446-9279-4BB3-B2B8-4AFA42E01A67}" type="presParOf" srcId="{BC918DB6-95E4-4EAD-B683-04CDAAC66223}" destId="{54D2E64F-24A7-4D78-9660-86407C68D53E}" srcOrd="12" destOrd="0" presId="urn:microsoft.com/office/officeart/2005/8/layout/orgChart1"/>
    <dgm:cxn modelId="{C3C79E42-C014-4A9E-975B-A8D6E2744EA6}" type="presParOf" srcId="{BC918DB6-95E4-4EAD-B683-04CDAAC66223}" destId="{D37E715E-E222-4E80-AA88-A6A82FB9A2AE}" srcOrd="13" destOrd="0" presId="urn:microsoft.com/office/officeart/2005/8/layout/orgChart1"/>
    <dgm:cxn modelId="{DE68B0AF-3CD6-4A62-B467-9D2379AAA769}" type="presParOf" srcId="{D37E715E-E222-4E80-AA88-A6A82FB9A2AE}" destId="{75BD1221-C5C7-431D-9B57-04A43F2AC065}" srcOrd="0" destOrd="0" presId="urn:microsoft.com/office/officeart/2005/8/layout/orgChart1"/>
    <dgm:cxn modelId="{7ABE3422-A82D-44B2-BD17-B28707D41006}" type="presParOf" srcId="{75BD1221-C5C7-431D-9B57-04A43F2AC065}" destId="{ABDC33D7-F1E0-4878-8463-1D0CA5BDC268}" srcOrd="0" destOrd="0" presId="urn:microsoft.com/office/officeart/2005/8/layout/orgChart1"/>
    <dgm:cxn modelId="{F9761A47-3345-4AEB-948F-82BD55FB9361}" type="presParOf" srcId="{75BD1221-C5C7-431D-9B57-04A43F2AC065}" destId="{7035C496-3626-48DB-86B3-9BF98BCF524E}" srcOrd="1" destOrd="0" presId="urn:microsoft.com/office/officeart/2005/8/layout/orgChart1"/>
    <dgm:cxn modelId="{FAE1FEE0-4374-4967-B083-756E67989956}" type="presParOf" srcId="{D37E715E-E222-4E80-AA88-A6A82FB9A2AE}" destId="{4B92BB8D-E015-4BBC-BFF2-C73E2E387E64}" srcOrd="1" destOrd="0" presId="urn:microsoft.com/office/officeart/2005/8/layout/orgChart1"/>
    <dgm:cxn modelId="{11866A23-5E4D-48E0-8C8B-5FFC0A405DFE}" type="presParOf" srcId="{D37E715E-E222-4E80-AA88-A6A82FB9A2AE}" destId="{E1D9A579-7EDD-4C76-AFE9-4167BF75C6FA}" srcOrd="2" destOrd="0" presId="urn:microsoft.com/office/officeart/2005/8/layout/orgChart1"/>
    <dgm:cxn modelId="{A93E828A-F661-48E2-A8BC-2F26D09124AB}" type="presParOf" srcId="{03FBA516-BC66-4347-A580-267E7C8500E2}" destId="{915B5366-1787-421F-9DA4-D1C15BF3D6E2}" srcOrd="2" destOrd="0" presId="urn:microsoft.com/office/officeart/2005/8/layout/orgChart1"/>
    <dgm:cxn modelId="{7152AE0D-1553-4179-A2C2-48549B14BEF4}" type="presParOf" srcId="{915B5366-1787-421F-9DA4-D1C15BF3D6E2}" destId="{5C389064-B911-44C5-A798-9D35368C7B51}" srcOrd="0" destOrd="0" presId="urn:microsoft.com/office/officeart/2005/8/layout/orgChart1"/>
    <dgm:cxn modelId="{AC5F3A72-A61D-450C-A22F-34CA9E91D33F}" type="presParOf" srcId="{915B5366-1787-421F-9DA4-D1C15BF3D6E2}" destId="{B2BFFE47-B7A9-42EA-B27A-BC26D5FD6B58}" srcOrd="1" destOrd="0" presId="urn:microsoft.com/office/officeart/2005/8/layout/orgChart1"/>
    <dgm:cxn modelId="{4F820A6E-5020-4089-820E-12FACD6D0B30}" type="presParOf" srcId="{B2BFFE47-B7A9-42EA-B27A-BC26D5FD6B58}" destId="{0F61ABA7-EA4D-48C2-8440-130EC71740F7}" srcOrd="0" destOrd="0" presId="urn:microsoft.com/office/officeart/2005/8/layout/orgChart1"/>
    <dgm:cxn modelId="{77EF5731-9B1B-49EB-8928-69BA93BC2592}" type="presParOf" srcId="{0F61ABA7-EA4D-48C2-8440-130EC71740F7}" destId="{C36839F7-3EC4-4DB0-A6B3-B011115E1EBD}" srcOrd="0" destOrd="0" presId="urn:microsoft.com/office/officeart/2005/8/layout/orgChart1"/>
    <dgm:cxn modelId="{976509B8-BBCC-4FAA-A828-3F06E3D31710}" type="presParOf" srcId="{0F61ABA7-EA4D-48C2-8440-130EC71740F7}" destId="{F0B42407-C62C-4FC6-920C-DEB8BB9692F1}" srcOrd="1" destOrd="0" presId="urn:microsoft.com/office/officeart/2005/8/layout/orgChart1"/>
    <dgm:cxn modelId="{49B0DF7A-49DE-411C-85C2-E3FA684AB015}" type="presParOf" srcId="{B2BFFE47-B7A9-42EA-B27A-BC26D5FD6B58}" destId="{14B881AA-8AEF-4A92-A0B1-ABAD94DCF48B}" srcOrd="1" destOrd="0" presId="urn:microsoft.com/office/officeart/2005/8/layout/orgChart1"/>
    <dgm:cxn modelId="{0A4A242B-2A2C-4CF6-97E2-F54B6355DB1E}" type="presParOf" srcId="{B2BFFE47-B7A9-42EA-B27A-BC26D5FD6B58}" destId="{4021C274-F749-4935-84D1-76E52029D1AB}" srcOrd="2" destOrd="0" presId="urn:microsoft.com/office/officeart/2005/8/layout/orgChart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79B0DC2-ABFA-4C55-B328-F6FEEE5E226D}" type="doc">
      <dgm:prSet loTypeId="urn:microsoft.com/office/officeart/2005/8/layout/orgChart1" loCatId="hierarchy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B916850D-E0A4-4234-8717-5034BBEF9189}">
      <dgm:prSet phldrT="[Texte]" custT="1"/>
      <dgm:spPr/>
      <dgm:t>
        <a:bodyPr/>
        <a:lstStyle/>
        <a:p>
          <a:r>
            <a:rPr lang="fr-FR" sz="1000" dirty="0" smtClean="0">
              <a:latin typeface="Arial" pitchFamily="34" charset="0"/>
              <a:cs typeface="Arial" pitchFamily="34" charset="0"/>
            </a:rPr>
            <a:t>Directeur Adjoint</a:t>
          </a:r>
          <a:br>
            <a:rPr lang="fr-FR" sz="1000" dirty="0" smtClean="0">
              <a:latin typeface="Arial" pitchFamily="34" charset="0"/>
              <a:cs typeface="Arial" pitchFamily="34" charset="0"/>
            </a:rPr>
          </a:br>
          <a:r>
            <a:rPr lang="fr-FR" sz="1000" dirty="0" smtClean="0">
              <a:latin typeface="Arial" pitchFamily="34" charset="0"/>
              <a:cs typeface="Arial" pitchFamily="34" charset="0"/>
            </a:rPr>
            <a:t>Jeronimo YBARRA SAINZ</a:t>
          </a:r>
          <a:br>
            <a:rPr lang="fr-FR" sz="1000" dirty="0" smtClean="0">
              <a:latin typeface="Arial" pitchFamily="34" charset="0"/>
              <a:cs typeface="Arial" pitchFamily="34" charset="0"/>
            </a:rPr>
          </a:br>
          <a:r>
            <a:rPr lang="fr-FR" sz="1000" dirty="0" smtClean="0">
              <a:latin typeface="Arial" pitchFamily="34" charset="0"/>
              <a:cs typeface="Arial" pitchFamily="34" charset="0"/>
            </a:rPr>
            <a:t>  de la MAZA</a:t>
          </a:r>
          <a:endParaRPr lang="fr-FR" sz="1000" dirty="0">
            <a:latin typeface="Arial" pitchFamily="34" charset="0"/>
            <a:cs typeface="Arial" pitchFamily="34" charset="0"/>
          </a:endParaRPr>
        </a:p>
      </dgm:t>
    </dgm:pt>
    <dgm:pt modelId="{E8B3EE05-BDF4-4937-87EC-A3E075C2CDC8}" type="parTrans" cxnId="{28457BD2-ADB3-4EF1-8A42-C8FA6DAF983F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2FD5298E-02B4-4ACC-91DF-55F4B18F4124}" type="sibTrans" cxnId="{28457BD2-ADB3-4EF1-8A42-C8FA6DAF983F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00D9A384-3AD6-4C19-9696-D069763BADF3}">
      <dgm:prSet phldrT="[Texte]"/>
      <dgm:spPr/>
      <dgm:t>
        <a:bodyPr/>
        <a:lstStyle/>
        <a:p>
          <a:r>
            <a:rPr lang="fr-FR" dirty="0" smtClean="0">
              <a:latin typeface="Arial" pitchFamily="34" charset="0"/>
              <a:cs typeface="Arial" pitchFamily="34" charset="0"/>
            </a:rPr>
            <a:t>Projet GAZ</a:t>
          </a:r>
        </a:p>
        <a:p>
          <a:r>
            <a:rPr lang="fr-FR" dirty="0" smtClean="0">
              <a:latin typeface="Arial" pitchFamily="34" charset="0"/>
              <a:cs typeface="Arial" pitchFamily="34" charset="0"/>
            </a:rPr>
            <a:t>N.LEGAY</a:t>
          </a:r>
          <a:endParaRPr lang="fr-FR" dirty="0">
            <a:latin typeface="Arial" pitchFamily="34" charset="0"/>
            <a:cs typeface="Arial" pitchFamily="34" charset="0"/>
          </a:endParaRPr>
        </a:p>
      </dgm:t>
    </dgm:pt>
    <dgm:pt modelId="{11ABF745-E754-4C72-A36D-FA4D93FA3D1E}" type="parTrans" cxnId="{F95F2C37-0AE8-4475-A2FB-0C052CB6D10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C9776FBB-5510-4EF0-9ADD-9C15D3DCE9C8}" type="sibTrans" cxnId="{F95F2C37-0AE8-4475-A2FB-0C052CB6D10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15C65E6B-88C3-4083-8D55-3CA4ED922771}">
      <dgm:prSet phldrT="[Texte]"/>
      <dgm:spPr/>
      <dgm:t>
        <a:bodyPr/>
        <a:lstStyle/>
        <a:p>
          <a:r>
            <a:rPr lang="fr-FR" dirty="0" smtClean="0">
              <a:latin typeface="Arial" pitchFamily="34" charset="0"/>
              <a:cs typeface="Arial" pitchFamily="34" charset="0"/>
            </a:rPr>
            <a:t>Directeur</a:t>
          </a:r>
          <a:br>
            <a:rPr lang="fr-FR" dirty="0" smtClean="0">
              <a:latin typeface="Arial" pitchFamily="34" charset="0"/>
              <a:cs typeface="Arial" pitchFamily="34" charset="0"/>
            </a:rPr>
          </a:br>
          <a:r>
            <a:rPr lang="fr-FR" dirty="0" smtClean="0">
              <a:latin typeface="Arial" pitchFamily="34" charset="0"/>
              <a:cs typeface="Arial" pitchFamily="34" charset="0"/>
            </a:rPr>
            <a:t>Commercial</a:t>
          </a:r>
        </a:p>
        <a:p>
          <a:r>
            <a:rPr lang="fr-FR" dirty="0" smtClean="0">
              <a:latin typeface="Arial" pitchFamily="34" charset="0"/>
              <a:cs typeface="Arial" pitchFamily="34" charset="0"/>
            </a:rPr>
            <a:t>Frédéric DIONNET</a:t>
          </a:r>
          <a:endParaRPr lang="fr-FR" dirty="0">
            <a:latin typeface="Arial" pitchFamily="34" charset="0"/>
            <a:cs typeface="Arial" pitchFamily="34" charset="0"/>
          </a:endParaRPr>
        </a:p>
      </dgm:t>
    </dgm:pt>
    <dgm:pt modelId="{6D56ED33-BC1B-42C8-A031-E8822455BE94}" type="parTrans" cxnId="{67FF563C-C2ED-4456-9605-504E55EC79F9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5A7736FF-34CB-4A49-B064-F04146964DE2}" type="sibTrans" cxnId="{67FF563C-C2ED-4456-9605-504E55EC79F9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409123C1-F134-4AD1-80D8-3A101FEC05DB}">
      <dgm:prSet phldrT="[Texte]"/>
      <dgm:spPr/>
      <dgm:t>
        <a:bodyPr/>
        <a:lstStyle/>
        <a:p>
          <a:r>
            <a:rPr lang="fr-FR" dirty="0" smtClean="0">
              <a:latin typeface="Arial" pitchFamily="34" charset="0"/>
              <a:cs typeface="Arial" pitchFamily="34" charset="0"/>
            </a:rPr>
            <a:t>Directeur</a:t>
          </a:r>
          <a:br>
            <a:rPr lang="fr-FR" dirty="0" smtClean="0">
              <a:latin typeface="Arial" pitchFamily="34" charset="0"/>
              <a:cs typeface="Arial" pitchFamily="34" charset="0"/>
            </a:rPr>
          </a:br>
          <a:r>
            <a:rPr lang="fr-FR" dirty="0" smtClean="0">
              <a:latin typeface="Arial" pitchFamily="34" charset="0"/>
              <a:cs typeface="Arial" pitchFamily="34" charset="0"/>
            </a:rPr>
            <a:t>Marchés</a:t>
          </a:r>
        </a:p>
        <a:p>
          <a:r>
            <a:rPr lang="fr-FR" dirty="0" smtClean="0">
              <a:latin typeface="Arial" pitchFamily="34" charset="0"/>
              <a:cs typeface="Arial" pitchFamily="34" charset="0"/>
            </a:rPr>
            <a:t>Jean  HILBRUNNER</a:t>
          </a:r>
          <a:endParaRPr lang="fr-FR" dirty="0">
            <a:latin typeface="Arial" pitchFamily="34" charset="0"/>
            <a:cs typeface="Arial" pitchFamily="34" charset="0"/>
          </a:endParaRPr>
        </a:p>
      </dgm:t>
    </dgm:pt>
    <dgm:pt modelId="{A229FBA0-B6E1-4349-B342-93A50D61CB76}" type="parTrans" cxnId="{B0048742-6841-4EE9-8FF6-6B5A200CFA17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3B8377B2-0F15-4F9A-9082-65EDFD3DA1BE}" type="sibTrans" cxnId="{B0048742-6841-4EE9-8FF6-6B5A200CFA17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8463FF93-AAFD-4099-894A-5D4B4F2A60F6}">
      <dgm:prSet/>
      <dgm:spPr/>
      <dgm:t>
        <a:bodyPr/>
        <a:lstStyle/>
        <a:p>
          <a:r>
            <a:rPr lang="fr-FR" dirty="0" smtClean="0">
              <a:latin typeface="Arial" pitchFamily="34" charset="0"/>
              <a:cs typeface="Arial" pitchFamily="34" charset="0"/>
            </a:rPr>
            <a:t>Directeur</a:t>
          </a:r>
          <a:br>
            <a:rPr lang="fr-FR" dirty="0" smtClean="0">
              <a:latin typeface="Arial" pitchFamily="34" charset="0"/>
              <a:cs typeface="Arial" pitchFamily="34" charset="0"/>
            </a:rPr>
          </a:br>
          <a:r>
            <a:rPr lang="fr-FR" dirty="0" smtClean="0">
              <a:latin typeface="Arial" pitchFamily="34" charset="0"/>
              <a:cs typeface="Arial" pitchFamily="34" charset="0"/>
            </a:rPr>
            <a:t>Opérations</a:t>
          </a:r>
        </a:p>
        <a:p>
          <a:r>
            <a:rPr lang="fr-FR" dirty="0" smtClean="0">
              <a:latin typeface="Arial" pitchFamily="34" charset="0"/>
              <a:cs typeface="Arial" pitchFamily="34" charset="0"/>
            </a:rPr>
            <a:t>Ludovic  STELLA</a:t>
          </a:r>
          <a:endParaRPr lang="fr-FR" dirty="0">
            <a:latin typeface="Arial" pitchFamily="34" charset="0"/>
            <a:cs typeface="Arial" pitchFamily="34" charset="0"/>
          </a:endParaRPr>
        </a:p>
      </dgm:t>
    </dgm:pt>
    <dgm:pt modelId="{20F819CB-4473-40A4-AF84-ED8DB63A6A1A}" type="parTrans" cxnId="{CA50CCDE-7A3F-46CE-8AFD-2FA95C442365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5CCED786-F535-464C-8321-0804F79D5A56}" type="sibTrans" cxnId="{CA50CCDE-7A3F-46CE-8AFD-2FA95C442365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FD11E6A3-BE9F-4E36-9A1D-0421FA028CF2}">
      <dgm:prSet/>
      <dgm:spPr/>
      <dgm:t>
        <a:bodyPr/>
        <a:lstStyle/>
        <a:p>
          <a:r>
            <a:rPr lang="fr-FR" dirty="0" smtClean="0">
              <a:latin typeface="Arial" pitchFamily="34" charset="0"/>
              <a:cs typeface="Arial" pitchFamily="34" charset="0"/>
            </a:rPr>
            <a:t>Back Office</a:t>
          </a:r>
          <a:br>
            <a:rPr lang="fr-FR" dirty="0" smtClean="0">
              <a:latin typeface="Arial" pitchFamily="34" charset="0"/>
              <a:cs typeface="Arial" pitchFamily="34" charset="0"/>
            </a:rPr>
          </a:br>
          <a:r>
            <a:rPr lang="fr-FR" dirty="0" err="1" smtClean="0">
              <a:latin typeface="Arial" pitchFamily="34" charset="0"/>
              <a:cs typeface="Arial" pitchFamily="34" charset="0"/>
            </a:rPr>
            <a:t>Reporting</a:t>
          </a:r>
          <a:endParaRPr lang="fr-FR" dirty="0" smtClean="0">
            <a:latin typeface="Arial" pitchFamily="34" charset="0"/>
            <a:cs typeface="Arial" pitchFamily="34" charset="0"/>
          </a:endParaRPr>
        </a:p>
        <a:p>
          <a:r>
            <a:rPr lang="fr-FR" dirty="0" smtClean="0">
              <a:latin typeface="Arial" pitchFamily="34" charset="0"/>
              <a:cs typeface="Arial" pitchFamily="34" charset="0"/>
            </a:rPr>
            <a:t>Emmanuel MILARD</a:t>
          </a:r>
          <a:endParaRPr lang="fr-FR" dirty="0">
            <a:latin typeface="Arial" pitchFamily="34" charset="0"/>
            <a:cs typeface="Arial" pitchFamily="34" charset="0"/>
          </a:endParaRPr>
        </a:p>
      </dgm:t>
    </dgm:pt>
    <dgm:pt modelId="{5906B9F4-D655-47EB-9B4B-BB6DC1081A98}" type="parTrans" cxnId="{1C65D322-F088-45E9-A1DA-D58A51324BC1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1323FE2B-5C90-49F4-860A-989807E3C57B}" type="sibTrans" cxnId="{1C65D322-F088-45E9-A1DA-D58A51324BC1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8A836EF5-B01E-4B36-B27C-2EEFC6DF096E}">
      <dgm:prSet custT="1"/>
      <dgm:spPr/>
      <dgm:t>
        <a:bodyPr/>
        <a:lstStyle/>
        <a:p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Coordinateur commercial: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C.PRANGERE </a:t>
          </a:r>
        </a:p>
        <a:p>
          <a:endParaRPr lang="fr-FR" sz="70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Coordinatrice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contrats &amp; juridique: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B.PASSEPORT</a:t>
          </a:r>
        </a:p>
        <a:p>
          <a:endParaRPr lang="fr-FR" sz="70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Marketing: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AC.BAUDON</a:t>
          </a:r>
        </a:p>
        <a:p>
          <a:endParaRPr lang="fr-FR" sz="70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Ingénierie Commerciale: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M.EDEL(*)</a:t>
          </a:r>
        </a:p>
        <a:p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 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Tarification &amp; Gestion Portefeuille: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M.QUIROGA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B.MANDET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Gestion Demande:</a:t>
          </a:r>
          <a:br>
            <a:rPr lang="fr-FR" sz="70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00" u="none" dirty="0" smtClean="0">
              <a:effectLst/>
              <a:latin typeface="Arial" pitchFamily="34" charset="0"/>
              <a:cs typeface="Arial" pitchFamily="34" charset="0"/>
            </a:rPr>
            <a:t>S.CELESTINE</a:t>
          </a:r>
          <a:endParaRPr lang="fr-FR" sz="700" u="none" dirty="0">
            <a:effectLst/>
            <a:latin typeface="Arial" pitchFamily="34" charset="0"/>
            <a:cs typeface="Arial" pitchFamily="34" charset="0"/>
          </a:endParaRPr>
        </a:p>
      </dgm:t>
    </dgm:pt>
    <dgm:pt modelId="{975AEDBD-07BD-4204-A296-11EF7DF5E81A}" type="parTrans" cxnId="{8A747686-6DA9-4656-B3CE-1CA5D830F17D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51BA9D18-B518-4A08-AE0B-0D8E5D346066}" type="sibTrans" cxnId="{8A747686-6DA9-4656-B3CE-1CA5D830F17D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409B99A3-AC54-478C-AAB3-8A766668F6E7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Relation EDF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ERD – GDF: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P.GOUILLART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Etudes: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E.MALCOR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JC.BISSIE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JL.CORSO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Salle des Marchés: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M.POTTLITZER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F.OURAHMOUNE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J.AUCLIN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62700DC3-5A08-4F9F-9CE1-E681AAD4E1E8}" type="parTrans" cxnId="{6FDF6D89-1075-4A17-B218-1306D6DE0982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10E4690A-C1DA-4C47-91D2-00291C6B7250}" type="sibTrans" cxnId="{6FDF6D89-1075-4A17-B218-1306D6DE0982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B21F4953-AEB8-4DEC-AF85-722FD89B7A08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Gestion 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physique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combustible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et logistique: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F.SERPE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/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Logistique Combustible: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P. BALLESTER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14BC6178-A359-428D-A5D5-A8F4BEDF81A6}" type="parTrans" cxnId="{34395A5D-F5C6-49DE-853B-FCF4777D00BF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A49C9748-BB70-4544-9A03-79AD989A7302}" type="sibTrans" cxnId="{34395A5D-F5C6-49DE-853B-FCF4777D00BF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D97813A1-78C5-4687-B331-7AB146698B5F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Gestion Projets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systèmes: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F.LOPEZ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Administration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des ventes: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L.BRACH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V.RIFF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Back Office: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P.DOLLET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R.RUBRODER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F.DUCATEZ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err="1" smtClean="0">
              <a:latin typeface="Arial" pitchFamily="34" charset="0"/>
              <a:cs typeface="Arial" pitchFamily="34" charset="0"/>
            </a:rPr>
            <a:t>Reporting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>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err="1" smtClean="0">
              <a:latin typeface="Arial" pitchFamily="34" charset="0"/>
              <a:cs typeface="Arial" pitchFamily="34" charset="0"/>
            </a:rPr>
            <a:t>Souhail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> HILALI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EE3406DB-808F-418E-9B14-F55313620EC3}" type="parTrans" cxnId="{97255400-2D66-4478-8B7D-501E3C8922D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A3340CE8-F250-4FC8-B7C7-2614ECFB506F}" type="sibTrans" cxnId="{97255400-2D66-4478-8B7D-501E3C8922D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3F3F1B1F-2512-479D-8166-5611A3BF0942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Agence de Paris: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M.EDEL </a:t>
          </a:r>
          <a:r>
            <a:rPr lang="fr-FR" sz="70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/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L.DUCONTE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D.ROBIN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Agence de Metz: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A.LOZZIA </a:t>
          </a:r>
          <a:r>
            <a:rPr lang="fr-FR" sz="70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/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D.HOFFMAN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Agence de Lyon: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E.MROZ </a:t>
          </a:r>
          <a:r>
            <a:rPr lang="fr-FR" sz="70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/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B.PASSEPORT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Agence de Lille: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F.BRUTEL </a:t>
          </a:r>
          <a:r>
            <a:rPr lang="fr-FR" sz="70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00" dirty="0" smtClean="0">
              <a:latin typeface="Arial" pitchFamily="34" charset="0"/>
              <a:cs typeface="Arial" pitchFamily="34" charset="0"/>
            </a:rPr>
            <a:t/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C.PRANGERE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DE9FB984-A7CC-4A87-8660-BFA70B8DD53A}" type="parTrans" cxnId="{709E9258-9D5B-41AB-82BE-451480B58BFD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D2418208-3CF6-4A6D-878D-DE190F82223F}" type="sibTrans" cxnId="{709E9258-9D5B-41AB-82BE-451480B58BFD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23E1044D-6806-4D9D-81BE-9616E33F6ADC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CODAP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P.CARREAU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2EDDCDC0-3583-491A-8F6D-7F5C7F454D8B}" type="parTrans" cxnId="{1AF7FF8D-841E-42CF-8399-AE74B3C946BB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0BAB98E1-C48E-4D55-A5B2-344F229B33F0}" type="sibTrans" cxnId="{1AF7FF8D-841E-42CF-8399-AE74B3C946BB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3B86DFF4-D434-426C-BA78-C81627C6E51C}">
      <dgm:prSet custT="1"/>
      <dgm:spPr/>
      <dgm:t>
        <a:bodyPr/>
        <a:lstStyle/>
        <a:p>
          <a:r>
            <a:rPr lang="fr-FR" sz="600" dirty="0" smtClean="0">
              <a:latin typeface="Arial" pitchFamily="34" charset="0"/>
              <a:cs typeface="Arial" pitchFamily="34" charset="0"/>
            </a:rPr>
            <a:t>Réglementation</a:t>
          </a:r>
        </a:p>
        <a:p>
          <a:r>
            <a:rPr lang="fr-FR" sz="600" dirty="0" smtClean="0">
              <a:latin typeface="Arial" pitchFamily="34" charset="0"/>
              <a:cs typeface="Arial" pitchFamily="34" charset="0"/>
            </a:rPr>
            <a:t>L.DANEST</a:t>
          </a:r>
          <a:endParaRPr lang="fr-FR" sz="600" dirty="0">
            <a:latin typeface="Arial" pitchFamily="34" charset="0"/>
            <a:cs typeface="Arial" pitchFamily="34" charset="0"/>
          </a:endParaRPr>
        </a:p>
      </dgm:t>
    </dgm:pt>
    <dgm:pt modelId="{EC18DC03-4C3F-4602-AC4E-7B24EFF52AF7}" type="parTrans" cxnId="{20F0EEA8-D2B7-41F2-AD68-699F5F9A924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715CFFD9-12BE-4E6D-85D2-0B4619B286DC}" type="sibTrans" cxnId="{20F0EEA8-D2B7-41F2-AD68-699F5F9A924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731CA88A-4FCA-4145-BA96-601BED8F2896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Adjoint: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C.SCHAMBIL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Planification &amp; suivi temps réel: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P.PAUL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A.SOW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F.BURTIN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M.DRIESSENS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A.GERARD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T.GRUN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JL.KEDINGER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M.MULLER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Etudes temps réel: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Vacant</a:t>
          </a:r>
        </a:p>
        <a:p>
          <a:endParaRPr lang="fr-FR" sz="700" dirty="0" smtClean="0">
            <a:latin typeface="Arial" pitchFamily="34" charset="0"/>
            <a:cs typeface="Arial" pitchFamily="34" charset="0"/>
          </a:endParaRP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GTM: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C.SCHAMBIL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D.CIQUERA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T.ALEXANDRE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A.PFEFFER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B87D4800-CF10-4EAA-B061-D7BAF3EC3E85}" type="parTrans" cxnId="{8DAD4F81-BD1E-452D-B0EA-F2AB910A92D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351E1E7F-DBEA-4821-8AB8-B577E077EC84}" type="sibTrans" cxnId="{8DAD4F81-BD1E-452D-B0EA-F2AB910A92DC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05367843-79BF-4032-94EB-C5CDFDDD6E6D}">
      <dgm:prSet custT="1"/>
      <dgm:spPr/>
      <dgm:t>
        <a:bodyPr/>
        <a:lstStyle/>
        <a:p>
          <a:r>
            <a:rPr lang="fr-FR" sz="600" dirty="0" smtClean="0">
              <a:latin typeface="Arial" pitchFamily="34" charset="0"/>
              <a:cs typeface="Arial" pitchFamily="34" charset="0"/>
            </a:rPr>
            <a:t>Chargée Etudes</a:t>
          </a:r>
          <a:br>
            <a:rPr lang="fr-FR" sz="600" dirty="0" smtClean="0">
              <a:latin typeface="Arial" pitchFamily="34" charset="0"/>
              <a:cs typeface="Arial" pitchFamily="34" charset="0"/>
            </a:rPr>
          </a:br>
          <a:r>
            <a:rPr lang="fr-FR" sz="600" dirty="0" smtClean="0">
              <a:latin typeface="Arial" pitchFamily="34" charset="0"/>
              <a:cs typeface="Arial" pitchFamily="34" charset="0"/>
            </a:rPr>
            <a:t>stratégiques:</a:t>
          </a:r>
        </a:p>
        <a:p>
          <a:r>
            <a:rPr lang="fr-FR" sz="600" dirty="0" smtClean="0">
              <a:latin typeface="Arial" pitchFamily="34" charset="0"/>
              <a:cs typeface="Arial" pitchFamily="34" charset="0"/>
            </a:rPr>
            <a:t>E.JOUBERT</a:t>
          </a:r>
          <a:endParaRPr lang="fr-FR" sz="600" dirty="0">
            <a:latin typeface="Arial" pitchFamily="34" charset="0"/>
            <a:cs typeface="Arial" pitchFamily="34" charset="0"/>
          </a:endParaRPr>
        </a:p>
      </dgm:t>
    </dgm:pt>
    <dgm:pt modelId="{03A2D73A-89BC-435A-8CAA-603BED1AE517}" type="parTrans" cxnId="{1E815A13-BFEF-4D98-8C3A-AC4E91B61CCA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6D707527-EB66-44AD-BFCE-1B31AA610993}" type="sibTrans" cxnId="{1E815A13-BFEF-4D98-8C3A-AC4E91B61CCA}">
      <dgm:prSet/>
      <dgm:spPr/>
      <dgm:t>
        <a:bodyPr/>
        <a:lstStyle/>
        <a:p>
          <a:endParaRPr lang="fr-FR">
            <a:latin typeface="Arial" pitchFamily="34" charset="0"/>
            <a:cs typeface="Arial" pitchFamily="34" charset="0"/>
          </a:endParaRPr>
        </a:p>
      </dgm:t>
    </dgm:pt>
    <dgm:pt modelId="{9721E854-580C-41A9-80F7-DDACF6FAE70F}" type="pres">
      <dgm:prSet presAssocID="{379B0DC2-ABFA-4C55-B328-F6FEEE5E22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44B6800-CD23-4B98-B0CC-4DE136050A48}" type="pres">
      <dgm:prSet presAssocID="{B916850D-E0A4-4234-8717-5034BBEF9189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270FAC9-09D2-4CC1-96BC-5E0BD8734E66}" type="pres">
      <dgm:prSet presAssocID="{B916850D-E0A4-4234-8717-5034BBEF9189}" presName="rootComposite1" presStyleCnt="0"/>
      <dgm:spPr/>
      <dgm:t>
        <a:bodyPr/>
        <a:lstStyle/>
        <a:p>
          <a:endParaRPr lang="fr-FR"/>
        </a:p>
      </dgm:t>
    </dgm:pt>
    <dgm:pt modelId="{D40B2944-3536-46D4-8B84-FA8ED6C866FA}" type="pres">
      <dgm:prSet presAssocID="{B916850D-E0A4-4234-8717-5034BBEF9189}" presName="rootText1" presStyleLbl="node0" presStyleIdx="0" presStyleCnt="1" custScaleX="19112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C1B4D0-1841-4070-8C61-6208A24448CE}" type="pres">
      <dgm:prSet presAssocID="{B916850D-E0A4-4234-8717-5034BBEF918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280F72C1-20FE-43E1-8916-627F0ED6D744}" type="pres">
      <dgm:prSet presAssocID="{B916850D-E0A4-4234-8717-5034BBEF9189}" presName="hierChild2" presStyleCnt="0"/>
      <dgm:spPr/>
      <dgm:t>
        <a:bodyPr/>
        <a:lstStyle/>
        <a:p>
          <a:endParaRPr lang="fr-FR"/>
        </a:p>
      </dgm:t>
    </dgm:pt>
    <dgm:pt modelId="{E26FF80E-3015-4BC8-B1D5-E9102EE4C81E}" type="pres">
      <dgm:prSet presAssocID="{11ABF745-E754-4C72-A36D-FA4D93FA3D1E}" presName="Name37" presStyleLbl="parChTrans1D2" presStyleIdx="0" presStyleCnt="5"/>
      <dgm:spPr/>
      <dgm:t>
        <a:bodyPr/>
        <a:lstStyle/>
        <a:p>
          <a:endParaRPr lang="fr-FR"/>
        </a:p>
      </dgm:t>
    </dgm:pt>
    <dgm:pt modelId="{EAD96D00-03E3-4161-BE14-BC7F57685CE4}" type="pres">
      <dgm:prSet presAssocID="{00D9A384-3AD6-4C19-9696-D069763BADF3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30011F2-FAFE-4841-92B5-CD78B8017707}" type="pres">
      <dgm:prSet presAssocID="{00D9A384-3AD6-4C19-9696-D069763BADF3}" presName="rootComposite" presStyleCnt="0"/>
      <dgm:spPr/>
      <dgm:t>
        <a:bodyPr/>
        <a:lstStyle/>
        <a:p>
          <a:endParaRPr lang="fr-FR"/>
        </a:p>
      </dgm:t>
    </dgm:pt>
    <dgm:pt modelId="{1EA46AB6-C347-4FDF-B481-C5D885DEAEE8}" type="pres">
      <dgm:prSet presAssocID="{00D9A384-3AD6-4C19-9696-D069763BADF3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669915D-43E3-4082-BCB5-1899974ED8E0}" type="pres">
      <dgm:prSet presAssocID="{00D9A384-3AD6-4C19-9696-D069763BADF3}" presName="rootConnector" presStyleLbl="node2" presStyleIdx="0" presStyleCnt="5"/>
      <dgm:spPr/>
      <dgm:t>
        <a:bodyPr/>
        <a:lstStyle/>
        <a:p>
          <a:endParaRPr lang="fr-FR"/>
        </a:p>
      </dgm:t>
    </dgm:pt>
    <dgm:pt modelId="{0D2AC6AA-E031-482D-AF19-C4B3CC60293B}" type="pres">
      <dgm:prSet presAssocID="{00D9A384-3AD6-4C19-9696-D069763BADF3}" presName="hierChild4" presStyleCnt="0"/>
      <dgm:spPr/>
      <dgm:t>
        <a:bodyPr/>
        <a:lstStyle/>
        <a:p>
          <a:endParaRPr lang="fr-FR"/>
        </a:p>
      </dgm:t>
    </dgm:pt>
    <dgm:pt modelId="{D84E552F-3DF2-421D-847F-6A12C5F60DD7}" type="pres">
      <dgm:prSet presAssocID="{00D9A384-3AD6-4C19-9696-D069763BADF3}" presName="hierChild5" presStyleCnt="0"/>
      <dgm:spPr/>
      <dgm:t>
        <a:bodyPr/>
        <a:lstStyle/>
        <a:p>
          <a:endParaRPr lang="fr-FR"/>
        </a:p>
      </dgm:t>
    </dgm:pt>
    <dgm:pt modelId="{81E50B2C-4FEB-47E4-9F3D-DDCB60133479}" type="pres">
      <dgm:prSet presAssocID="{6D56ED33-BC1B-42C8-A031-E8822455BE94}" presName="Name37" presStyleLbl="parChTrans1D2" presStyleIdx="1" presStyleCnt="5"/>
      <dgm:spPr/>
      <dgm:t>
        <a:bodyPr/>
        <a:lstStyle/>
        <a:p>
          <a:endParaRPr lang="fr-FR"/>
        </a:p>
      </dgm:t>
    </dgm:pt>
    <dgm:pt modelId="{493BC763-FC35-4B48-AB0F-A10ABACA37B3}" type="pres">
      <dgm:prSet presAssocID="{15C65E6B-88C3-4083-8D55-3CA4ED922771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1482144-CDC8-46BF-A2C5-CF66FA3E29E3}" type="pres">
      <dgm:prSet presAssocID="{15C65E6B-88C3-4083-8D55-3CA4ED922771}" presName="rootComposite" presStyleCnt="0"/>
      <dgm:spPr/>
      <dgm:t>
        <a:bodyPr/>
        <a:lstStyle/>
        <a:p>
          <a:endParaRPr lang="fr-FR"/>
        </a:p>
      </dgm:t>
    </dgm:pt>
    <dgm:pt modelId="{081F1A0F-D4B3-4493-A7D9-0D9308D1F4B9}" type="pres">
      <dgm:prSet presAssocID="{15C65E6B-88C3-4083-8D55-3CA4ED922771}" presName="rootText" presStyleLbl="node2" presStyleIdx="1" presStyleCnt="5" custScaleY="1700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2F87E6A-1042-4B29-91B7-5FA721D87619}" type="pres">
      <dgm:prSet presAssocID="{15C65E6B-88C3-4083-8D55-3CA4ED922771}" presName="rootConnector" presStyleLbl="node2" presStyleIdx="1" presStyleCnt="5"/>
      <dgm:spPr/>
      <dgm:t>
        <a:bodyPr/>
        <a:lstStyle/>
        <a:p>
          <a:endParaRPr lang="fr-FR"/>
        </a:p>
      </dgm:t>
    </dgm:pt>
    <dgm:pt modelId="{6CD46CE4-42CE-4AA4-80DF-58A16882F8FD}" type="pres">
      <dgm:prSet presAssocID="{15C65E6B-88C3-4083-8D55-3CA4ED922771}" presName="hierChild4" presStyleCnt="0"/>
      <dgm:spPr/>
      <dgm:t>
        <a:bodyPr/>
        <a:lstStyle/>
        <a:p>
          <a:endParaRPr lang="fr-FR"/>
        </a:p>
      </dgm:t>
    </dgm:pt>
    <dgm:pt modelId="{D2334522-5C31-418B-979D-8B44CEABE39B}" type="pres">
      <dgm:prSet presAssocID="{975AEDBD-07BD-4204-A296-11EF7DF5E81A}" presName="Name37" presStyleLbl="parChTrans1D3" presStyleIdx="0" presStyleCnt="8"/>
      <dgm:spPr/>
      <dgm:t>
        <a:bodyPr/>
        <a:lstStyle/>
        <a:p>
          <a:endParaRPr lang="fr-FR"/>
        </a:p>
      </dgm:t>
    </dgm:pt>
    <dgm:pt modelId="{2D152548-4AD9-47C6-8D89-2C659358C649}" type="pres">
      <dgm:prSet presAssocID="{8A836EF5-B01E-4B36-B27C-2EEFC6DF096E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65CAE77-BD1C-4A14-AA52-52710D9AC950}" type="pres">
      <dgm:prSet presAssocID="{8A836EF5-B01E-4B36-B27C-2EEFC6DF096E}" presName="rootComposite" presStyleCnt="0"/>
      <dgm:spPr/>
      <dgm:t>
        <a:bodyPr/>
        <a:lstStyle/>
        <a:p>
          <a:endParaRPr lang="fr-FR"/>
        </a:p>
      </dgm:t>
    </dgm:pt>
    <dgm:pt modelId="{E1024AC4-6A9D-4266-9CE3-FC8E44AACFAD}" type="pres">
      <dgm:prSet presAssocID="{8A836EF5-B01E-4B36-B27C-2EEFC6DF096E}" presName="rootText" presStyleLbl="node3" presStyleIdx="0" presStyleCnt="8" custScaleY="5260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7CA65B7-5EDE-4B52-BDD6-36D21427B860}" type="pres">
      <dgm:prSet presAssocID="{8A836EF5-B01E-4B36-B27C-2EEFC6DF096E}" presName="rootConnector" presStyleLbl="node3" presStyleIdx="0" presStyleCnt="8"/>
      <dgm:spPr/>
      <dgm:t>
        <a:bodyPr/>
        <a:lstStyle/>
        <a:p>
          <a:endParaRPr lang="fr-FR"/>
        </a:p>
      </dgm:t>
    </dgm:pt>
    <dgm:pt modelId="{04A14A2A-5983-4C32-8043-1A1D664E5650}" type="pres">
      <dgm:prSet presAssocID="{8A836EF5-B01E-4B36-B27C-2EEFC6DF096E}" presName="hierChild4" presStyleCnt="0"/>
      <dgm:spPr/>
      <dgm:t>
        <a:bodyPr/>
        <a:lstStyle/>
        <a:p>
          <a:endParaRPr lang="fr-FR"/>
        </a:p>
      </dgm:t>
    </dgm:pt>
    <dgm:pt modelId="{1672CC0C-665B-4114-B055-D6268E96756F}" type="pres">
      <dgm:prSet presAssocID="{8A836EF5-B01E-4B36-B27C-2EEFC6DF096E}" presName="hierChild5" presStyleCnt="0"/>
      <dgm:spPr/>
      <dgm:t>
        <a:bodyPr/>
        <a:lstStyle/>
        <a:p>
          <a:endParaRPr lang="fr-FR"/>
        </a:p>
      </dgm:t>
    </dgm:pt>
    <dgm:pt modelId="{22254EFA-3AB2-4E9E-8C47-31B0BC9394F4}" type="pres">
      <dgm:prSet presAssocID="{DE9FB984-A7CC-4A87-8660-BFA70B8DD53A}" presName="Name37" presStyleLbl="parChTrans1D3" presStyleIdx="1" presStyleCnt="8"/>
      <dgm:spPr/>
      <dgm:t>
        <a:bodyPr/>
        <a:lstStyle/>
        <a:p>
          <a:endParaRPr lang="fr-FR"/>
        </a:p>
      </dgm:t>
    </dgm:pt>
    <dgm:pt modelId="{07972E0C-DE99-4015-9CC9-B67C098AE2AE}" type="pres">
      <dgm:prSet presAssocID="{3F3F1B1F-2512-479D-8166-5611A3BF094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9B3D761-54A1-4B7E-9DFB-64965E1E7B24}" type="pres">
      <dgm:prSet presAssocID="{3F3F1B1F-2512-479D-8166-5611A3BF0942}" presName="rootComposite" presStyleCnt="0"/>
      <dgm:spPr/>
      <dgm:t>
        <a:bodyPr/>
        <a:lstStyle/>
        <a:p>
          <a:endParaRPr lang="fr-FR"/>
        </a:p>
      </dgm:t>
    </dgm:pt>
    <dgm:pt modelId="{CC7F7620-667A-4DC5-B3D2-068414369BAC}" type="pres">
      <dgm:prSet presAssocID="{3F3F1B1F-2512-479D-8166-5611A3BF0942}" presName="rootText" presStyleLbl="node3" presStyleIdx="1" presStyleCnt="8" custScaleY="42421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211980-D204-41C8-8B65-9745647C3F61}" type="pres">
      <dgm:prSet presAssocID="{3F3F1B1F-2512-479D-8166-5611A3BF0942}" presName="rootConnector" presStyleLbl="node3" presStyleIdx="1" presStyleCnt="8"/>
      <dgm:spPr/>
      <dgm:t>
        <a:bodyPr/>
        <a:lstStyle/>
        <a:p>
          <a:endParaRPr lang="fr-FR"/>
        </a:p>
      </dgm:t>
    </dgm:pt>
    <dgm:pt modelId="{5CE6A871-8F62-4BC9-BB3A-B63D0576F096}" type="pres">
      <dgm:prSet presAssocID="{3F3F1B1F-2512-479D-8166-5611A3BF0942}" presName="hierChild4" presStyleCnt="0"/>
      <dgm:spPr/>
      <dgm:t>
        <a:bodyPr/>
        <a:lstStyle/>
        <a:p>
          <a:endParaRPr lang="fr-FR"/>
        </a:p>
      </dgm:t>
    </dgm:pt>
    <dgm:pt modelId="{6EFFAC80-81A3-4EDA-AE6E-D6FE757319CA}" type="pres">
      <dgm:prSet presAssocID="{3F3F1B1F-2512-479D-8166-5611A3BF0942}" presName="hierChild5" presStyleCnt="0"/>
      <dgm:spPr/>
      <dgm:t>
        <a:bodyPr/>
        <a:lstStyle/>
        <a:p>
          <a:endParaRPr lang="fr-FR"/>
        </a:p>
      </dgm:t>
    </dgm:pt>
    <dgm:pt modelId="{67771EA9-5756-4FB4-9C17-D5410DAE3737}" type="pres">
      <dgm:prSet presAssocID="{15C65E6B-88C3-4083-8D55-3CA4ED922771}" presName="hierChild5" presStyleCnt="0"/>
      <dgm:spPr/>
      <dgm:t>
        <a:bodyPr/>
        <a:lstStyle/>
        <a:p>
          <a:endParaRPr lang="fr-FR"/>
        </a:p>
      </dgm:t>
    </dgm:pt>
    <dgm:pt modelId="{56CF6892-72E9-460F-B0CF-DC1F49F00F29}" type="pres">
      <dgm:prSet presAssocID="{A229FBA0-B6E1-4349-B342-93A50D61CB76}" presName="Name37" presStyleLbl="parChTrans1D2" presStyleIdx="2" presStyleCnt="5"/>
      <dgm:spPr/>
      <dgm:t>
        <a:bodyPr/>
        <a:lstStyle/>
        <a:p>
          <a:endParaRPr lang="fr-FR"/>
        </a:p>
      </dgm:t>
    </dgm:pt>
    <dgm:pt modelId="{BDA76747-4EE0-4EBB-94D4-469B8BA09C47}" type="pres">
      <dgm:prSet presAssocID="{409123C1-F134-4AD1-80D8-3A101FEC05DB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BD240A45-1771-49E6-BE1D-D861F3CA0F16}" type="pres">
      <dgm:prSet presAssocID="{409123C1-F134-4AD1-80D8-3A101FEC05DB}" presName="rootComposite" presStyleCnt="0"/>
      <dgm:spPr/>
      <dgm:t>
        <a:bodyPr/>
        <a:lstStyle/>
        <a:p>
          <a:endParaRPr lang="fr-FR"/>
        </a:p>
      </dgm:t>
    </dgm:pt>
    <dgm:pt modelId="{26968F3D-A872-4E06-B163-3FCB60506AB5}" type="pres">
      <dgm:prSet presAssocID="{409123C1-F134-4AD1-80D8-3A101FEC05DB}" presName="rootText" presStyleLbl="node2" presStyleIdx="2" presStyleCnt="5" custScaleX="1082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AA05C5E-048B-4CD7-A9C3-A5940D0C9F73}" type="pres">
      <dgm:prSet presAssocID="{409123C1-F134-4AD1-80D8-3A101FEC05DB}" presName="rootConnector" presStyleLbl="node2" presStyleIdx="2" presStyleCnt="5"/>
      <dgm:spPr/>
      <dgm:t>
        <a:bodyPr/>
        <a:lstStyle/>
        <a:p>
          <a:endParaRPr lang="fr-FR"/>
        </a:p>
      </dgm:t>
    </dgm:pt>
    <dgm:pt modelId="{AC6273D1-E2A3-47B2-B0C4-21B720C6B459}" type="pres">
      <dgm:prSet presAssocID="{409123C1-F134-4AD1-80D8-3A101FEC05DB}" presName="hierChild4" presStyleCnt="0"/>
      <dgm:spPr/>
      <dgm:t>
        <a:bodyPr/>
        <a:lstStyle/>
        <a:p>
          <a:endParaRPr lang="fr-FR"/>
        </a:p>
      </dgm:t>
    </dgm:pt>
    <dgm:pt modelId="{85130FA3-DED5-461E-BEF2-95BEA3DBA636}" type="pres">
      <dgm:prSet presAssocID="{62700DC3-5A08-4F9F-9CE1-E681AAD4E1E8}" presName="Name37" presStyleLbl="parChTrans1D3" presStyleIdx="2" presStyleCnt="8"/>
      <dgm:spPr/>
      <dgm:t>
        <a:bodyPr/>
        <a:lstStyle/>
        <a:p>
          <a:endParaRPr lang="fr-FR"/>
        </a:p>
      </dgm:t>
    </dgm:pt>
    <dgm:pt modelId="{82FC45A2-3B39-4E69-96C1-DC7F565DA701}" type="pres">
      <dgm:prSet presAssocID="{409B99A3-AC54-478C-AAB3-8A766668F6E7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BC8E3B1D-BA8F-4182-A062-A4CE1D3BF334}" type="pres">
      <dgm:prSet presAssocID="{409B99A3-AC54-478C-AAB3-8A766668F6E7}" presName="rootComposite" presStyleCnt="0"/>
      <dgm:spPr/>
      <dgm:t>
        <a:bodyPr/>
        <a:lstStyle/>
        <a:p>
          <a:endParaRPr lang="fr-FR"/>
        </a:p>
      </dgm:t>
    </dgm:pt>
    <dgm:pt modelId="{7FD7A188-9381-43D5-85B7-CC03EE9AF2EF}" type="pres">
      <dgm:prSet presAssocID="{409B99A3-AC54-478C-AAB3-8A766668F6E7}" presName="rootText" presStyleLbl="node3" presStyleIdx="2" presStyleCnt="8" custScaleY="39610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76484B5-C3D5-49D3-8FB3-A94DCBB767EB}" type="pres">
      <dgm:prSet presAssocID="{409B99A3-AC54-478C-AAB3-8A766668F6E7}" presName="rootConnector" presStyleLbl="node3" presStyleIdx="2" presStyleCnt="8"/>
      <dgm:spPr/>
      <dgm:t>
        <a:bodyPr/>
        <a:lstStyle/>
        <a:p>
          <a:endParaRPr lang="fr-FR"/>
        </a:p>
      </dgm:t>
    </dgm:pt>
    <dgm:pt modelId="{C0D789C2-570C-43F1-BA33-A0F782209AD3}" type="pres">
      <dgm:prSet presAssocID="{409B99A3-AC54-478C-AAB3-8A766668F6E7}" presName="hierChild4" presStyleCnt="0"/>
      <dgm:spPr/>
      <dgm:t>
        <a:bodyPr/>
        <a:lstStyle/>
        <a:p>
          <a:endParaRPr lang="fr-FR"/>
        </a:p>
      </dgm:t>
    </dgm:pt>
    <dgm:pt modelId="{C24D59CC-EDD5-4777-9A38-5E78CBE207A4}" type="pres">
      <dgm:prSet presAssocID="{409B99A3-AC54-478C-AAB3-8A766668F6E7}" presName="hierChild5" presStyleCnt="0"/>
      <dgm:spPr/>
      <dgm:t>
        <a:bodyPr/>
        <a:lstStyle/>
        <a:p>
          <a:endParaRPr lang="fr-FR"/>
        </a:p>
      </dgm:t>
    </dgm:pt>
    <dgm:pt modelId="{59FFC9B3-DC49-4F2E-8811-BA092DD68AA5}" type="pres">
      <dgm:prSet presAssocID="{409123C1-F134-4AD1-80D8-3A101FEC05DB}" presName="hierChild5" presStyleCnt="0"/>
      <dgm:spPr/>
      <dgm:t>
        <a:bodyPr/>
        <a:lstStyle/>
        <a:p>
          <a:endParaRPr lang="fr-FR"/>
        </a:p>
      </dgm:t>
    </dgm:pt>
    <dgm:pt modelId="{36F34F21-C379-412E-BCC8-89FD8F3EA001}" type="pres">
      <dgm:prSet presAssocID="{20F819CB-4473-40A4-AF84-ED8DB63A6A1A}" presName="Name37" presStyleLbl="parChTrans1D2" presStyleIdx="3" presStyleCnt="5"/>
      <dgm:spPr/>
      <dgm:t>
        <a:bodyPr/>
        <a:lstStyle/>
        <a:p>
          <a:endParaRPr lang="fr-FR"/>
        </a:p>
      </dgm:t>
    </dgm:pt>
    <dgm:pt modelId="{6351D7E5-9E92-4D49-85AB-61250AF273AE}" type="pres">
      <dgm:prSet presAssocID="{8463FF93-AAFD-4099-894A-5D4B4F2A60F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1917823-656D-41FC-A876-F00BD546C9D4}" type="pres">
      <dgm:prSet presAssocID="{8463FF93-AAFD-4099-894A-5D4B4F2A60F6}" presName="rootComposite" presStyleCnt="0"/>
      <dgm:spPr/>
      <dgm:t>
        <a:bodyPr/>
        <a:lstStyle/>
        <a:p>
          <a:endParaRPr lang="fr-FR"/>
        </a:p>
      </dgm:t>
    </dgm:pt>
    <dgm:pt modelId="{9C3D616A-0C2B-446D-A2AA-0D41A40344BE}" type="pres">
      <dgm:prSet presAssocID="{8463FF93-AAFD-4099-894A-5D4B4F2A60F6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9EE61AC-B403-45DF-A0A7-08629D6BC9C9}" type="pres">
      <dgm:prSet presAssocID="{8463FF93-AAFD-4099-894A-5D4B4F2A60F6}" presName="rootConnector" presStyleLbl="node2" presStyleIdx="3" presStyleCnt="5"/>
      <dgm:spPr/>
      <dgm:t>
        <a:bodyPr/>
        <a:lstStyle/>
        <a:p>
          <a:endParaRPr lang="fr-FR"/>
        </a:p>
      </dgm:t>
    </dgm:pt>
    <dgm:pt modelId="{E9C9C797-7FA5-4E9D-AF08-4E9305C3F906}" type="pres">
      <dgm:prSet presAssocID="{8463FF93-AAFD-4099-894A-5D4B4F2A60F6}" presName="hierChild4" presStyleCnt="0"/>
      <dgm:spPr/>
      <dgm:t>
        <a:bodyPr/>
        <a:lstStyle/>
        <a:p>
          <a:endParaRPr lang="fr-FR"/>
        </a:p>
      </dgm:t>
    </dgm:pt>
    <dgm:pt modelId="{FAF0BBA7-6B10-403E-AB4F-3A26AFB92751}" type="pres">
      <dgm:prSet presAssocID="{14BC6178-A359-428D-A5D5-A8F4BEDF81A6}" presName="Name37" presStyleLbl="parChTrans1D3" presStyleIdx="3" presStyleCnt="8"/>
      <dgm:spPr/>
      <dgm:t>
        <a:bodyPr/>
        <a:lstStyle/>
        <a:p>
          <a:endParaRPr lang="fr-FR"/>
        </a:p>
      </dgm:t>
    </dgm:pt>
    <dgm:pt modelId="{20C1D266-7DC7-4955-A917-5FE997BCF998}" type="pres">
      <dgm:prSet presAssocID="{B21F4953-AEB8-4DEC-AF85-722FD89B7A08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D5D52460-03C5-4F7C-9F82-A5EC3C5299BC}" type="pres">
      <dgm:prSet presAssocID="{B21F4953-AEB8-4DEC-AF85-722FD89B7A08}" presName="rootComposite" presStyleCnt="0"/>
      <dgm:spPr/>
      <dgm:t>
        <a:bodyPr/>
        <a:lstStyle/>
        <a:p>
          <a:endParaRPr lang="fr-FR"/>
        </a:p>
      </dgm:t>
    </dgm:pt>
    <dgm:pt modelId="{966439DA-FF67-4B26-B34A-9E1676949381}" type="pres">
      <dgm:prSet presAssocID="{B21F4953-AEB8-4DEC-AF85-722FD89B7A08}" presName="rootText" presStyleLbl="node3" presStyleIdx="3" presStyleCnt="8" custScaleY="30811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D5EAF81-1CF5-430F-848E-F58BCC2431CB}" type="pres">
      <dgm:prSet presAssocID="{B21F4953-AEB8-4DEC-AF85-722FD89B7A08}" presName="rootConnector" presStyleLbl="node3" presStyleIdx="3" presStyleCnt="8"/>
      <dgm:spPr/>
      <dgm:t>
        <a:bodyPr/>
        <a:lstStyle/>
        <a:p>
          <a:endParaRPr lang="fr-FR"/>
        </a:p>
      </dgm:t>
    </dgm:pt>
    <dgm:pt modelId="{47A45614-4362-4D50-964E-97E8DDC37E6A}" type="pres">
      <dgm:prSet presAssocID="{B21F4953-AEB8-4DEC-AF85-722FD89B7A08}" presName="hierChild4" presStyleCnt="0"/>
      <dgm:spPr/>
      <dgm:t>
        <a:bodyPr/>
        <a:lstStyle/>
        <a:p>
          <a:endParaRPr lang="fr-FR"/>
        </a:p>
      </dgm:t>
    </dgm:pt>
    <dgm:pt modelId="{FF3D1FF0-8B61-40D1-9CBF-C43639381210}" type="pres">
      <dgm:prSet presAssocID="{B21F4953-AEB8-4DEC-AF85-722FD89B7A08}" presName="hierChild5" presStyleCnt="0"/>
      <dgm:spPr/>
      <dgm:t>
        <a:bodyPr/>
        <a:lstStyle/>
        <a:p>
          <a:endParaRPr lang="fr-FR"/>
        </a:p>
      </dgm:t>
    </dgm:pt>
    <dgm:pt modelId="{BFD2F542-819F-42A1-9A50-49818B8FCE3B}" type="pres">
      <dgm:prSet presAssocID="{EC18DC03-4C3F-4602-AC4E-7B24EFF52AF7}" presName="Name37" presStyleLbl="parChTrans1D3" presStyleIdx="4" presStyleCnt="8"/>
      <dgm:spPr/>
      <dgm:t>
        <a:bodyPr/>
        <a:lstStyle/>
        <a:p>
          <a:endParaRPr lang="fr-FR"/>
        </a:p>
      </dgm:t>
    </dgm:pt>
    <dgm:pt modelId="{B909DC39-286F-43B6-878D-4EC6EA0F59D8}" type="pres">
      <dgm:prSet presAssocID="{3B86DFF4-D434-426C-BA78-C81627C6E51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7F488027-00A5-476A-92E4-6AB16731A105}" type="pres">
      <dgm:prSet presAssocID="{3B86DFF4-D434-426C-BA78-C81627C6E51C}" presName="rootComposite" presStyleCnt="0"/>
      <dgm:spPr/>
      <dgm:t>
        <a:bodyPr/>
        <a:lstStyle/>
        <a:p>
          <a:endParaRPr lang="fr-FR"/>
        </a:p>
      </dgm:t>
    </dgm:pt>
    <dgm:pt modelId="{633E604F-F4B2-422D-A04B-9D7938D6AFD2}" type="pres">
      <dgm:prSet presAssocID="{3B86DFF4-D434-426C-BA78-C81627C6E51C}" presName="rootText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FD6A98-B7E7-4AE9-AD46-CC824C6F9B14}" type="pres">
      <dgm:prSet presAssocID="{3B86DFF4-D434-426C-BA78-C81627C6E51C}" presName="rootConnector" presStyleLbl="node3" presStyleIdx="4" presStyleCnt="8"/>
      <dgm:spPr/>
      <dgm:t>
        <a:bodyPr/>
        <a:lstStyle/>
        <a:p>
          <a:endParaRPr lang="fr-FR"/>
        </a:p>
      </dgm:t>
    </dgm:pt>
    <dgm:pt modelId="{EC90C2FF-7073-47CC-8F32-F5D5A9CBE8A4}" type="pres">
      <dgm:prSet presAssocID="{3B86DFF4-D434-426C-BA78-C81627C6E51C}" presName="hierChild4" presStyleCnt="0"/>
      <dgm:spPr/>
      <dgm:t>
        <a:bodyPr/>
        <a:lstStyle/>
        <a:p>
          <a:endParaRPr lang="fr-FR"/>
        </a:p>
      </dgm:t>
    </dgm:pt>
    <dgm:pt modelId="{727F23B2-9AD6-4FF4-A07E-F8381F7D4B1D}" type="pres">
      <dgm:prSet presAssocID="{3B86DFF4-D434-426C-BA78-C81627C6E51C}" presName="hierChild5" presStyleCnt="0"/>
      <dgm:spPr/>
      <dgm:t>
        <a:bodyPr/>
        <a:lstStyle/>
        <a:p>
          <a:endParaRPr lang="fr-FR"/>
        </a:p>
      </dgm:t>
    </dgm:pt>
    <dgm:pt modelId="{BE32E085-5352-47CA-8576-D452EA41C708}" type="pres">
      <dgm:prSet presAssocID="{03A2D73A-89BC-435A-8CAA-603BED1AE517}" presName="Name37" presStyleLbl="parChTrans1D3" presStyleIdx="5" presStyleCnt="8"/>
      <dgm:spPr/>
      <dgm:t>
        <a:bodyPr/>
        <a:lstStyle/>
        <a:p>
          <a:endParaRPr lang="fr-FR"/>
        </a:p>
      </dgm:t>
    </dgm:pt>
    <dgm:pt modelId="{054A380C-39C0-499A-A343-252F95BA8663}" type="pres">
      <dgm:prSet presAssocID="{05367843-79BF-4032-94EB-C5CDFDDD6E6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BE09F3A-BA21-43C7-871A-3527101DC698}" type="pres">
      <dgm:prSet presAssocID="{05367843-79BF-4032-94EB-C5CDFDDD6E6D}" presName="rootComposite" presStyleCnt="0"/>
      <dgm:spPr/>
      <dgm:t>
        <a:bodyPr/>
        <a:lstStyle/>
        <a:p>
          <a:endParaRPr lang="fr-FR"/>
        </a:p>
      </dgm:t>
    </dgm:pt>
    <dgm:pt modelId="{A6E6726F-4AF6-499A-B76F-667C7032FB89}" type="pres">
      <dgm:prSet presAssocID="{05367843-79BF-4032-94EB-C5CDFDDD6E6D}" presName="rootText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A643504-C284-46F4-AD64-7087EB1D2D79}" type="pres">
      <dgm:prSet presAssocID="{05367843-79BF-4032-94EB-C5CDFDDD6E6D}" presName="rootConnector" presStyleLbl="node3" presStyleIdx="5" presStyleCnt="8"/>
      <dgm:spPr/>
      <dgm:t>
        <a:bodyPr/>
        <a:lstStyle/>
        <a:p>
          <a:endParaRPr lang="fr-FR"/>
        </a:p>
      </dgm:t>
    </dgm:pt>
    <dgm:pt modelId="{2B6F6064-8436-4F0B-A3D0-8BF34B74A13F}" type="pres">
      <dgm:prSet presAssocID="{05367843-79BF-4032-94EB-C5CDFDDD6E6D}" presName="hierChild4" presStyleCnt="0"/>
      <dgm:spPr/>
      <dgm:t>
        <a:bodyPr/>
        <a:lstStyle/>
        <a:p>
          <a:endParaRPr lang="fr-FR"/>
        </a:p>
      </dgm:t>
    </dgm:pt>
    <dgm:pt modelId="{D85B6F8F-9629-497A-A10B-906F94335D60}" type="pres">
      <dgm:prSet presAssocID="{05367843-79BF-4032-94EB-C5CDFDDD6E6D}" presName="hierChild5" presStyleCnt="0"/>
      <dgm:spPr/>
      <dgm:t>
        <a:bodyPr/>
        <a:lstStyle/>
        <a:p>
          <a:endParaRPr lang="fr-FR"/>
        </a:p>
      </dgm:t>
    </dgm:pt>
    <dgm:pt modelId="{1D428359-DEF9-402E-95B3-C65D0FCD0E32}" type="pres">
      <dgm:prSet presAssocID="{2EDDCDC0-3583-491A-8F6D-7F5C7F454D8B}" presName="Name37" presStyleLbl="parChTrans1D3" presStyleIdx="6" presStyleCnt="8"/>
      <dgm:spPr/>
      <dgm:t>
        <a:bodyPr/>
        <a:lstStyle/>
        <a:p>
          <a:endParaRPr lang="fr-FR"/>
        </a:p>
      </dgm:t>
    </dgm:pt>
    <dgm:pt modelId="{C6A41ACF-CD2B-424F-A381-E1DD11352E9B}" type="pres">
      <dgm:prSet presAssocID="{23E1044D-6806-4D9D-81BE-9616E33F6AD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B70F767-BE59-46E2-A42E-E8E190B57CB2}" type="pres">
      <dgm:prSet presAssocID="{23E1044D-6806-4D9D-81BE-9616E33F6ADC}" presName="rootComposite" presStyleCnt="0"/>
      <dgm:spPr/>
      <dgm:t>
        <a:bodyPr/>
        <a:lstStyle/>
        <a:p>
          <a:endParaRPr lang="fr-FR"/>
        </a:p>
      </dgm:t>
    </dgm:pt>
    <dgm:pt modelId="{DDAD2440-0D29-4C43-B696-433B11434303}" type="pres">
      <dgm:prSet presAssocID="{23E1044D-6806-4D9D-81BE-9616E33F6ADC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84594B7-CF0A-4DC0-9C26-02F32E682A2A}" type="pres">
      <dgm:prSet presAssocID="{23E1044D-6806-4D9D-81BE-9616E33F6ADC}" presName="rootConnector" presStyleLbl="node3" presStyleIdx="6" presStyleCnt="8"/>
      <dgm:spPr/>
      <dgm:t>
        <a:bodyPr/>
        <a:lstStyle/>
        <a:p>
          <a:endParaRPr lang="fr-FR"/>
        </a:p>
      </dgm:t>
    </dgm:pt>
    <dgm:pt modelId="{05DDAA30-A0D8-4C5E-86EC-DB427E866AC0}" type="pres">
      <dgm:prSet presAssocID="{23E1044D-6806-4D9D-81BE-9616E33F6ADC}" presName="hierChild4" presStyleCnt="0"/>
      <dgm:spPr/>
      <dgm:t>
        <a:bodyPr/>
        <a:lstStyle/>
        <a:p>
          <a:endParaRPr lang="fr-FR"/>
        </a:p>
      </dgm:t>
    </dgm:pt>
    <dgm:pt modelId="{58B0F238-F7D6-41CD-8946-138AAFB1DC0D}" type="pres">
      <dgm:prSet presAssocID="{B87D4800-CF10-4EAA-B061-D7BAF3EC3E85}" presName="Name37" presStyleLbl="parChTrans1D4" presStyleIdx="0" presStyleCnt="1"/>
      <dgm:spPr/>
      <dgm:t>
        <a:bodyPr/>
        <a:lstStyle/>
        <a:p>
          <a:endParaRPr lang="fr-FR"/>
        </a:p>
      </dgm:t>
    </dgm:pt>
    <dgm:pt modelId="{5B1B7A8A-09EB-4CC7-B295-A279E4AD25EA}" type="pres">
      <dgm:prSet presAssocID="{731CA88A-4FCA-4145-BA96-601BED8F289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86EC8FF-BC73-4F92-B8AE-D75D9DABB399}" type="pres">
      <dgm:prSet presAssocID="{731CA88A-4FCA-4145-BA96-601BED8F2896}" presName="rootComposite" presStyleCnt="0"/>
      <dgm:spPr/>
      <dgm:t>
        <a:bodyPr/>
        <a:lstStyle/>
        <a:p>
          <a:endParaRPr lang="fr-FR"/>
        </a:p>
      </dgm:t>
    </dgm:pt>
    <dgm:pt modelId="{0540E576-D6BC-45DC-B511-6E1278764E8F}" type="pres">
      <dgm:prSet presAssocID="{731CA88A-4FCA-4145-BA96-601BED8F2896}" presName="rootText" presStyleLbl="node4" presStyleIdx="0" presStyleCnt="1" custScaleY="6383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B585F99-B30F-4963-8E9B-2B9C19D29D81}" type="pres">
      <dgm:prSet presAssocID="{731CA88A-4FCA-4145-BA96-601BED8F2896}" presName="rootConnector" presStyleLbl="node4" presStyleIdx="0" presStyleCnt="1"/>
      <dgm:spPr/>
      <dgm:t>
        <a:bodyPr/>
        <a:lstStyle/>
        <a:p>
          <a:endParaRPr lang="fr-FR"/>
        </a:p>
      </dgm:t>
    </dgm:pt>
    <dgm:pt modelId="{F159BC38-ACFE-455B-8A87-2568A2EEF747}" type="pres">
      <dgm:prSet presAssocID="{731CA88A-4FCA-4145-BA96-601BED8F2896}" presName="hierChild4" presStyleCnt="0"/>
      <dgm:spPr/>
      <dgm:t>
        <a:bodyPr/>
        <a:lstStyle/>
        <a:p>
          <a:endParaRPr lang="fr-FR"/>
        </a:p>
      </dgm:t>
    </dgm:pt>
    <dgm:pt modelId="{0A94A77C-5642-4A47-9B13-F737E40BBE7C}" type="pres">
      <dgm:prSet presAssocID="{731CA88A-4FCA-4145-BA96-601BED8F2896}" presName="hierChild5" presStyleCnt="0"/>
      <dgm:spPr/>
      <dgm:t>
        <a:bodyPr/>
        <a:lstStyle/>
        <a:p>
          <a:endParaRPr lang="fr-FR"/>
        </a:p>
      </dgm:t>
    </dgm:pt>
    <dgm:pt modelId="{CC1809DE-626A-4A9F-8E88-331FC68C179D}" type="pres">
      <dgm:prSet presAssocID="{23E1044D-6806-4D9D-81BE-9616E33F6ADC}" presName="hierChild5" presStyleCnt="0"/>
      <dgm:spPr/>
      <dgm:t>
        <a:bodyPr/>
        <a:lstStyle/>
        <a:p>
          <a:endParaRPr lang="fr-FR"/>
        </a:p>
      </dgm:t>
    </dgm:pt>
    <dgm:pt modelId="{96A2FAD9-99FD-447C-A885-10B111FE0738}" type="pres">
      <dgm:prSet presAssocID="{8463FF93-AAFD-4099-894A-5D4B4F2A60F6}" presName="hierChild5" presStyleCnt="0"/>
      <dgm:spPr/>
      <dgm:t>
        <a:bodyPr/>
        <a:lstStyle/>
        <a:p>
          <a:endParaRPr lang="fr-FR"/>
        </a:p>
      </dgm:t>
    </dgm:pt>
    <dgm:pt modelId="{81409626-6FE9-44A1-8E87-4EC36815724E}" type="pres">
      <dgm:prSet presAssocID="{5906B9F4-D655-47EB-9B4B-BB6DC1081A98}" presName="Name37" presStyleLbl="parChTrans1D2" presStyleIdx="4" presStyleCnt="5"/>
      <dgm:spPr/>
      <dgm:t>
        <a:bodyPr/>
        <a:lstStyle/>
        <a:p>
          <a:endParaRPr lang="fr-FR"/>
        </a:p>
      </dgm:t>
    </dgm:pt>
    <dgm:pt modelId="{67C6E73B-BA5F-4856-BA21-D42D7CE01756}" type="pres">
      <dgm:prSet presAssocID="{FD11E6A3-BE9F-4E36-9A1D-0421FA028CF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F866797-10E1-44E8-9295-355425B5380B}" type="pres">
      <dgm:prSet presAssocID="{FD11E6A3-BE9F-4E36-9A1D-0421FA028CF2}" presName="rootComposite" presStyleCnt="0"/>
      <dgm:spPr/>
      <dgm:t>
        <a:bodyPr/>
        <a:lstStyle/>
        <a:p>
          <a:endParaRPr lang="fr-FR"/>
        </a:p>
      </dgm:t>
    </dgm:pt>
    <dgm:pt modelId="{64FE4482-9BC0-4D23-85F1-D41EA48AD170}" type="pres">
      <dgm:prSet presAssocID="{FD11E6A3-BE9F-4E36-9A1D-0421FA028CF2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5B9A1D2-E335-49BE-9DD5-7E40E483E99A}" type="pres">
      <dgm:prSet presAssocID="{FD11E6A3-BE9F-4E36-9A1D-0421FA028CF2}" presName="rootConnector" presStyleLbl="node2" presStyleIdx="4" presStyleCnt="5"/>
      <dgm:spPr/>
      <dgm:t>
        <a:bodyPr/>
        <a:lstStyle/>
        <a:p>
          <a:endParaRPr lang="fr-FR"/>
        </a:p>
      </dgm:t>
    </dgm:pt>
    <dgm:pt modelId="{28895298-C89D-4C8C-9F62-38FE27A3CE6A}" type="pres">
      <dgm:prSet presAssocID="{FD11E6A3-BE9F-4E36-9A1D-0421FA028CF2}" presName="hierChild4" presStyleCnt="0"/>
      <dgm:spPr/>
      <dgm:t>
        <a:bodyPr/>
        <a:lstStyle/>
        <a:p>
          <a:endParaRPr lang="fr-FR"/>
        </a:p>
      </dgm:t>
    </dgm:pt>
    <dgm:pt modelId="{099A6CA3-8CD9-47CD-8045-301883EE9CCA}" type="pres">
      <dgm:prSet presAssocID="{EE3406DB-808F-418E-9B14-F55313620EC3}" presName="Name37" presStyleLbl="parChTrans1D3" presStyleIdx="7" presStyleCnt="8"/>
      <dgm:spPr/>
      <dgm:t>
        <a:bodyPr/>
        <a:lstStyle/>
        <a:p>
          <a:endParaRPr lang="fr-FR"/>
        </a:p>
      </dgm:t>
    </dgm:pt>
    <dgm:pt modelId="{057D5AF9-B7E5-4D11-A258-4DD914C7A110}" type="pres">
      <dgm:prSet presAssocID="{D97813A1-78C5-4687-B331-7AB146698B5F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316AECE-29BB-4C6A-9C9D-9E35F83294CB}" type="pres">
      <dgm:prSet presAssocID="{D97813A1-78C5-4687-B331-7AB146698B5F}" presName="rootComposite" presStyleCnt="0"/>
      <dgm:spPr/>
      <dgm:t>
        <a:bodyPr/>
        <a:lstStyle/>
        <a:p>
          <a:endParaRPr lang="fr-FR"/>
        </a:p>
      </dgm:t>
    </dgm:pt>
    <dgm:pt modelId="{B4F412E0-93C4-4F6E-BC04-758AEC4E2358}" type="pres">
      <dgm:prSet presAssocID="{D97813A1-78C5-4687-B331-7AB146698B5F}" presName="rootText" presStyleLbl="node3" presStyleIdx="7" presStyleCnt="8" custScaleY="49359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91C280-52A5-4BB9-82EE-22868D882B6D}" type="pres">
      <dgm:prSet presAssocID="{D97813A1-78C5-4687-B331-7AB146698B5F}" presName="rootConnector" presStyleLbl="node3" presStyleIdx="7" presStyleCnt="8"/>
      <dgm:spPr/>
      <dgm:t>
        <a:bodyPr/>
        <a:lstStyle/>
        <a:p>
          <a:endParaRPr lang="fr-FR"/>
        </a:p>
      </dgm:t>
    </dgm:pt>
    <dgm:pt modelId="{7FDA90E8-1F87-488A-A10D-1FBA98084A13}" type="pres">
      <dgm:prSet presAssocID="{D97813A1-78C5-4687-B331-7AB146698B5F}" presName="hierChild4" presStyleCnt="0"/>
      <dgm:spPr/>
      <dgm:t>
        <a:bodyPr/>
        <a:lstStyle/>
        <a:p>
          <a:endParaRPr lang="fr-FR"/>
        </a:p>
      </dgm:t>
    </dgm:pt>
    <dgm:pt modelId="{7D3FB3F2-4715-4B58-966D-280943DC9DFD}" type="pres">
      <dgm:prSet presAssocID="{D97813A1-78C5-4687-B331-7AB146698B5F}" presName="hierChild5" presStyleCnt="0"/>
      <dgm:spPr/>
      <dgm:t>
        <a:bodyPr/>
        <a:lstStyle/>
        <a:p>
          <a:endParaRPr lang="fr-FR"/>
        </a:p>
      </dgm:t>
    </dgm:pt>
    <dgm:pt modelId="{7F394A35-973C-46DE-B13C-551E76B6FA70}" type="pres">
      <dgm:prSet presAssocID="{FD11E6A3-BE9F-4E36-9A1D-0421FA028CF2}" presName="hierChild5" presStyleCnt="0"/>
      <dgm:spPr/>
      <dgm:t>
        <a:bodyPr/>
        <a:lstStyle/>
        <a:p>
          <a:endParaRPr lang="fr-FR"/>
        </a:p>
      </dgm:t>
    </dgm:pt>
    <dgm:pt modelId="{D7E8EF9D-4578-4B53-AC46-1B3F9ECDA8B0}" type="pres">
      <dgm:prSet presAssocID="{B916850D-E0A4-4234-8717-5034BBEF9189}" presName="hierChild3" presStyleCnt="0"/>
      <dgm:spPr/>
      <dgm:t>
        <a:bodyPr/>
        <a:lstStyle/>
        <a:p>
          <a:endParaRPr lang="fr-FR"/>
        </a:p>
      </dgm:t>
    </dgm:pt>
  </dgm:ptLst>
  <dgm:cxnLst>
    <dgm:cxn modelId="{6C75B9AF-F055-4164-B47F-428759BBC2B4}" type="presOf" srcId="{EE3406DB-808F-418E-9B14-F55313620EC3}" destId="{099A6CA3-8CD9-47CD-8045-301883EE9CCA}" srcOrd="0" destOrd="0" presId="urn:microsoft.com/office/officeart/2005/8/layout/orgChart1"/>
    <dgm:cxn modelId="{0E7F55F4-33FA-4DA6-9119-496567E1BA51}" type="presOf" srcId="{731CA88A-4FCA-4145-BA96-601BED8F2896}" destId="{6B585F99-B30F-4963-8E9B-2B9C19D29D81}" srcOrd="1" destOrd="0" presId="urn:microsoft.com/office/officeart/2005/8/layout/orgChart1"/>
    <dgm:cxn modelId="{7802EA5A-0374-4C67-ABB3-A41684664561}" type="presOf" srcId="{B916850D-E0A4-4234-8717-5034BBEF9189}" destId="{34C1B4D0-1841-4070-8C61-6208A24448CE}" srcOrd="1" destOrd="0" presId="urn:microsoft.com/office/officeart/2005/8/layout/orgChart1"/>
    <dgm:cxn modelId="{81A38888-E79A-43C9-A8A3-41CAFFEA8B60}" type="presOf" srcId="{D97813A1-78C5-4687-B331-7AB146698B5F}" destId="{B4F412E0-93C4-4F6E-BC04-758AEC4E2358}" srcOrd="0" destOrd="0" presId="urn:microsoft.com/office/officeart/2005/8/layout/orgChart1"/>
    <dgm:cxn modelId="{1DCF5410-E0AD-49E1-BB28-FE92D1E6A764}" type="presOf" srcId="{3F3F1B1F-2512-479D-8166-5611A3BF0942}" destId="{CC7F7620-667A-4DC5-B3D2-068414369BAC}" srcOrd="0" destOrd="0" presId="urn:microsoft.com/office/officeart/2005/8/layout/orgChart1"/>
    <dgm:cxn modelId="{28457BD2-ADB3-4EF1-8A42-C8FA6DAF983F}" srcId="{379B0DC2-ABFA-4C55-B328-F6FEEE5E226D}" destId="{B916850D-E0A4-4234-8717-5034BBEF9189}" srcOrd="0" destOrd="0" parTransId="{E8B3EE05-BDF4-4937-87EC-A3E075C2CDC8}" sibTransId="{2FD5298E-02B4-4ACC-91DF-55F4B18F4124}"/>
    <dgm:cxn modelId="{A3F656EB-3476-46CF-A002-B383725697E0}" type="presOf" srcId="{3B86DFF4-D434-426C-BA78-C81627C6E51C}" destId="{71FD6A98-B7E7-4AE9-AD46-CC824C6F9B14}" srcOrd="1" destOrd="0" presId="urn:microsoft.com/office/officeart/2005/8/layout/orgChart1"/>
    <dgm:cxn modelId="{3C484D3C-8EA6-47FD-B620-A9342034EC09}" type="presOf" srcId="{00D9A384-3AD6-4C19-9696-D069763BADF3}" destId="{E669915D-43E3-4082-BCB5-1899974ED8E0}" srcOrd="1" destOrd="0" presId="urn:microsoft.com/office/officeart/2005/8/layout/orgChart1"/>
    <dgm:cxn modelId="{8A68206A-7B49-4858-B799-44203129FE76}" type="presOf" srcId="{03A2D73A-89BC-435A-8CAA-603BED1AE517}" destId="{BE32E085-5352-47CA-8576-D452EA41C708}" srcOrd="0" destOrd="0" presId="urn:microsoft.com/office/officeart/2005/8/layout/orgChart1"/>
    <dgm:cxn modelId="{8CDE30F8-5EFE-4011-89E8-85053090B7B7}" type="presOf" srcId="{EC18DC03-4C3F-4602-AC4E-7B24EFF52AF7}" destId="{BFD2F542-819F-42A1-9A50-49818B8FCE3B}" srcOrd="0" destOrd="0" presId="urn:microsoft.com/office/officeart/2005/8/layout/orgChart1"/>
    <dgm:cxn modelId="{C2F4F709-19BA-4540-A866-D68D4A004EC1}" type="presOf" srcId="{B21F4953-AEB8-4DEC-AF85-722FD89B7A08}" destId="{8D5EAF81-1CF5-430F-848E-F58BCC2431CB}" srcOrd="1" destOrd="0" presId="urn:microsoft.com/office/officeart/2005/8/layout/orgChart1"/>
    <dgm:cxn modelId="{9B8D8C97-A0A3-43AE-870E-77F79AB8796D}" type="presOf" srcId="{05367843-79BF-4032-94EB-C5CDFDDD6E6D}" destId="{A6E6726F-4AF6-499A-B76F-667C7032FB89}" srcOrd="0" destOrd="0" presId="urn:microsoft.com/office/officeart/2005/8/layout/orgChart1"/>
    <dgm:cxn modelId="{D3857A6F-8440-489E-8F4B-C8BC333D4711}" type="presOf" srcId="{20F819CB-4473-40A4-AF84-ED8DB63A6A1A}" destId="{36F34F21-C379-412E-BCC8-89FD8F3EA001}" srcOrd="0" destOrd="0" presId="urn:microsoft.com/office/officeart/2005/8/layout/orgChart1"/>
    <dgm:cxn modelId="{87619B11-0809-4262-9A6D-255EB7468D9C}" type="presOf" srcId="{409123C1-F134-4AD1-80D8-3A101FEC05DB}" destId="{26968F3D-A872-4E06-B163-3FCB60506AB5}" srcOrd="0" destOrd="0" presId="urn:microsoft.com/office/officeart/2005/8/layout/orgChart1"/>
    <dgm:cxn modelId="{EF3456C2-3483-4B7F-AF4A-21D94B3A4F1F}" type="presOf" srcId="{3B86DFF4-D434-426C-BA78-C81627C6E51C}" destId="{633E604F-F4B2-422D-A04B-9D7938D6AFD2}" srcOrd="0" destOrd="0" presId="urn:microsoft.com/office/officeart/2005/8/layout/orgChart1"/>
    <dgm:cxn modelId="{48807003-48C5-4320-8CB8-63BA671A03D2}" type="presOf" srcId="{05367843-79BF-4032-94EB-C5CDFDDD6E6D}" destId="{3A643504-C284-46F4-AD64-7087EB1D2D79}" srcOrd="1" destOrd="0" presId="urn:microsoft.com/office/officeart/2005/8/layout/orgChart1"/>
    <dgm:cxn modelId="{E1B03E7B-CE69-4FEB-B560-8A61BBC6565F}" type="presOf" srcId="{D97813A1-78C5-4687-B331-7AB146698B5F}" destId="{FE91C280-52A5-4BB9-82EE-22868D882B6D}" srcOrd="1" destOrd="0" presId="urn:microsoft.com/office/officeart/2005/8/layout/orgChart1"/>
    <dgm:cxn modelId="{8DAD4F81-BD1E-452D-B0EA-F2AB910A92DC}" srcId="{23E1044D-6806-4D9D-81BE-9616E33F6ADC}" destId="{731CA88A-4FCA-4145-BA96-601BED8F2896}" srcOrd="0" destOrd="0" parTransId="{B87D4800-CF10-4EAA-B061-D7BAF3EC3E85}" sibTransId="{351E1E7F-DBEA-4821-8AB8-B577E077EC84}"/>
    <dgm:cxn modelId="{34395A5D-F5C6-49DE-853B-FCF4777D00BF}" srcId="{8463FF93-AAFD-4099-894A-5D4B4F2A60F6}" destId="{B21F4953-AEB8-4DEC-AF85-722FD89B7A08}" srcOrd="0" destOrd="0" parTransId="{14BC6178-A359-428D-A5D5-A8F4BEDF81A6}" sibTransId="{A49C9748-BB70-4544-9A03-79AD989A7302}"/>
    <dgm:cxn modelId="{1C65D322-F088-45E9-A1DA-D58A51324BC1}" srcId="{B916850D-E0A4-4234-8717-5034BBEF9189}" destId="{FD11E6A3-BE9F-4E36-9A1D-0421FA028CF2}" srcOrd="4" destOrd="0" parTransId="{5906B9F4-D655-47EB-9B4B-BB6DC1081A98}" sibTransId="{1323FE2B-5C90-49F4-860A-989807E3C57B}"/>
    <dgm:cxn modelId="{77AD9C91-5AE6-4D7A-BC40-4ED40F4428B6}" type="presOf" srcId="{379B0DC2-ABFA-4C55-B328-F6FEEE5E226D}" destId="{9721E854-580C-41A9-80F7-DDACF6FAE70F}" srcOrd="0" destOrd="0" presId="urn:microsoft.com/office/officeart/2005/8/layout/orgChart1"/>
    <dgm:cxn modelId="{D5C33EAC-A9E6-457E-B816-6501680870E4}" type="presOf" srcId="{B21F4953-AEB8-4DEC-AF85-722FD89B7A08}" destId="{966439DA-FF67-4B26-B34A-9E1676949381}" srcOrd="0" destOrd="0" presId="urn:microsoft.com/office/officeart/2005/8/layout/orgChart1"/>
    <dgm:cxn modelId="{F95F2C37-0AE8-4475-A2FB-0C052CB6D10C}" srcId="{B916850D-E0A4-4234-8717-5034BBEF9189}" destId="{00D9A384-3AD6-4C19-9696-D069763BADF3}" srcOrd="0" destOrd="0" parTransId="{11ABF745-E754-4C72-A36D-FA4D93FA3D1E}" sibTransId="{C9776FBB-5510-4EF0-9ADD-9C15D3DCE9C8}"/>
    <dgm:cxn modelId="{0BA06C1E-D1F4-46AA-AE3A-63D882E149F1}" type="presOf" srcId="{3F3F1B1F-2512-479D-8166-5611A3BF0942}" destId="{62211980-D204-41C8-8B65-9745647C3F61}" srcOrd="1" destOrd="0" presId="urn:microsoft.com/office/officeart/2005/8/layout/orgChart1"/>
    <dgm:cxn modelId="{0FEB49D4-9030-4CBC-BC88-451BFA84BEFF}" type="presOf" srcId="{731CA88A-4FCA-4145-BA96-601BED8F2896}" destId="{0540E576-D6BC-45DC-B511-6E1278764E8F}" srcOrd="0" destOrd="0" presId="urn:microsoft.com/office/officeart/2005/8/layout/orgChart1"/>
    <dgm:cxn modelId="{67FF563C-C2ED-4456-9605-504E55EC79F9}" srcId="{B916850D-E0A4-4234-8717-5034BBEF9189}" destId="{15C65E6B-88C3-4083-8D55-3CA4ED922771}" srcOrd="1" destOrd="0" parTransId="{6D56ED33-BC1B-42C8-A031-E8822455BE94}" sibTransId="{5A7736FF-34CB-4A49-B064-F04146964DE2}"/>
    <dgm:cxn modelId="{E1B4D5F6-9BBF-47B2-88FB-673321C067A0}" type="presOf" srcId="{8463FF93-AAFD-4099-894A-5D4B4F2A60F6}" destId="{9C3D616A-0C2B-446D-A2AA-0D41A40344BE}" srcOrd="0" destOrd="0" presId="urn:microsoft.com/office/officeart/2005/8/layout/orgChart1"/>
    <dgm:cxn modelId="{E29BD5B3-1F51-4CFE-AE00-56F5D93C78FE}" type="presOf" srcId="{23E1044D-6806-4D9D-81BE-9616E33F6ADC}" destId="{DDAD2440-0D29-4C43-B696-433B11434303}" srcOrd="0" destOrd="0" presId="urn:microsoft.com/office/officeart/2005/8/layout/orgChart1"/>
    <dgm:cxn modelId="{CA50CCDE-7A3F-46CE-8AFD-2FA95C442365}" srcId="{B916850D-E0A4-4234-8717-5034BBEF9189}" destId="{8463FF93-AAFD-4099-894A-5D4B4F2A60F6}" srcOrd="3" destOrd="0" parTransId="{20F819CB-4473-40A4-AF84-ED8DB63A6A1A}" sibTransId="{5CCED786-F535-464C-8321-0804F79D5A56}"/>
    <dgm:cxn modelId="{6FDF6D89-1075-4A17-B218-1306D6DE0982}" srcId="{409123C1-F134-4AD1-80D8-3A101FEC05DB}" destId="{409B99A3-AC54-478C-AAB3-8A766668F6E7}" srcOrd="0" destOrd="0" parTransId="{62700DC3-5A08-4F9F-9CE1-E681AAD4E1E8}" sibTransId="{10E4690A-C1DA-4C47-91D2-00291C6B7250}"/>
    <dgm:cxn modelId="{4CD49467-BEF0-4702-B180-A679FAE736A9}" type="presOf" srcId="{409B99A3-AC54-478C-AAB3-8A766668F6E7}" destId="{276484B5-C3D5-49D3-8FB3-A94DCBB767EB}" srcOrd="1" destOrd="0" presId="urn:microsoft.com/office/officeart/2005/8/layout/orgChart1"/>
    <dgm:cxn modelId="{82B5CAC8-6EAA-4ACA-BC93-E6816209F532}" type="presOf" srcId="{00D9A384-3AD6-4C19-9696-D069763BADF3}" destId="{1EA46AB6-C347-4FDF-B481-C5D885DEAEE8}" srcOrd="0" destOrd="0" presId="urn:microsoft.com/office/officeart/2005/8/layout/orgChart1"/>
    <dgm:cxn modelId="{B0048742-6841-4EE9-8FF6-6B5A200CFA17}" srcId="{B916850D-E0A4-4234-8717-5034BBEF9189}" destId="{409123C1-F134-4AD1-80D8-3A101FEC05DB}" srcOrd="2" destOrd="0" parTransId="{A229FBA0-B6E1-4349-B342-93A50D61CB76}" sibTransId="{3B8377B2-0F15-4F9A-9082-65EDFD3DA1BE}"/>
    <dgm:cxn modelId="{CA52E103-7B10-48E2-B272-1265462FC0F2}" type="presOf" srcId="{A229FBA0-B6E1-4349-B342-93A50D61CB76}" destId="{56CF6892-72E9-460F-B0CF-DC1F49F00F29}" srcOrd="0" destOrd="0" presId="urn:microsoft.com/office/officeart/2005/8/layout/orgChart1"/>
    <dgm:cxn modelId="{8C1A212C-22B8-4161-8E10-FBA9243BF7E2}" type="presOf" srcId="{8A836EF5-B01E-4B36-B27C-2EEFC6DF096E}" destId="{E7CA65B7-5EDE-4B52-BDD6-36D21427B860}" srcOrd="1" destOrd="0" presId="urn:microsoft.com/office/officeart/2005/8/layout/orgChart1"/>
    <dgm:cxn modelId="{1E815A13-BFEF-4D98-8C3A-AC4E91B61CCA}" srcId="{8463FF93-AAFD-4099-894A-5D4B4F2A60F6}" destId="{05367843-79BF-4032-94EB-C5CDFDDD6E6D}" srcOrd="2" destOrd="0" parTransId="{03A2D73A-89BC-435A-8CAA-603BED1AE517}" sibTransId="{6D707527-EB66-44AD-BFCE-1B31AA610993}"/>
    <dgm:cxn modelId="{CDC04695-884A-4E8A-B5D2-BCBA9098C8F2}" type="presOf" srcId="{8463FF93-AAFD-4099-894A-5D4B4F2A60F6}" destId="{B9EE61AC-B403-45DF-A0A7-08629D6BC9C9}" srcOrd="1" destOrd="0" presId="urn:microsoft.com/office/officeart/2005/8/layout/orgChart1"/>
    <dgm:cxn modelId="{BA7AAADE-2F63-423B-A3B3-D4BD498A736E}" type="presOf" srcId="{15C65E6B-88C3-4083-8D55-3CA4ED922771}" destId="{081F1A0F-D4B3-4493-A7D9-0D9308D1F4B9}" srcOrd="0" destOrd="0" presId="urn:microsoft.com/office/officeart/2005/8/layout/orgChart1"/>
    <dgm:cxn modelId="{64B246E4-7F5A-445E-BFE2-7F4F7B192E2A}" type="presOf" srcId="{15C65E6B-88C3-4083-8D55-3CA4ED922771}" destId="{92F87E6A-1042-4B29-91B7-5FA721D87619}" srcOrd="1" destOrd="0" presId="urn:microsoft.com/office/officeart/2005/8/layout/orgChart1"/>
    <dgm:cxn modelId="{709E9258-9D5B-41AB-82BE-451480B58BFD}" srcId="{15C65E6B-88C3-4083-8D55-3CA4ED922771}" destId="{3F3F1B1F-2512-479D-8166-5611A3BF0942}" srcOrd="1" destOrd="0" parTransId="{DE9FB984-A7CC-4A87-8660-BFA70B8DD53A}" sibTransId="{D2418208-3CF6-4A6D-878D-DE190F82223F}"/>
    <dgm:cxn modelId="{20F0EEA8-D2B7-41F2-AD68-699F5F9A924C}" srcId="{8463FF93-AAFD-4099-894A-5D4B4F2A60F6}" destId="{3B86DFF4-D434-426C-BA78-C81627C6E51C}" srcOrd="1" destOrd="0" parTransId="{EC18DC03-4C3F-4602-AC4E-7B24EFF52AF7}" sibTransId="{715CFFD9-12BE-4E6D-85D2-0B4619B286DC}"/>
    <dgm:cxn modelId="{3937E5AC-AD2F-4C57-96FB-24F2E1B33678}" type="presOf" srcId="{DE9FB984-A7CC-4A87-8660-BFA70B8DD53A}" destId="{22254EFA-3AB2-4E9E-8C47-31B0BC9394F4}" srcOrd="0" destOrd="0" presId="urn:microsoft.com/office/officeart/2005/8/layout/orgChart1"/>
    <dgm:cxn modelId="{EB27D04E-D176-4AC1-AFDC-56AAE27E9B46}" type="presOf" srcId="{B916850D-E0A4-4234-8717-5034BBEF9189}" destId="{D40B2944-3536-46D4-8B84-FA8ED6C866FA}" srcOrd="0" destOrd="0" presId="urn:microsoft.com/office/officeart/2005/8/layout/orgChart1"/>
    <dgm:cxn modelId="{01FD8009-DDA5-4402-BFB4-3DB691FD8669}" type="presOf" srcId="{62700DC3-5A08-4F9F-9CE1-E681AAD4E1E8}" destId="{85130FA3-DED5-461E-BEF2-95BEA3DBA636}" srcOrd="0" destOrd="0" presId="urn:microsoft.com/office/officeart/2005/8/layout/orgChart1"/>
    <dgm:cxn modelId="{19B290E6-8231-46B1-8723-06A7D88E98EA}" type="presOf" srcId="{6D56ED33-BC1B-42C8-A031-E8822455BE94}" destId="{81E50B2C-4FEB-47E4-9F3D-DDCB60133479}" srcOrd="0" destOrd="0" presId="urn:microsoft.com/office/officeart/2005/8/layout/orgChart1"/>
    <dgm:cxn modelId="{97255400-2D66-4478-8B7D-501E3C8922DC}" srcId="{FD11E6A3-BE9F-4E36-9A1D-0421FA028CF2}" destId="{D97813A1-78C5-4687-B331-7AB146698B5F}" srcOrd="0" destOrd="0" parTransId="{EE3406DB-808F-418E-9B14-F55313620EC3}" sibTransId="{A3340CE8-F250-4FC8-B7C7-2614ECFB506F}"/>
    <dgm:cxn modelId="{5629B92A-DA1F-47D6-A4B1-FD01E9D1BE2E}" type="presOf" srcId="{B87D4800-CF10-4EAA-B061-D7BAF3EC3E85}" destId="{58B0F238-F7D6-41CD-8946-138AAFB1DC0D}" srcOrd="0" destOrd="0" presId="urn:microsoft.com/office/officeart/2005/8/layout/orgChart1"/>
    <dgm:cxn modelId="{F5A29E2F-6D8B-4C12-ACF5-D3AB8226F1E7}" type="presOf" srcId="{14BC6178-A359-428D-A5D5-A8F4BEDF81A6}" destId="{FAF0BBA7-6B10-403E-AB4F-3A26AFB92751}" srcOrd="0" destOrd="0" presId="urn:microsoft.com/office/officeart/2005/8/layout/orgChart1"/>
    <dgm:cxn modelId="{B52A753B-EE98-4648-9EEF-6F2A4D2B6249}" type="presOf" srcId="{975AEDBD-07BD-4204-A296-11EF7DF5E81A}" destId="{D2334522-5C31-418B-979D-8B44CEABE39B}" srcOrd="0" destOrd="0" presId="urn:microsoft.com/office/officeart/2005/8/layout/orgChart1"/>
    <dgm:cxn modelId="{8A747686-6DA9-4656-B3CE-1CA5D830F17D}" srcId="{15C65E6B-88C3-4083-8D55-3CA4ED922771}" destId="{8A836EF5-B01E-4B36-B27C-2EEFC6DF096E}" srcOrd="0" destOrd="0" parTransId="{975AEDBD-07BD-4204-A296-11EF7DF5E81A}" sibTransId="{51BA9D18-B518-4A08-AE0B-0D8E5D346066}"/>
    <dgm:cxn modelId="{26CC1A9D-F411-4D4A-B142-4BD0DF71BA87}" type="presOf" srcId="{8A836EF5-B01E-4B36-B27C-2EEFC6DF096E}" destId="{E1024AC4-6A9D-4266-9CE3-FC8E44AACFAD}" srcOrd="0" destOrd="0" presId="urn:microsoft.com/office/officeart/2005/8/layout/orgChart1"/>
    <dgm:cxn modelId="{68C5D631-41AC-4389-811E-B221EBC75A8C}" type="presOf" srcId="{FD11E6A3-BE9F-4E36-9A1D-0421FA028CF2}" destId="{64FE4482-9BC0-4D23-85F1-D41EA48AD170}" srcOrd="0" destOrd="0" presId="urn:microsoft.com/office/officeart/2005/8/layout/orgChart1"/>
    <dgm:cxn modelId="{26649BD4-0EC8-4CC4-97E6-C721B3FACF94}" type="presOf" srcId="{23E1044D-6806-4D9D-81BE-9616E33F6ADC}" destId="{584594B7-CF0A-4DC0-9C26-02F32E682A2A}" srcOrd="1" destOrd="0" presId="urn:microsoft.com/office/officeart/2005/8/layout/orgChart1"/>
    <dgm:cxn modelId="{FEA089FC-F4D6-4A2A-AEC5-E5ED5F9D96E1}" type="presOf" srcId="{11ABF745-E754-4C72-A36D-FA4D93FA3D1E}" destId="{E26FF80E-3015-4BC8-B1D5-E9102EE4C81E}" srcOrd="0" destOrd="0" presId="urn:microsoft.com/office/officeart/2005/8/layout/orgChart1"/>
    <dgm:cxn modelId="{4D9A406F-06D9-46EE-88DC-651124677D20}" type="presOf" srcId="{409B99A3-AC54-478C-AAB3-8A766668F6E7}" destId="{7FD7A188-9381-43D5-85B7-CC03EE9AF2EF}" srcOrd="0" destOrd="0" presId="urn:microsoft.com/office/officeart/2005/8/layout/orgChart1"/>
    <dgm:cxn modelId="{2655B00A-4399-4D6F-A21B-8B874CAABC58}" type="presOf" srcId="{5906B9F4-D655-47EB-9B4B-BB6DC1081A98}" destId="{81409626-6FE9-44A1-8E87-4EC36815724E}" srcOrd="0" destOrd="0" presId="urn:microsoft.com/office/officeart/2005/8/layout/orgChart1"/>
    <dgm:cxn modelId="{1AF7FF8D-841E-42CF-8399-AE74B3C946BB}" srcId="{8463FF93-AAFD-4099-894A-5D4B4F2A60F6}" destId="{23E1044D-6806-4D9D-81BE-9616E33F6ADC}" srcOrd="3" destOrd="0" parTransId="{2EDDCDC0-3583-491A-8F6D-7F5C7F454D8B}" sibTransId="{0BAB98E1-C48E-4D55-A5B2-344F229B33F0}"/>
    <dgm:cxn modelId="{802FFC4A-676A-4A4D-A5C3-9203C58673D2}" type="presOf" srcId="{409123C1-F134-4AD1-80D8-3A101FEC05DB}" destId="{CAA05C5E-048B-4CD7-A9C3-A5940D0C9F73}" srcOrd="1" destOrd="0" presId="urn:microsoft.com/office/officeart/2005/8/layout/orgChart1"/>
    <dgm:cxn modelId="{0D4D6C00-93B8-47E1-A0B9-97E65D607076}" type="presOf" srcId="{FD11E6A3-BE9F-4E36-9A1D-0421FA028CF2}" destId="{75B9A1D2-E335-49BE-9DD5-7E40E483E99A}" srcOrd="1" destOrd="0" presId="urn:microsoft.com/office/officeart/2005/8/layout/orgChart1"/>
    <dgm:cxn modelId="{B1A6AAF2-481B-421F-9301-901517DF0013}" type="presOf" srcId="{2EDDCDC0-3583-491A-8F6D-7F5C7F454D8B}" destId="{1D428359-DEF9-402E-95B3-C65D0FCD0E32}" srcOrd="0" destOrd="0" presId="urn:microsoft.com/office/officeart/2005/8/layout/orgChart1"/>
    <dgm:cxn modelId="{CA83A572-C5DF-487A-8E85-F0190BFF883C}" type="presParOf" srcId="{9721E854-580C-41A9-80F7-DDACF6FAE70F}" destId="{144B6800-CD23-4B98-B0CC-4DE136050A48}" srcOrd="0" destOrd="0" presId="urn:microsoft.com/office/officeart/2005/8/layout/orgChart1"/>
    <dgm:cxn modelId="{E7F4F977-3CEB-4901-9B89-9ED62FD0FEDB}" type="presParOf" srcId="{144B6800-CD23-4B98-B0CC-4DE136050A48}" destId="{4270FAC9-09D2-4CC1-96BC-5E0BD8734E66}" srcOrd="0" destOrd="0" presId="urn:microsoft.com/office/officeart/2005/8/layout/orgChart1"/>
    <dgm:cxn modelId="{1BE341B2-90FE-4E82-81EC-F8AF9D5EB57C}" type="presParOf" srcId="{4270FAC9-09D2-4CC1-96BC-5E0BD8734E66}" destId="{D40B2944-3536-46D4-8B84-FA8ED6C866FA}" srcOrd="0" destOrd="0" presId="urn:microsoft.com/office/officeart/2005/8/layout/orgChart1"/>
    <dgm:cxn modelId="{B0AF8461-F7C0-49AA-A5A2-207AD20FAC48}" type="presParOf" srcId="{4270FAC9-09D2-4CC1-96BC-5E0BD8734E66}" destId="{34C1B4D0-1841-4070-8C61-6208A24448CE}" srcOrd="1" destOrd="0" presId="urn:microsoft.com/office/officeart/2005/8/layout/orgChart1"/>
    <dgm:cxn modelId="{9D19DF00-7BDF-417E-B4F5-73F6ECF8929D}" type="presParOf" srcId="{144B6800-CD23-4B98-B0CC-4DE136050A48}" destId="{280F72C1-20FE-43E1-8916-627F0ED6D744}" srcOrd="1" destOrd="0" presId="urn:microsoft.com/office/officeart/2005/8/layout/orgChart1"/>
    <dgm:cxn modelId="{B91E9A5E-71B3-4522-8E94-5905DBB244E9}" type="presParOf" srcId="{280F72C1-20FE-43E1-8916-627F0ED6D744}" destId="{E26FF80E-3015-4BC8-B1D5-E9102EE4C81E}" srcOrd="0" destOrd="0" presId="urn:microsoft.com/office/officeart/2005/8/layout/orgChart1"/>
    <dgm:cxn modelId="{A36A7749-9007-494A-8FDE-D56964D76220}" type="presParOf" srcId="{280F72C1-20FE-43E1-8916-627F0ED6D744}" destId="{EAD96D00-03E3-4161-BE14-BC7F57685CE4}" srcOrd="1" destOrd="0" presId="urn:microsoft.com/office/officeart/2005/8/layout/orgChart1"/>
    <dgm:cxn modelId="{07BB65FB-9D41-4454-8E25-6D580D33CE72}" type="presParOf" srcId="{EAD96D00-03E3-4161-BE14-BC7F57685CE4}" destId="{C30011F2-FAFE-4841-92B5-CD78B8017707}" srcOrd="0" destOrd="0" presId="urn:microsoft.com/office/officeart/2005/8/layout/orgChart1"/>
    <dgm:cxn modelId="{A30DE248-24E1-4445-A478-9C60834A05B6}" type="presParOf" srcId="{C30011F2-FAFE-4841-92B5-CD78B8017707}" destId="{1EA46AB6-C347-4FDF-B481-C5D885DEAEE8}" srcOrd="0" destOrd="0" presId="urn:microsoft.com/office/officeart/2005/8/layout/orgChart1"/>
    <dgm:cxn modelId="{4D2B34D1-C2CD-442E-AB63-880D7BB01A12}" type="presParOf" srcId="{C30011F2-FAFE-4841-92B5-CD78B8017707}" destId="{E669915D-43E3-4082-BCB5-1899974ED8E0}" srcOrd="1" destOrd="0" presId="urn:microsoft.com/office/officeart/2005/8/layout/orgChart1"/>
    <dgm:cxn modelId="{B68BA1BB-5A55-4CF2-BF4E-B70B588D576B}" type="presParOf" srcId="{EAD96D00-03E3-4161-BE14-BC7F57685CE4}" destId="{0D2AC6AA-E031-482D-AF19-C4B3CC60293B}" srcOrd="1" destOrd="0" presId="urn:microsoft.com/office/officeart/2005/8/layout/orgChart1"/>
    <dgm:cxn modelId="{3B5E4D93-9108-4332-9504-E19B192254E9}" type="presParOf" srcId="{EAD96D00-03E3-4161-BE14-BC7F57685CE4}" destId="{D84E552F-3DF2-421D-847F-6A12C5F60DD7}" srcOrd="2" destOrd="0" presId="urn:microsoft.com/office/officeart/2005/8/layout/orgChart1"/>
    <dgm:cxn modelId="{EAE5C76D-8575-4D4A-B3AB-8DF25CF9063B}" type="presParOf" srcId="{280F72C1-20FE-43E1-8916-627F0ED6D744}" destId="{81E50B2C-4FEB-47E4-9F3D-DDCB60133479}" srcOrd="2" destOrd="0" presId="urn:microsoft.com/office/officeart/2005/8/layout/orgChart1"/>
    <dgm:cxn modelId="{B13F5018-3CA3-4207-961D-E999391CF40D}" type="presParOf" srcId="{280F72C1-20FE-43E1-8916-627F0ED6D744}" destId="{493BC763-FC35-4B48-AB0F-A10ABACA37B3}" srcOrd="3" destOrd="0" presId="urn:microsoft.com/office/officeart/2005/8/layout/orgChart1"/>
    <dgm:cxn modelId="{8791C2F5-052C-46AA-B13C-41A7CF584934}" type="presParOf" srcId="{493BC763-FC35-4B48-AB0F-A10ABACA37B3}" destId="{C1482144-CDC8-46BF-A2C5-CF66FA3E29E3}" srcOrd="0" destOrd="0" presId="urn:microsoft.com/office/officeart/2005/8/layout/orgChart1"/>
    <dgm:cxn modelId="{F6D14852-CAA2-4130-ABCB-D119898BE652}" type="presParOf" srcId="{C1482144-CDC8-46BF-A2C5-CF66FA3E29E3}" destId="{081F1A0F-D4B3-4493-A7D9-0D9308D1F4B9}" srcOrd="0" destOrd="0" presId="urn:microsoft.com/office/officeart/2005/8/layout/orgChart1"/>
    <dgm:cxn modelId="{68F518D4-560B-4E23-801D-C3CCC8D63C71}" type="presParOf" srcId="{C1482144-CDC8-46BF-A2C5-CF66FA3E29E3}" destId="{92F87E6A-1042-4B29-91B7-5FA721D87619}" srcOrd="1" destOrd="0" presId="urn:microsoft.com/office/officeart/2005/8/layout/orgChart1"/>
    <dgm:cxn modelId="{97065406-0693-4559-9EFD-2C24EBE881B5}" type="presParOf" srcId="{493BC763-FC35-4B48-AB0F-A10ABACA37B3}" destId="{6CD46CE4-42CE-4AA4-80DF-58A16882F8FD}" srcOrd="1" destOrd="0" presId="urn:microsoft.com/office/officeart/2005/8/layout/orgChart1"/>
    <dgm:cxn modelId="{D3FAC8BC-BD7C-45DE-B4EE-DB5C701B10F7}" type="presParOf" srcId="{6CD46CE4-42CE-4AA4-80DF-58A16882F8FD}" destId="{D2334522-5C31-418B-979D-8B44CEABE39B}" srcOrd="0" destOrd="0" presId="urn:microsoft.com/office/officeart/2005/8/layout/orgChart1"/>
    <dgm:cxn modelId="{4C2D17D5-0894-410C-A0F4-4748E7BB7D37}" type="presParOf" srcId="{6CD46CE4-42CE-4AA4-80DF-58A16882F8FD}" destId="{2D152548-4AD9-47C6-8D89-2C659358C649}" srcOrd="1" destOrd="0" presId="urn:microsoft.com/office/officeart/2005/8/layout/orgChart1"/>
    <dgm:cxn modelId="{0ECEFF90-A99F-4B06-AD30-939EC27FE832}" type="presParOf" srcId="{2D152548-4AD9-47C6-8D89-2C659358C649}" destId="{E65CAE77-BD1C-4A14-AA52-52710D9AC950}" srcOrd="0" destOrd="0" presId="urn:microsoft.com/office/officeart/2005/8/layout/orgChart1"/>
    <dgm:cxn modelId="{B597F839-B9F9-4671-B2F3-6261F73500D7}" type="presParOf" srcId="{E65CAE77-BD1C-4A14-AA52-52710D9AC950}" destId="{E1024AC4-6A9D-4266-9CE3-FC8E44AACFAD}" srcOrd="0" destOrd="0" presId="urn:microsoft.com/office/officeart/2005/8/layout/orgChart1"/>
    <dgm:cxn modelId="{6BBE8EA2-6800-4B16-809F-11B3BD88EE21}" type="presParOf" srcId="{E65CAE77-BD1C-4A14-AA52-52710D9AC950}" destId="{E7CA65B7-5EDE-4B52-BDD6-36D21427B860}" srcOrd="1" destOrd="0" presId="urn:microsoft.com/office/officeart/2005/8/layout/orgChart1"/>
    <dgm:cxn modelId="{B51CBA63-AB3B-4C1D-AE99-DFE5885E35B7}" type="presParOf" srcId="{2D152548-4AD9-47C6-8D89-2C659358C649}" destId="{04A14A2A-5983-4C32-8043-1A1D664E5650}" srcOrd="1" destOrd="0" presId="urn:microsoft.com/office/officeart/2005/8/layout/orgChart1"/>
    <dgm:cxn modelId="{F6EAA1B8-46E7-45E7-A40C-D81E13B1CE61}" type="presParOf" srcId="{2D152548-4AD9-47C6-8D89-2C659358C649}" destId="{1672CC0C-665B-4114-B055-D6268E96756F}" srcOrd="2" destOrd="0" presId="urn:microsoft.com/office/officeart/2005/8/layout/orgChart1"/>
    <dgm:cxn modelId="{4C7F592C-9422-43C1-894D-1ECE0DE7DD74}" type="presParOf" srcId="{6CD46CE4-42CE-4AA4-80DF-58A16882F8FD}" destId="{22254EFA-3AB2-4E9E-8C47-31B0BC9394F4}" srcOrd="2" destOrd="0" presId="urn:microsoft.com/office/officeart/2005/8/layout/orgChart1"/>
    <dgm:cxn modelId="{1055FE6F-47CF-42C7-B494-774FA8B66745}" type="presParOf" srcId="{6CD46CE4-42CE-4AA4-80DF-58A16882F8FD}" destId="{07972E0C-DE99-4015-9CC9-B67C098AE2AE}" srcOrd="3" destOrd="0" presId="urn:microsoft.com/office/officeart/2005/8/layout/orgChart1"/>
    <dgm:cxn modelId="{8E21D3BB-4CFE-4C33-BE2F-EBB7E8A97ACA}" type="presParOf" srcId="{07972E0C-DE99-4015-9CC9-B67C098AE2AE}" destId="{C9B3D761-54A1-4B7E-9DFB-64965E1E7B24}" srcOrd="0" destOrd="0" presId="urn:microsoft.com/office/officeart/2005/8/layout/orgChart1"/>
    <dgm:cxn modelId="{505A09C9-7156-4484-A740-CDD8C6300156}" type="presParOf" srcId="{C9B3D761-54A1-4B7E-9DFB-64965E1E7B24}" destId="{CC7F7620-667A-4DC5-B3D2-068414369BAC}" srcOrd="0" destOrd="0" presId="urn:microsoft.com/office/officeart/2005/8/layout/orgChart1"/>
    <dgm:cxn modelId="{6A9B5316-553B-4026-B46C-354584BB75CC}" type="presParOf" srcId="{C9B3D761-54A1-4B7E-9DFB-64965E1E7B24}" destId="{62211980-D204-41C8-8B65-9745647C3F61}" srcOrd="1" destOrd="0" presId="urn:microsoft.com/office/officeart/2005/8/layout/orgChart1"/>
    <dgm:cxn modelId="{6CADD1EE-A19C-477B-A18A-E32BFED3DF97}" type="presParOf" srcId="{07972E0C-DE99-4015-9CC9-B67C098AE2AE}" destId="{5CE6A871-8F62-4BC9-BB3A-B63D0576F096}" srcOrd="1" destOrd="0" presId="urn:microsoft.com/office/officeart/2005/8/layout/orgChart1"/>
    <dgm:cxn modelId="{D2EF9D5A-4468-453C-9C63-9BD886C0A641}" type="presParOf" srcId="{07972E0C-DE99-4015-9CC9-B67C098AE2AE}" destId="{6EFFAC80-81A3-4EDA-AE6E-D6FE757319CA}" srcOrd="2" destOrd="0" presId="urn:microsoft.com/office/officeart/2005/8/layout/orgChart1"/>
    <dgm:cxn modelId="{7CE2B6E4-5C6D-4738-B67B-DA69011B6E65}" type="presParOf" srcId="{493BC763-FC35-4B48-AB0F-A10ABACA37B3}" destId="{67771EA9-5756-4FB4-9C17-D5410DAE3737}" srcOrd="2" destOrd="0" presId="urn:microsoft.com/office/officeart/2005/8/layout/orgChart1"/>
    <dgm:cxn modelId="{47F2384A-B3B4-4645-ABDE-9027BCED0400}" type="presParOf" srcId="{280F72C1-20FE-43E1-8916-627F0ED6D744}" destId="{56CF6892-72E9-460F-B0CF-DC1F49F00F29}" srcOrd="4" destOrd="0" presId="urn:microsoft.com/office/officeart/2005/8/layout/orgChart1"/>
    <dgm:cxn modelId="{B6246C40-B028-4EEB-A976-544D36A97C2B}" type="presParOf" srcId="{280F72C1-20FE-43E1-8916-627F0ED6D744}" destId="{BDA76747-4EE0-4EBB-94D4-469B8BA09C47}" srcOrd="5" destOrd="0" presId="urn:microsoft.com/office/officeart/2005/8/layout/orgChart1"/>
    <dgm:cxn modelId="{D46D0F21-EB1A-499F-9DEF-0D34A67207E8}" type="presParOf" srcId="{BDA76747-4EE0-4EBB-94D4-469B8BA09C47}" destId="{BD240A45-1771-49E6-BE1D-D861F3CA0F16}" srcOrd="0" destOrd="0" presId="urn:microsoft.com/office/officeart/2005/8/layout/orgChart1"/>
    <dgm:cxn modelId="{E6F91E13-608B-4991-BA0A-AEF3C810371F}" type="presParOf" srcId="{BD240A45-1771-49E6-BE1D-D861F3CA0F16}" destId="{26968F3D-A872-4E06-B163-3FCB60506AB5}" srcOrd="0" destOrd="0" presId="urn:microsoft.com/office/officeart/2005/8/layout/orgChart1"/>
    <dgm:cxn modelId="{15B7BEDA-6317-4864-B197-ECF121983DE5}" type="presParOf" srcId="{BD240A45-1771-49E6-BE1D-D861F3CA0F16}" destId="{CAA05C5E-048B-4CD7-A9C3-A5940D0C9F73}" srcOrd="1" destOrd="0" presId="urn:microsoft.com/office/officeart/2005/8/layout/orgChart1"/>
    <dgm:cxn modelId="{8CABE054-AC7F-461C-B5BD-22266B13C1A5}" type="presParOf" srcId="{BDA76747-4EE0-4EBB-94D4-469B8BA09C47}" destId="{AC6273D1-E2A3-47B2-B0C4-21B720C6B459}" srcOrd="1" destOrd="0" presId="urn:microsoft.com/office/officeart/2005/8/layout/orgChart1"/>
    <dgm:cxn modelId="{7F127044-0BDE-4AAB-BB14-327E233D399C}" type="presParOf" srcId="{AC6273D1-E2A3-47B2-B0C4-21B720C6B459}" destId="{85130FA3-DED5-461E-BEF2-95BEA3DBA636}" srcOrd="0" destOrd="0" presId="urn:microsoft.com/office/officeart/2005/8/layout/orgChart1"/>
    <dgm:cxn modelId="{32D00AE2-2130-4D8C-8BC1-EC65BBD273F4}" type="presParOf" srcId="{AC6273D1-E2A3-47B2-B0C4-21B720C6B459}" destId="{82FC45A2-3B39-4E69-96C1-DC7F565DA701}" srcOrd="1" destOrd="0" presId="urn:microsoft.com/office/officeart/2005/8/layout/orgChart1"/>
    <dgm:cxn modelId="{CC876CE1-76B2-4399-B85A-35A5511AC31D}" type="presParOf" srcId="{82FC45A2-3B39-4E69-96C1-DC7F565DA701}" destId="{BC8E3B1D-BA8F-4182-A062-A4CE1D3BF334}" srcOrd="0" destOrd="0" presId="urn:microsoft.com/office/officeart/2005/8/layout/orgChart1"/>
    <dgm:cxn modelId="{38F8DEA6-C84D-4C3C-96CB-A6379F0DAE7A}" type="presParOf" srcId="{BC8E3B1D-BA8F-4182-A062-A4CE1D3BF334}" destId="{7FD7A188-9381-43D5-85B7-CC03EE9AF2EF}" srcOrd="0" destOrd="0" presId="urn:microsoft.com/office/officeart/2005/8/layout/orgChart1"/>
    <dgm:cxn modelId="{760F5711-42C8-4561-A6A9-E1E5A6881C4D}" type="presParOf" srcId="{BC8E3B1D-BA8F-4182-A062-A4CE1D3BF334}" destId="{276484B5-C3D5-49D3-8FB3-A94DCBB767EB}" srcOrd="1" destOrd="0" presId="urn:microsoft.com/office/officeart/2005/8/layout/orgChart1"/>
    <dgm:cxn modelId="{4092E834-C877-4610-9082-D23B65FC5C2F}" type="presParOf" srcId="{82FC45A2-3B39-4E69-96C1-DC7F565DA701}" destId="{C0D789C2-570C-43F1-BA33-A0F782209AD3}" srcOrd="1" destOrd="0" presId="urn:microsoft.com/office/officeart/2005/8/layout/orgChart1"/>
    <dgm:cxn modelId="{02C73A80-E30A-458C-B2C7-E3FCF435FFFE}" type="presParOf" srcId="{82FC45A2-3B39-4E69-96C1-DC7F565DA701}" destId="{C24D59CC-EDD5-4777-9A38-5E78CBE207A4}" srcOrd="2" destOrd="0" presId="urn:microsoft.com/office/officeart/2005/8/layout/orgChart1"/>
    <dgm:cxn modelId="{D8D01E24-4AAC-4F65-A3B6-6AE6F1CE9080}" type="presParOf" srcId="{BDA76747-4EE0-4EBB-94D4-469B8BA09C47}" destId="{59FFC9B3-DC49-4F2E-8811-BA092DD68AA5}" srcOrd="2" destOrd="0" presId="urn:microsoft.com/office/officeart/2005/8/layout/orgChart1"/>
    <dgm:cxn modelId="{5172D981-D5FB-4D85-B98F-3189C9DC4287}" type="presParOf" srcId="{280F72C1-20FE-43E1-8916-627F0ED6D744}" destId="{36F34F21-C379-412E-BCC8-89FD8F3EA001}" srcOrd="6" destOrd="0" presId="urn:microsoft.com/office/officeart/2005/8/layout/orgChart1"/>
    <dgm:cxn modelId="{C5C9C344-4EA8-46F0-B04F-C11A5EC115B4}" type="presParOf" srcId="{280F72C1-20FE-43E1-8916-627F0ED6D744}" destId="{6351D7E5-9E92-4D49-85AB-61250AF273AE}" srcOrd="7" destOrd="0" presId="urn:microsoft.com/office/officeart/2005/8/layout/orgChart1"/>
    <dgm:cxn modelId="{66EF562B-4FB5-4B99-8F1D-61B25347291E}" type="presParOf" srcId="{6351D7E5-9E92-4D49-85AB-61250AF273AE}" destId="{31917823-656D-41FC-A876-F00BD546C9D4}" srcOrd="0" destOrd="0" presId="urn:microsoft.com/office/officeart/2005/8/layout/orgChart1"/>
    <dgm:cxn modelId="{ACAC54E5-D9DE-4BA1-9741-2591B32F2B8A}" type="presParOf" srcId="{31917823-656D-41FC-A876-F00BD546C9D4}" destId="{9C3D616A-0C2B-446D-A2AA-0D41A40344BE}" srcOrd="0" destOrd="0" presId="urn:microsoft.com/office/officeart/2005/8/layout/orgChart1"/>
    <dgm:cxn modelId="{A5CAEA66-E596-41BD-AC49-000C7EBFAFDD}" type="presParOf" srcId="{31917823-656D-41FC-A876-F00BD546C9D4}" destId="{B9EE61AC-B403-45DF-A0A7-08629D6BC9C9}" srcOrd="1" destOrd="0" presId="urn:microsoft.com/office/officeart/2005/8/layout/orgChart1"/>
    <dgm:cxn modelId="{040DDE24-F984-499A-BD56-45CEE07039D3}" type="presParOf" srcId="{6351D7E5-9E92-4D49-85AB-61250AF273AE}" destId="{E9C9C797-7FA5-4E9D-AF08-4E9305C3F906}" srcOrd="1" destOrd="0" presId="urn:microsoft.com/office/officeart/2005/8/layout/orgChart1"/>
    <dgm:cxn modelId="{F7E8E411-E68E-4BC0-9E81-6AE845C394E3}" type="presParOf" srcId="{E9C9C797-7FA5-4E9D-AF08-4E9305C3F906}" destId="{FAF0BBA7-6B10-403E-AB4F-3A26AFB92751}" srcOrd="0" destOrd="0" presId="urn:microsoft.com/office/officeart/2005/8/layout/orgChart1"/>
    <dgm:cxn modelId="{98137084-DBA3-4B8A-BD77-4B6B96339E81}" type="presParOf" srcId="{E9C9C797-7FA5-4E9D-AF08-4E9305C3F906}" destId="{20C1D266-7DC7-4955-A917-5FE997BCF998}" srcOrd="1" destOrd="0" presId="urn:microsoft.com/office/officeart/2005/8/layout/orgChart1"/>
    <dgm:cxn modelId="{F5EADB1F-FC21-408E-98D7-9DA562411C4A}" type="presParOf" srcId="{20C1D266-7DC7-4955-A917-5FE997BCF998}" destId="{D5D52460-03C5-4F7C-9F82-A5EC3C5299BC}" srcOrd="0" destOrd="0" presId="urn:microsoft.com/office/officeart/2005/8/layout/orgChart1"/>
    <dgm:cxn modelId="{CEFFCCAC-30A0-4BC0-9701-B774280438FA}" type="presParOf" srcId="{D5D52460-03C5-4F7C-9F82-A5EC3C5299BC}" destId="{966439DA-FF67-4B26-B34A-9E1676949381}" srcOrd="0" destOrd="0" presId="urn:microsoft.com/office/officeart/2005/8/layout/orgChart1"/>
    <dgm:cxn modelId="{FF29A7CB-BDE7-4280-9B07-CFBA7A2DBDA4}" type="presParOf" srcId="{D5D52460-03C5-4F7C-9F82-A5EC3C5299BC}" destId="{8D5EAF81-1CF5-430F-848E-F58BCC2431CB}" srcOrd="1" destOrd="0" presId="urn:microsoft.com/office/officeart/2005/8/layout/orgChart1"/>
    <dgm:cxn modelId="{A6DAB09B-E091-49E0-9095-7DB6B8433167}" type="presParOf" srcId="{20C1D266-7DC7-4955-A917-5FE997BCF998}" destId="{47A45614-4362-4D50-964E-97E8DDC37E6A}" srcOrd="1" destOrd="0" presId="urn:microsoft.com/office/officeart/2005/8/layout/orgChart1"/>
    <dgm:cxn modelId="{EBC8C733-C1AA-4103-8D57-EA9CD0172298}" type="presParOf" srcId="{20C1D266-7DC7-4955-A917-5FE997BCF998}" destId="{FF3D1FF0-8B61-40D1-9CBF-C43639381210}" srcOrd="2" destOrd="0" presId="urn:microsoft.com/office/officeart/2005/8/layout/orgChart1"/>
    <dgm:cxn modelId="{F44A4C86-8FB9-444C-9B27-5BD5215375AB}" type="presParOf" srcId="{E9C9C797-7FA5-4E9D-AF08-4E9305C3F906}" destId="{BFD2F542-819F-42A1-9A50-49818B8FCE3B}" srcOrd="2" destOrd="0" presId="urn:microsoft.com/office/officeart/2005/8/layout/orgChart1"/>
    <dgm:cxn modelId="{A8AA8B57-D46C-423D-AC4C-63F43F995F88}" type="presParOf" srcId="{E9C9C797-7FA5-4E9D-AF08-4E9305C3F906}" destId="{B909DC39-286F-43B6-878D-4EC6EA0F59D8}" srcOrd="3" destOrd="0" presId="urn:microsoft.com/office/officeart/2005/8/layout/orgChart1"/>
    <dgm:cxn modelId="{179E703B-5077-4FE1-BFCA-3633C2F4FF83}" type="presParOf" srcId="{B909DC39-286F-43B6-878D-4EC6EA0F59D8}" destId="{7F488027-00A5-476A-92E4-6AB16731A105}" srcOrd="0" destOrd="0" presId="urn:microsoft.com/office/officeart/2005/8/layout/orgChart1"/>
    <dgm:cxn modelId="{6EDF0B7B-3FB8-43D2-9A4F-F5714689B45B}" type="presParOf" srcId="{7F488027-00A5-476A-92E4-6AB16731A105}" destId="{633E604F-F4B2-422D-A04B-9D7938D6AFD2}" srcOrd="0" destOrd="0" presId="urn:microsoft.com/office/officeart/2005/8/layout/orgChart1"/>
    <dgm:cxn modelId="{34D33DFA-936D-43A2-9994-A0256A34740B}" type="presParOf" srcId="{7F488027-00A5-476A-92E4-6AB16731A105}" destId="{71FD6A98-B7E7-4AE9-AD46-CC824C6F9B14}" srcOrd="1" destOrd="0" presId="urn:microsoft.com/office/officeart/2005/8/layout/orgChart1"/>
    <dgm:cxn modelId="{7C3B3037-05D6-41E8-AD63-6B75B5476149}" type="presParOf" srcId="{B909DC39-286F-43B6-878D-4EC6EA0F59D8}" destId="{EC90C2FF-7073-47CC-8F32-F5D5A9CBE8A4}" srcOrd="1" destOrd="0" presId="urn:microsoft.com/office/officeart/2005/8/layout/orgChart1"/>
    <dgm:cxn modelId="{93AF5F9C-107A-4AFD-8AB7-103EC12D4609}" type="presParOf" srcId="{B909DC39-286F-43B6-878D-4EC6EA0F59D8}" destId="{727F23B2-9AD6-4FF4-A07E-F8381F7D4B1D}" srcOrd="2" destOrd="0" presId="urn:microsoft.com/office/officeart/2005/8/layout/orgChart1"/>
    <dgm:cxn modelId="{46A534E8-35D1-464F-BEDE-D93BD384DFF9}" type="presParOf" srcId="{E9C9C797-7FA5-4E9D-AF08-4E9305C3F906}" destId="{BE32E085-5352-47CA-8576-D452EA41C708}" srcOrd="4" destOrd="0" presId="urn:microsoft.com/office/officeart/2005/8/layout/orgChart1"/>
    <dgm:cxn modelId="{E8220697-4306-4E69-B6AF-5CD8915658BF}" type="presParOf" srcId="{E9C9C797-7FA5-4E9D-AF08-4E9305C3F906}" destId="{054A380C-39C0-499A-A343-252F95BA8663}" srcOrd="5" destOrd="0" presId="urn:microsoft.com/office/officeart/2005/8/layout/orgChart1"/>
    <dgm:cxn modelId="{98E9411B-C3E7-411E-A688-95E859DCBF31}" type="presParOf" srcId="{054A380C-39C0-499A-A343-252F95BA8663}" destId="{CBE09F3A-BA21-43C7-871A-3527101DC698}" srcOrd="0" destOrd="0" presId="urn:microsoft.com/office/officeart/2005/8/layout/orgChart1"/>
    <dgm:cxn modelId="{13329CE8-DD98-4009-80BD-9CEDB3999641}" type="presParOf" srcId="{CBE09F3A-BA21-43C7-871A-3527101DC698}" destId="{A6E6726F-4AF6-499A-B76F-667C7032FB89}" srcOrd="0" destOrd="0" presId="urn:microsoft.com/office/officeart/2005/8/layout/orgChart1"/>
    <dgm:cxn modelId="{57ACD05A-C8B5-43AB-8CCF-37CBB0FAD325}" type="presParOf" srcId="{CBE09F3A-BA21-43C7-871A-3527101DC698}" destId="{3A643504-C284-46F4-AD64-7087EB1D2D79}" srcOrd="1" destOrd="0" presId="urn:microsoft.com/office/officeart/2005/8/layout/orgChart1"/>
    <dgm:cxn modelId="{59D59E16-740B-4EEE-B975-A78B9B242618}" type="presParOf" srcId="{054A380C-39C0-499A-A343-252F95BA8663}" destId="{2B6F6064-8436-4F0B-A3D0-8BF34B74A13F}" srcOrd="1" destOrd="0" presId="urn:microsoft.com/office/officeart/2005/8/layout/orgChart1"/>
    <dgm:cxn modelId="{CE2AAABD-6AF7-407C-960E-0DC40E972F14}" type="presParOf" srcId="{054A380C-39C0-499A-A343-252F95BA8663}" destId="{D85B6F8F-9629-497A-A10B-906F94335D60}" srcOrd="2" destOrd="0" presId="urn:microsoft.com/office/officeart/2005/8/layout/orgChart1"/>
    <dgm:cxn modelId="{FD3E1742-62C3-4F2C-ACF2-2BDBEE083B79}" type="presParOf" srcId="{E9C9C797-7FA5-4E9D-AF08-4E9305C3F906}" destId="{1D428359-DEF9-402E-95B3-C65D0FCD0E32}" srcOrd="6" destOrd="0" presId="urn:microsoft.com/office/officeart/2005/8/layout/orgChart1"/>
    <dgm:cxn modelId="{2F040378-98F9-43FA-8526-6E0EC786E65C}" type="presParOf" srcId="{E9C9C797-7FA5-4E9D-AF08-4E9305C3F906}" destId="{C6A41ACF-CD2B-424F-A381-E1DD11352E9B}" srcOrd="7" destOrd="0" presId="urn:microsoft.com/office/officeart/2005/8/layout/orgChart1"/>
    <dgm:cxn modelId="{D4FA0387-37A7-4903-93E2-668D705342A2}" type="presParOf" srcId="{C6A41ACF-CD2B-424F-A381-E1DD11352E9B}" destId="{EB70F767-BE59-46E2-A42E-E8E190B57CB2}" srcOrd="0" destOrd="0" presId="urn:microsoft.com/office/officeart/2005/8/layout/orgChart1"/>
    <dgm:cxn modelId="{57EF632F-FB96-4402-B029-3AAD8E69EB96}" type="presParOf" srcId="{EB70F767-BE59-46E2-A42E-E8E190B57CB2}" destId="{DDAD2440-0D29-4C43-B696-433B11434303}" srcOrd="0" destOrd="0" presId="urn:microsoft.com/office/officeart/2005/8/layout/orgChart1"/>
    <dgm:cxn modelId="{B2F25459-F43E-4BF3-862F-66AD05D3F648}" type="presParOf" srcId="{EB70F767-BE59-46E2-A42E-E8E190B57CB2}" destId="{584594B7-CF0A-4DC0-9C26-02F32E682A2A}" srcOrd="1" destOrd="0" presId="urn:microsoft.com/office/officeart/2005/8/layout/orgChart1"/>
    <dgm:cxn modelId="{EA02FC53-39AC-481A-9966-F3B26033D761}" type="presParOf" srcId="{C6A41ACF-CD2B-424F-A381-E1DD11352E9B}" destId="{05DDAA30-A0D8-4C5E-86EC-DB427E866AC0}" srcOrd="1" destOrd="0" presId="urn:microsoft.com/office/officeart/2005/8/layout/orgChart1"/>
    <dgm:cxn modelId="{419805EE-6B9D-4572-AD28-F7E58D8317E2}" type="presParOf" srcId="{05DDAA30-A0D8-4C5E-86EC-DB427E866AC0}" destId="{58B0F238-F7D6-41CD-8946-138AAFB1DC0D}" srcOrd="0" destOrd="0" presId="urn:microsoft.com/office/officeart/2005/8/layout/orgChart1"/>
    <dgm:cxn modelId="{9DFA1FFB-144F-46ED-8D5E-D3BD5B005F81}" type="presParOf" srcId="{05DDAA30-A0D8-4C5E-86EC-DB427E866AC0}" destId="{5B1B7A8A-09EB-4CC7-B295-A279E4AD25EA}" srcOrd="1" destOrd="0" presId="urn:microsoft.com/office/officeart/2005/8/layout/orgChart1"/>
    <dgm:cxn modelId="{2BAFB23A-0C4B-4738-ADB1-BDC245EF178E}" type="presParOf" srcId="{5B1B7A8A-09EB-4CC7-B295-A279E4AD25EA}" destId="{086EC8FF-BC73-4F92-B8AE-D75D9DABB399}" srcOrd="0" destOrd="0" presId="urn:microsoft.com/office/officeart/2005/8/layout/orgChart1"/>
    <dgm:cxn modelId="{8B392AF8-E0AD-4673-B383-D2F95CA6E028}" type="presParOf" srcId="{086EC8FF-BC73-4F92-B8AE-D75D9DABB399}" destId="{0540E576-D6BC-45DC-B511-6E1278764E8F}" srcOrd="0" destOrd="0" presId="urn:microsoft.com/office/officeart/2005/8/layout/orgChart1"/>
    <dgm:cxn modelId="{D19A4EB9-B75D-40A1-BB80-6B7AEB66A752}" type="presParOf" srcId="{086EC8FF-BC73-4F92-B8AE-D75D9DABB399}" destId="{6B585F99-B30F-4963-8E9B-2B9C19D29D81}" srcOrd="1" destOrd="0" presId="urn:microsoft.com/office/officeart/2005/8/layout/orgChart1"/>
    <dgm:cxn modelId="{7D8CF44A-BF44-4BF1-89CB-679D9E8026D1}" type="presParOf" srcId="{5B1B7A8A-09EB-4CC7-B295-A279E4AD25EA}" destId="{F159BC38-ACFE-455B-8A87-2568A2EEF747}" srcOrd="1" destOrd="0" presId="urn:microsoft.com/office/officeart/2005/8/layout/orgChart1"/>
    <dgm:cxn modelId="{073CE5A9-EAAC-47F4-A867-E057466A7B59}" type="presParOf" srcId="{5B1B7A8A-09EB-4CC7-B295-A279E4AD25EA}" destId="{0A94A77C-5642-4A47-9B13-F737E40BBE7C}" srcOrd="2" destOrd="0" presId="urn:microsoft.com/office/officeart/2005/8/layout/orgChart1"/>
    <dgm:cxn modelId="{3FA205A5-04DA-44E9-A325-1785248A86F3}" type="presParOf" srcId="{C6A41ACF-CD2B-424F-A381-E1DD11352E9B}" destId="{CC1809DE-626A-4A9F-8E88-331FC68C179D}" srcOrd="2" destOrd="0" presId="urn:microsoft.com/office/officeart/2005/8/layout/orgChart1"/>
    <dgm:cxn modelId="{E4015CD7-6E6C-4688-99ED-7BC5A3D9B9B1}" type="presParOf" srcId="{6351D7E5-9E92-4D49-85AB-61250AF273AE}" destId="{96A2FAD9-99FD-447C-A885-10B111FE0738}" srcOrd="2" destOrd="0" presId="urn:microsoft.com/office/officeart/2005/8/layout/orgChart1"/>
    <dgm:cxn modelId="{CF50EFD5-1F9D-484B-86F2-2BCE69CB45CB}" type="presParOf" srcId="{280F72C1-20FE-43E1-8916-627F0ED6D744}" destId="{81409626-6FE9-44A1-8E87-4EC36815724E}" srcOrd="8" destOrd="0" presId="urn:microsoft.com/office/officeart/2005/8/layout/orgChart1"/>
    <dgm:cxn modelId="{71FEE954-CADD-4466-A9E4-7B02F02046B8}" type="presParOf" srcId="{280F72C1-20FE-43E1-8916-627F0ED6D744}" destId="{67C6E73B-BA5F-4856-BA21-D42D7CE01756}" srcOrd="9" destOrd="0" presId="urn:microsoft.com/office/officeart/2005/8/layout/orgChart1"/>
    <dgm:cxn modelId="{0F329879-829B-4D65-85FF-4FEF7E73F277}" type="presParOf" srcId="{67C6E73B-BA5F-4856-BA21-D42D7CE01756}" destId="{3F866797-10E1-44E8-9295-355425B5380B}" srcOrd="0" destOrd="0" presId="urn:microsoft.com/office/officeart/2005/8/layout/orgChart1"/>
    <dgm:cxn modelId="{C39136FA-9E86-417E-969D-EA0360AE1BE3}" type="presParOf" srcId="{3F866797-10E1-44E8-9295-355425B5380B}" destId="{64FE4482-9BC0-4D23-85F1-D41EA48AD170}" srcOrd="0" destOrd="0" presId="urn:microsoft.com/office/officeart/2005/8/layout/orgChart1"/>
    <dgm:cxn modelId="{E5C63A80-C0FF-4092-BBFA-7D3B0387DF0B}" type="presParOf" srcId="{3F866797-10E1-44E8-9295-355425B5380B}" destId="{75B9A1D2-E335-49BE-9DD5-7E40E483E99A}" srcOrd="1" destOrd="0" presId="urn:microsoft.com/office/officeart/2005/8/layout/orgChart1"/>
    <dgm:cxn modelId="{86BA5EA0-4DF1-4126-91FB-5AA66C361FEF}" type="presParOf" srcId="{67C6E73B-BA5F-4856-BA21-D42D7CE01756}" destId="{28895298-C89D-4C8C-9F62-38FE27A3CE6A}" srcOrd="1" destOrd="0" presId="urn:microsoft.com/office/officeart/2005/8/layout/orgChart1"/>
    <dgm:cxn modelId="{03C929DB-F305-4A59-8E74-FD26DBFEB02B}" type="presParOf" srcId="{28895298-C89D-4C8C-9F62-38FE27A3CE6A}" destId="{099A6CA3-8CD9-47CD-8045-301883EE9CCA}" srcOrd="0" destOrd="0" presId="urn:microsoft.com/office/officeart/2005/8/layout/orgChart1"/>
    <dgm:cxn modelId="{C104B8AC-71E2-4AE1-9E1D-BFD82113971D}" type="presParOf" srcId="{28895298-C89D-4C8C-9F62-38FE27A3CE6A}" destId="{057D5AF9-B7E5-4D11-A258-4DD914C7A110}" srcOrd="1" destOrd="0" presId="urn:microsoft.com/office/officeart/2005/8/layout/orgChart1"/>
    <dgm:cxn modelId="{557BDC29-4AAC-419F-8663-BD3564E10173}" type="presParOf" srcId="{057D5AF9-B7E5-4D11-A258-4DD914C7A110}" destId="{8316AECE-29BB-4C6A-9C9D-9E35F83294CB}" srcOrd="0" destOrd="0" presId="urn:microsoft.com/office/officeart/2005/8/layout/orgChart1"/>
    <dgm:cxn modelId="{274940B7-A64D-4FEE-A41E-3F2411225828}" type="presParOf" srcId="{8316AECE-29BB-4C6A-9C9D-9E35F83294CB}" destId="{B4F412E0-93C4-4F6E-BC04-758AEC4E2358}" srcOrd="0" destOrd="0" presId="urn:microsoft.com/office/officeart/2005/8/layout/orgChart1"/>
    <dgm:cxn modelId="{9937F30F-6187-4951-9473-C12133BA6D51}" type="presParOf" srcId="{8316AECE-29BB-4C6A-9C9D-9E35F83294CB}" destId="{FE91C280-52A5-4BB9-82EE-22868D882B6D}" srcOrd="1" destOrd="0" presId="urn:microsoft.com/office/officeart/2005/8/layout/orgChart1"/>
    <dgm:cxn modelId="{62B43323-2434-4439-B09D-0891DE67878C}" type="presParOf" srcId="{057D5AF9-B7E5-4D11-A258-4DD914C7A110}" destId="{7FDA90E8-1F87-488A-A10D-1FBA98084A13}" srcOrd="1" destOrd="0" presId="urn:microsoft.com/office/officeart/2005/8/layout/orgChart1"/>
    <dgm:cxn modelId="{73066964-A2ED-4FDB-89ED-B0469564DEA3}" type="presParOf" srcId="{057D5AF9-B7E5-4D11-A258-4DD914C7A110}" destId="{7D3FB3F2-4715-4B58-966D-280943DC9DFD}" srcOrd="2" destOrd="0" presId="urn:microsoft.com/office/officeart/2005/8/layout/orgChart1"/>
    <dgm:cxn modelId="{7CBB3313-BFC7-46ED-82FE-E02BD2BCBE31}" type="presParOf" srcId="{67C6E73B-BA5F-4856-BA21-D42D7CE01756}" destId="{7F394A35-973C-46DE-B13C-551E76B6FA70}" srcOrd="2" destOrd="0" presId="urn:microsoft.com/office/officeart/2005/8/layout/orgChart1"/>
    <dgm:cxn modelId="{8D788D81-9730-4640-9EE5-E2CBFD0BF627}" type="presParOf" srcId="{144B6800-CD23-4B98-B0CC-4DE136050A48}" destId="{D7E8EF9D-4578-4B53-AC46-1B3F9ECDA8B0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82D97-4C2D-4224-81A1-1204ABF79D6E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C1B6B-AE4D-423F-88A9-C83D1271406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C1B6B-AE4D-423F-88A9-C83D1271406D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13/06/2008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/>
          <p:cNvPicPr/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7153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e la date 3"/>
          <p:cNvSpPr txBox="1">
            <a:spLocks/>
          </p:cNvSpPr>
          <p:nvPr userDrawn="1"/>
        </p:nvSpPr>
        <p:spPr>
          <a:xfrm rot="16200000">
            <a:off x="7934041" y="5603891"/>
            <a:ext cx="2286016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actualisé au </a:t>
            </a:r>
            <a:fld id="{227C1134-78F3-459D-9973-22C1B9899C76}" type="datetimeFigureOut">
              <a:rPr kumimoji="0" lang="fr-FR" sz="11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13/06/2008</a:t>
            </a:fld>
            <a:endParaRPr kumimoji="0" lang="fr-FR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1928802"/>
          <a:ext cx="8786874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>
            <a:spLocks noChangeAspect="1"/>
          </p:cNvSpPr>
          <p:nvPr/>
        </p:nvSpPr>
        <p:spPr>
          <a:xfrm>
            <a:off x="6643702" y="857232"/>
            <a:ext cx="2214578" cy="646331"/>
          </a:xfrm>
          <a:prstGeom prst="rect">
            <a:avLst/>
          </a:prstGeom>
          <a:solidFill>
            <a:schemeClr val="accent2">
              <a:hueOff val="0"/>
              <a:satOff val="0"/>
              <a:lumOff val="0"/>
              <a:alpha val="21000"/>
            </a:schemeClr>
          </a:solidFill>
          <a:ln w="0">
            <a:solidFill>
              <a:schemeClr val="accent1"/>
            </a:solidFill>
          </a:ln>
          <a:scene3d>
            <a:camera prst="orthographicFront"/>
            <a:lightRig rig="threePt" dir="t"/>
          </a:scene3d>
          <a:sp3d/>
        </p:spPr>
        <p:txBody>
          <a:bodyPr wrap="square" rtlCol="0">
            <a:spAutoFit/>
            <a:flatTx/>
          </a:bodyPr>
          <a:lstStyle/>
          <a:p>
            <a:pPr algn="ctr"/>
            <a:r>
              <a:rPr lang="fr-FR" sz="1200" dirty="0" smtClean="0"/>
              <a:t>Président </a:t>
            </a:r>
            <a:br>
              <a:rPr lang="fr-FR" sz="1200" dirty="0" smtClean="0"/>
            </a:br>
            <a:r>
              <a:rPr lang="fr-FR" sz="1200" dirty="0" smtClean="0"/>
              <a:t>du Conseil d’Administration</a:t>
            </a:r>
          </a:p>
          <a:p>
            <a:pPr algn="ctr"/>
            <a:r>
              <a:rPr lang="fr-FR" sz="1200" dirty="0" smtClean="0"/>
              <a:t>André SAINJON</a:t>
            </a:r>
            <a:endParaRPr lang="fr-FR" sz="1200" dirty="0"/>
          </a:p>
        </p:txBody>
      </p:sp>
      <p:sp>
        <p:nvSpPr>
          <p:cNvPr id="5" name="Rectangle 4"/>
          <p:cNvSpPr/>
          <p:nvPr/>
        </p:nvSpPr>
        <p:spPr>
          <a:xfrm>
            <a:off x="2500298" y="1587989"/>
            <a:ext cx="393453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_tradnl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</a:t>
            </a:r>
            <a:r>
              <a:rPr lang="fr-FR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mité Exécutif</a:t>
            </a:r>
            <a:endParaRPr lang="fr-FR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ZoneTexte 74"/>
          <p:cNvSpPr txBox="1"/>
          <p:nvPr/>
        </p:nvSpPr>
        <p:spPr>
          <a:xfrm>
            <a:off x="214282" y="3450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CENTRALE DE  PROVENCE</a:t>
            </a:r>
            <a:endParaRPr lang="fr-FR" spc="300" dirty="0"/>
          </a:p>
        </p:txBody>
      </p:sp>
      <p:graphicFrame>
        <p:nvGraphicFramePr>
          <p:cNvPr id="76" name="Diagramme 75"/>
          <p:cNvGraphicFramePr/>
          <p:nvPr/>
        </p:nvGraphicFramePr>
        <p:xfrm>
          <a:off x="108340" y="500042"/>
          <a:ext cx="9001156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-428660" y="714356"/>
          <a:ext cx="9929882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14282" y="3450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CENTRALE  EMILE HUCHET</a:t>
            </a:r>
            <a:endParaRPr lang="fr-FR" spc="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ZoneTexte 74"/>
          <p:cNvSpPr txBox="1"/>
          <p:nvPr/>
        </p:nvSpPr>
        <p:spPr>
          <a:xfrm>
            <a:off x="214282" y="3450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CENTRALE DE  HORNAING</a:t>
            </a:r>
            <a:endParaRPr lang="fr-FR" spc="300" dirty="0"/>
          </a:p>
        </p:txBody>
      </p:sp>
      <p:graphicFrame>
        <p:nvGraphicFramePr>
          <p:cNvPr id="76" name="Diagramme 75"/>
          <p:cNvGraphicFramePr/>
          <p:nvPr/>
        </p:nvGraphicFramePr>
        <p:xfrm>
          <a:off x="142844" y="642918"/>
          <a:ext cx="8858312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ZoneTexte 74"/>
          <p:cNvSpPr txBox="1"/>
          <p:nvPr/>
        </p:nvSpPr>
        <p:spPr>
          <a:xfrm>
            <a:off x="214282" y="3450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CENTRALE DE  LUCY</a:t>
            </a:r>
            <a:endParaRPr lang="fr-FR" spc="300" dirty="0"/>
          </a:p>
        </p:txBody>
      </p:sp>
      <p:graphicFrame>
        <p:nvGraphicFramePr>
          <p:cNvPr id="76" name="Diagramme 75"/>
          <p:cNvGraphicFramePr/>
          <p:nvPr/>
        </p:nvGraphicFramePr>
        <p:xfrm>
          <a:off x="357158" y="857232"/>
          <a:ext cx="842968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500034" y="1428736"/>
          <a:ext cx="7972452" cy="428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85720" y="142852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spc="300" dirty="0" smtClean="0"/>
              <a:t>DIRECTION  GENERALE</a:t>
            </a:r>
            <a:br>
              <a:rPr lang="fr-FR" sz="1600" spc="300" dirty="0" smtClean="0"/>
            </a:br>
            <a:r>
              <a:rPr lang="fr-FR" sz="1600" spc="300" dirty="0" smtClean="0"/>
              <a:t>ET COMMUNICATION</a:t>
            </a:r>
            <a:endParaRPr lang="fr-FR" sz="1600" spc="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/>
        </p:nvGraphicFramePr>
        <p:xfrm>
          <a:off x="285720" y="785794"/>
          <a:ext cx="8572560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85720" y="142852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spc="300" dirty="0" smtClean="0"/>
              <a:t>DIRECTION  DES FINANCES</a:t>
            </a:r>
            <a:br>
              <a:rPr lang="fr-FR" sz="1600" spc="300" dirty="0" smtClean="0"/>
            </a:br>
            <a:r>
              <a:rPr lang="fr-FR" sz="1600" spc="300" dirty="0" smtClean="0"/>
              <a:t> &amp; CONTRÔLE DE GESTION</a:t>
            </a:r>
            <a:endParaRPr lang="fr-FR" sz="1600" spc="300" dirty="0"/>
          </a:p>
        </p:txBody>
      </p:sp>
      <p:sp>
        <p:nvSpPr>
          <p:cNvPr id="5" name="Rectangle 4"/>
          <p:cNvSpPr/>
          <p:nvPr/>
        </p:nvSpPr>
        <p:spPr>
          <a:xfrm>
            <a:off x="6500826" y="5857892"/>
            <a:ext cx="122341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 smtClean="0"/>
              <a:t>(1): contrat d’alternance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1142984"/>
          <a:ext cx="871543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14282" y="214290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DIRECTION DES MOYENS</a:t>
            </a:r>
            <a:endParaRPr lang="fr-FR" spc="300" dirty="0"/>
          </a:p>
        </p:txBody>
      </p:sp>
      <p:sp>
        <p:nvSpPr>
          <p:cNvPr id="5" name="Rectangle 4"/>
          <p:cNvSpPr/>
          <p:nvPr/>
        </p:nvSpPr>
        <p:spPr>
          <a:xfrm>
            <a:off x="6500826" y="5857892"/>
            <a:ext cx="21467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 smtClean="0"/>
              <a:t>(1): contrat d’alternance (temps partiel)</a:t>
            </a:r>
          </a:p>
          <a:p>
            <a:r>
              <a:rPr lang="fr-FR" sz="800" dirty="0" smtClean="0"/>
              <a:t>(2) : présence au niveau de plusieurs directions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1500174"/>
          <a:ext cx="850112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42976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85720" y="345024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DIRECTION DU DEVELOPPEMENT</a:t>
            </a:r>
            <a:endParaRPr lang="fr-FR" spc="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42844" y="1214422"/>
          <a:ext cx="885831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14282" y="345024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DIRECTION DES RESSOURCES  HUMAINES</a:t>
            </a:r>
            <a:endParaRPr lang="fr-FR" spc="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714356"/>
          <a:ext cx="871543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4282" y="345024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DIRECTION DE L’INGENIERIE</a:t>
            </a:r>
            <a:endParaRPr lang="fr-FR" spc="300" dirty="0"/>
          </a:p>
        </p:txBody>
      </p:sp>
      <p:sp>
        <p:nvSpPr>
          <p:cNvPr id="6" name="Rectangle 5"/>
          <p:cNvSpPr/>
          <p:nvPr/>
        </p:nvSpPr>
        <p:spPr>
          <a:xfrm>
            <a:off x="6500826" y="5857892"/>
            <a:ext cx="223009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 smtClean="0"/>
              <a:t>(*) : assure plusieurs fonctions dans la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429684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4282" y="3450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pc="300" dirty="0" smtClean="0"/>
              <a:t>DIRECTION DE LA PRODUCTION</a:t>
            </a:r>
            <a:endParaRPr lang="fr-FR" spc="300" dirty="0"/>
          </a:p>
        </p:txBody>
      </p:sp>
      <p:sp>
        <p:nvSpPr>
          <p:cNvPr id="6" name="Rectangle 5"/>
          <p:cNvSpPr/>
          <p:nvPr/>
        </p:nvSpPr>
        <p:spPr>
          <a:xfrm>
            <a:off x="6500826" y="6000768"/>
            <a:ext cx="225254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 smtClean="0"/>
              <a:t>( (*) :  assure plusieurs fonctions dans la Direction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357686" y="1000108"/>
            <a:ext cx="19267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projet</a:t>
            </a:r>
            <a:endParaRPr lang="fr-F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313" y="344488"/>
            <a:ext cx="86439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pc="300" dirty="0">
                <a:latin typeface="+mn-lt"/>
              </a:rPr>
              <a:t>DIRECTION COMMERCIALE &amp; GESTION DE L’ENERGIE</a:t>
            </a:r>
          </a:p>
        </p:txBody>
      </p:sp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6500813" y="6000750"/>
            <a:ext cx="22367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800">
                <a:latin typeface="Calibri" pitchFamily="34" charset="0"/>
              </a:rPr>
              <a:t>(1): contrat d’alternance (temps partiel)</a:t>
            </a:r>
          </a:p>
          <a:p>
            <a:r>
              <a:rPr lang="fr-FR" sz="800">
                <a:latin typeface="Calibri" pitchFamily="34" charset="0"/>
              </a:rPr>
              <a:t>(2) : présence au niveau de plusieurs directions</a:t>
            </a:r>
          </a:p>
          <a:p>
            <a:r>
              <a:rPr lang="fr-FR" sz="800">
                <a:latin typeface="Calibri" pitchFamily="34" charset="0"/>
              </a:rPr>
              <a:t>(*) :  assure plusieurs fonctions dans la Direction</a:t>
            </a:r>
          </a:p>
          <a:p>
            <a:r>
              <a:rPr lang="fr-FR" sz="800">
                <a:latin typeface="Calibri" pitchFamily="34" charset="0"/>
              </a:rPr>
              <a:t>( </a:t>
            </a:r>
            <a:r>
              <a:rPr lang="fr-FR" sz="800" baseline="30000">
                <a:latin typeface="Calibri" pitchFamily="34" charset="0"/>
              </a:rPr>
              <a:t> </a:t>
            </a:r>
            <a:r>
              <a:rPr lang="fr-FR" sz="900" baseline="30000">
                <a:latin typeface="Calibri" pitchFamily="34" charset="0"/>
              </a:rPr>
              <a:t>#</a:t>
            </a:r>
            <a:r>
              <a:rPr lang="fr-FR" sz="800">
                <a:latin typeface="Calibri" pitchFamily="34" charset="0"/>
              </a:rPr>
              <a:t>):   Chef d’Agence</a:t>
            </a:r>
          </a:p>
        </p:txBody>
      </p:sp>
      <p:sp>
        <p:nvSpPr>
          <p:cNvPr id="13316" name="ZoneTexte 4"/>
          <p:cNvSpPr txBox="1">
            <a:spLocks noChangeArrowheads="1"/>
          </p:cNvSpPr>
          <p:nvPr/>
        </p:nvSpPr>
        <p:spPr bwMode="auto">
          <a:xfrm>
            <a:off x="4000500" y="5689600"/>
            <a:ext cx="25003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b="1" i="1">
                <a:latin typeface="Calibri" pitchFamily="34" charset="0"/>
              </a:rPr>
              <a:t>Membres Comité DCGE :</a:t>
            </a:r>
            <a:r>
              <a:rPr lang="fr-FR" sz="800">
                <a:latin typeface="Calibri" pitchFamily="34" charset="0"/>
              </a:rPr>
              <a:t/>
            </a:r>
            <a:br>
              <a:rPr lang="fr-FR" sz="800">
                <a:latin typeface="Calibri" pitchFamily="34" charset="0"/>
              </a:rPr>
            </a:br>
            <a:r>
              <a:rPr lang="fr-FR" sz="800">
                <a:latin typeface="Calibri" pitchFamily="34" charset="0"/>
              </a:rPr>
              <a:t>YBARRA, DIONNET, HILBRUNNER, STELLA, MILARD</a:t>
            </a:r>
          </a:p>
          <a:p>
            <a:r>
              <a:rPr lang="fr-FR" sz="800">
                <a:latin typeface="Calibri" pitchFamily="34" charset="0"/>
              </a:rPr>
              <a:t/>
            </a:r>
            <a:br>
              <a:rPr lang="fr-FR" sz="800">
                <a:latin typeface="Calibri" pitchFamily="34" charset="0"/>
              </a:rPr>
            </a:br>
            <a:r>
              <a:rPr lang="fr-FR" sz="800" b="1" i="1">
                <a:latin typeface="Calibri" pitchFamily="34" charset="0"/>
              </a:rPr>
              <a:t>Membres Comité Long Terme</a:t>
            </a:r>
            <a:r>
              <a:rPr lang="fr-FR" sz="800">
                <a:latin typeface="Calibri" pitchFamily="34" charset="0"/>
              </a:rPr>
              <a:t>:</a:t>
            </a:r>
            <a:br>
              <a:rPr lang="fr-FR" sz="800">
                <a:latin typeface="Calibri" pitchFamily="34" charset="0"/>
              </a:rPr>
            </a:br>
            <a:r>
              <a:rPr lang="fr-FR" sz="800">
                <a:latin typeface="Calibri" pitchFamily="34" charset="0"/>
              </a:rPr>
              <a:t>YBARRA, DIONNET, HILBRUNNER, STELLA, MILARD, EDEL,  BISSIE, LEGAY, MALCOR, CORSO, POTTLITZER, JOUBERT</a:t>
            </a:r>
          </a:p>
        </p:txBody>
      </p:sp>
      <p:graphicFrame>
        <p:nvGraphicFramePr>
          <p:cNvPr id="8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63482" y="714356"/>
          <a:ext cx="8786874" cy="5946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4357686" y="1000108"/>
            <a:ext cx="19267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projet</a:t>
            </a:r>
            <a:endParaRPr lang="fr-F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652</Words>
  <Application>Microsoft Office PowerPoint</Application>
  <PresentationFormat>Affichage à l'écran (4:3)</PresentationFormat>
  <Paragraphs>439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ROUSSELLE</dc:creator>
  <cp:lastModifiedBy>baudon</cp:lastModifiedBy>
  <cp:revision>325</cp:revision>
  <dcterms:created xsi:type="dcterms:W3CDTF">2008-03-17T10:43:11Z</dcterms:created>
  <dcterms:modified xsi:type="dcterms:W3CDTF">2008-06-13T12:56:47Z</dcterms:modified>
</cp:coreProperties>
</file>