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047" autoAdjust="0"/>
    <p:restoredTop sz="86467" autoAdjust="0"/>
  </p:normalViewPr>
  <p:slideViewPr>
    <p:cSldViewPr>
      <p:cViewPr>
        <p:scale>
          <a:sx n="90" d="100"/>
          <a:sy n="90" d="100"/>
        </p:scale>
        <p:origin x="-1158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9B0DC2-ABFA-4C55-B328-F6FEEE5E226D}" type="doc">
      <dgm:prSet loTypeId="urn:microsoft.com/office/officeart/2005/8/layout/orgChart1" loCatId="hierarchy" qsTypeId="urn:microsoft.com/office/officeart/2005/8/quickstyle/3d3" qsCatId="3D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B916850D-E0A4-4234-8717-5034BBEF9189}">
      <dgm:prSet phldrT="[Texte]" custT="1"/>
      <dgm:spPr/>
      <dgm:t>
        <a:bodyPr/>
        <a:lstStyle/>
        <a:p>
          <a:r>
            <a:rPr lang="fr-FR" sz="1000" b="1" dirty="0" smtClean="0">
              <a:latin typeface="Arial" pitchFamily="34" charset="0"/>
              <a:cs typeface="Arial" pitchFamily="34" charset="0"/>
            </a:rPr>
            <a:t>Directeur </a:t>
          </a:r>
          <a:br>
            <a:rPr lang="fr-FR" sz="1000" b="1" dirty="0" smtClean="0">
              <a:latin typeface="Arial" pitchFamily="34" charset="0"/>
              <a:cs typeface="Arial" pitchFamily="34" charset="0"/>
            </a:rPr>
          </a:br>
          <a:r>
            <a:rPr lang="fr-FR" sz="1000" b="1" dirty="0" smtClean="0">
              <a:latin typeface="Arial" pitchFamily="34" charset="0"/>
              <a:cs typeface="Arial" pitchFamily="34" charset="0"/>
            </a:rPr>
            <a:t>Ludovic STELLA</a:t>
          </a:r>
          <a:endParaRPr lang="fr-FR" sz="1000" b="1" dirty="0">
            <a:latin typeface="Arial" pitchFamily="34" charset="0"/>
            <a:cs typeface="Arial" pitchFamily="34" charset="0"/>
          </a:endParaRPr>
        </a:p>
      </dgm:t>
    </dgm:pt>
    <dgm:pt modelId="{E8B3EE05-BDF4-4937-87EC-A3E075C2CDC8}" type="parTrans" cxnId="{28457BD2-ADB3-4EF1-8A42-C8FA6DAF983F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2FD5298E-02B4-4ACC-91DF-55F4B18F4124}" type="sibTrans" cxnId="{28457BD2-ADB3-4EF1-8A42-C8FA6DAF983F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00D9A384-3AD6-4C19-9696-D069763BADF3}">
      <dgm:prSet phldrT="[Texte]"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Responsable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Projet GAZ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Nicolas LEGAY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11ABF745-E754-4C72-A36D-FA4D93FA3D1E}" type="parTrans" cxnId="{F95F2C37-0AE8-4475-A2FB-0C052CB6D10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C9776FBB-5510-4EF0-9ADD-9C15D3DCE9C8}" type="sibTrans" cxnId="{F95F2C37-0AE8-4475-A2FB-0C052CB6D10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15C65E6B-88C3-4083-8D55-3CA4ED922771}">
      <dgm:prSet phldrT="[Texte]"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Directeur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Commercial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Frédéric DIONNET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6D56ED33-BC1B-42C8-A031-E8822455BE94}" type="parTrans" cxnId="{67FF563C-C2ED-4456-9605-504E55EC79F9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5A7736FF-34CB-4A49-B064-F04146964DE2}" type="sibTrans" cxnId="{67FF563C-C2ED-4456-9605-504E55EC79F9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409123C1-F134-4AD1-80D8-3A101FEC05DB}">
      <dgm:prSet phldrT="[Texte]"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Directeur des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Marchés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Jean  HILBRUNNER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A229FBA0-B6E1-4349-B342-93A50D61CB76}" type="parTrans" cxnId="{B0048742-6841-4EE9-8FF6-6B5A200CFA17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3B8377B2-0F15-4F9A-9082-65EDFD3DA1BE}" type="sibTrans" cxnId="{B0048742-6841-4EE9-8FF6-6B5A200CFA17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8463FF93-AAFD-4099-894A-5D4B4F2A60F6}">
      <dgm:prSet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Directeur des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Opérations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Ludovic  STELLA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20F819CB-4473-40A4-AF84-ED8DB63A6A1A}" type="parTrans" cxnId="{CA50CCDE-7A3F-46CE-8AFD-2FA95C442365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5CCED786-F535-464C-8321-0804F79D5A56}" type="sibTrans" cxnId="{CA50CCDE-7A3F-46CE-8AFD-2FA95C442365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FD11E6A3-BE9F-4E36-9A1D-0421FA028CF2}">
      <dgm:prSet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Responsable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Back Office&amp;</a:t>
          </a:r>
          <a:r>
            <a:rPr lang="fr-FR" sz="800" dirty="0" err="1" smtClean="0">
              <a:latin typeface="Arial" pitchFamily="34" charset="0"/>
              <a:cs typeface="Arial" pitchFamily="34" charset="0"/>
            </a:rPr>
            <a:t>Reporting</a:t>
          </a:r>
          <a:endParaRPr lang="fr-FR" sz="800" dirty="0" smtClean="0">
            <a:latin typeface="Arial" pitchFamily="34" charset="0"/>
            <a:cs typeface="Arial" pitchFamily="34" charset="0"/>
          </a:endParaRP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Emmanuel MILARD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5906B9F4-D655-47EB-9B4B-BB6DC1081A98}" type="parTrans" cxnId="{1C65D322-F088-45E9-A1DA-D58A51324BC1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1323FE2B-5C90-49F4-860A-989807E3C57B}" type="sibTrans" cxnId="{1C65D322-F088-45E9-A1DA-D58A51324BC1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8A836EF5-B01E-4B36-B27C-2EEFC6DF096E}">
      <dgm:prSet custT="1"/>
      <dgm:spPr/>
      <dgm:t>
        <a:bodyPr/>
        <a:lstStyle/>
        <a:p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Coordinateur commercial: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C.PRANGERE </a:t>
          </a:r>
        </a:p>
        <a:p>
          <a:endParaRPr lang="fr-FR" sz="750" u="none" dirty="0" smtClean="0">
            <a:effectLst/>
            <a:latin typeface="Arial" pitchFamily="34" charset="0"/>
            <a:cs typeface="Arial" pitchFamily="34" charset="0"/>
          </a:endParaRPr>
        </a:p>
        <a:p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Coordinatrice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contrats &amp; juridique: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B.PASSEPORT(</a:t>
          </a:r>
          <a:r>
            <a:rPr lang="fr-FR" sz="750" dirty="0" smtClean="0">
              <a:latin typeface="Arial" pitchFamily="34" charset="0"/>
              <a:cs typeface="Arial" pitchFamily="34" charset="0"/>
            </a:rPr>
            <a:t>*)</a:t>
          </a:r>
          <a:endParaRPr lang="fr-FR" sz="750" u="none" dirty="0" smtClean="0">
            <a:effectLst/>
            <a:latin typeface="Arial" pitchFamily="34" charset="0"/>
            <a:cs typeface="Arial" pitchFamily="34" charset="0"/>
          </a:endParaRPr>
        </a:p>
        <a:p>
          <a:endParaRPr lang="fr-FR" sz="750" u="none" dirty="0" smtClean="0">
            <a:effectLst/>
            <a:latin typeface="Arial" pitchFamily="34" charset="0"/>
            <a:cs typeface="Arial" pitchFamily="34" charset="0"/>
          </a:endParaRPr>
        </a:p>
        <a:p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Marketing: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AC.BAUDON</a:t>
          </a:r>
        </a:p>
        <a:p>
          <a:endParaRPr lang="fr-FR" sz="750" u="none" dirty="0" smtClean="0">
            <a:effectLst/>
            <a:latin typeface="Arial" pitchFamily="34" charset="0"/>
            <a:cs typeface="Arial" pitchFamily="34" charset="0"/>
          </a:endParaRPr>
        </a:p>
        <a:p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Ingénierie Commerciale: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M.EDEL(*)</a:t>
          </a:r>
        </a:p>
        <a:p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 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Tarification &amp; Gestion Portefeuille: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M.QUIROGA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B.MANDET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Gestion Demande:</a:t>
          </a:r>
          <a:br>
            <a:rPr lang="fr-FR" sz="750" u="none" dirty="0" smtClean="0">
              <a:effectLst/>
              <a:latin typeface="Arial" pitchFamily="34" charset="0"/>
              <a:cs typeface="Arial" pitchFamily="34" charset="0"/>
            </a:rPr>
          </a:br>
          <a:r>
            <a:rPr lang="fr-FR" sz="750" u="none" dirty="0" smtClean="0">
              <a:effectLst/>
              <a:latin typeface="Arial" pitchFamily="34" charset="0"/>
              <a:cs typeface="Arial" pitchFamily="34" charset="0"/>
            </a:rPr>
            <a:t>S.CELESTINE</a:t>
          </a:r>
          <a:endParaRPr lang="fr-FR" sz="750" u="none" dirty="0">
            <a:effectLst/>
            <a:latin typeface="Arial" pitchFamily="34" charset="0"/>
            <a:cs typeface="Arial" pitchFamily="34" charset="0"/>
          </a:endParaRPr>
        </a:p>
      </dgm:t>
    </dgm:pt>
    <dgm:pt modelId="{975AEDBD-07BD-4204-A296-11EF7DF5E81A}" type="parTrans" cxnId="{8A747686-6DA9-4656-B3CE-1CA5D830F17D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51BA9D18-B518-4A08-AE0B-0D8E5D346066}" type="sibTrans" cxnId="{8A747686-6DA9-4656-B3CE-1CA5D830F17D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409B99A3-AC54-478C-AAB3-8A766668F6E7}">
      <dgm:prSet custT="1"/>
      <dgm:spPr/>
      <dgm:t>
        <a:bodyPr/>
        <a:lstStyle/>
        <a:p>
          <a:r>
            <a:rPr lang="fr-FR" sz="750" dirty="0" smtClean="0">
              <a:latin typeface="Arial" pitchFamily="34" charset="0"/>
              <a:cs typeface="Arial" pitchFamily="34" charset="0"/>
            </a:rPr>
            <a:t>Relation EDF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ERD – GDF: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err="1" smtClean="0">
              <a:latin typeface="Arial" pitchFamily="34" charset="0"/>
              <a:cs typeface="Arial" pitchFamily="34" charset="0"/>
            </a:rPr>
            <a:t>Ph.GOUILLART</a:t>
          </a:r>
          <a:endParaRPr lang="fr-FR" sz="750" dirty="0" smtClean="0">
            <a:latin typeface="Arial" pitchFamily="34" charset="0"/>
            <a:cs typeface="Arial" pitchFamily="34" charset="0"/>
          </a:endParaRPr>
        </a:p>
        <a:p>
          <a:endParaRPr lang="fr-FR" sz="750" dirty="0" smtClean="0">
            <a:latin typeface="Arial" pitchFamily="34" charset="0"/>
            <a:cs typeface="Arial" pitchFamily="34" charset="0"/>
          </a:endParaRPr>
        </a:p>
        <a:p>
          <a:r>
            <a:rPr lang="fr-FR" sz="750" dirty="0" smtClean="0">
              <a:latin typeface="Arial" pitchFamily="34" charset="0"/>
              <a:cs typeface="Arial" pitchFamily="34" charset="0"/>
            </a:rPr>
            <a:t>Etudes: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E.MALCOR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JC.BISSIE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JL.CORSO</a:t>
          </a:r>
        </a:p>
        <a:p>
          <a:endParaRPr lang="fr-FR" sz="750" dirty="0" smtClean="0">
            <a:latin typeface="Arial" pitchFamily="34" charset="0"/>
            <a:cs typeface="Arial" pitchFamily="34" charset="0"/>
          </a:endParaRPr>
        </a:p>
        <a:p>
          <a:r>
            <a:rPr lang="fr-FR" sz="750" dirty="0" smtClean="0">
              <a:latin typeface="Arial" pitchFamily="34" charset="0"/>
              <a:cs typeface="Arial" pitchFamily="34" charset="0"/>
            </a:rPr>
            <a:t>Salle des Marchés: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M.POTTLITZER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F.OURAHMOUNE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J.AUCLIN</a:t>
          </a:r>
          <a:endParaRPr lang="fr-FR" sz="750" dirty="0">
            <a:latin typeface="Arial" pitchFamily="34" charset="0"/>
            <a:cs typeface="Arial" pitchFamily="34" charset="0"/>
          </a:endParaRPr>
        </a:p>
      </dgm:t>
    </dgm:pt>
    <dgm:pt modelId="{62700DC3-5A08-4F9F-9CE1-E681AAD4E1E8}" type="parTrans" cxnId="{6FDF6D89-1075-4A17-B218-1306D6DE0982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10E4690A-C1DA-4C47-91D2-00291C6B7250}" type="sibTrans" cxnId="{6FDF6D89-1075-4A17-B218-1306D6DE0982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B21F4953-AEB8-4DEC-AF85-722FD89B7A08}">
      <dgm:prSet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Gestion 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physique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combustible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et logistique: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F.SERPE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/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Logistique Combustible: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P. BALLESTER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14BC6178-A359-428D-A5D5-A8F4BEDF81A6}" type="parTrans" cxnId="{34395A5D-F5C6-49DE-853B-FCF4777D00BF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A49C9748-BB70-4544-9A03-79AD989A7302}" type="sibTrans" cxnId="{34395A5D-F5C6-49DE-853B-FCF4777D00BF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D97813A1-78C5-4687-B331-7AB146698B5F}">
      <dgm:prSet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Gestion </a:t>
          </a:r>
          <a:r>
            <a:rPr lang="fr-FR" sz="750" dirty="0" smtClean="0">
              <a:latin typeface="Arial" pitchFamily="34" charset="0"/>
              <a:cs typeface="Arial" pitchFamily="34" charset="0"/>
            </a:rPr>
            <a:t>Projets</a:t>
          </a:r>
          <a:r>
            <a:rPr lang="fr-FR" sz="800" dirty="0" smtClean="0">
              <a:latin typeface="Arial" pitchFamily="34" charset="0"/>
              <a:cs typeface="Arial" pitchFamily="34" charset="0"/>
            </a:rPr>
            <a:t/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systèmes: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F.LOPEZ</a:t>
          </a:r>
        </a:p>
        <a:p>
          <a:endParaRPr lang="fr-FR" sz="800" dirty="0" smtClean="0">
            <a:latin typeface="Arial" pitchFamily="34" charset="0"/>
            <a:cs typeface="Arial" pitchFamily="34" charset="0"/>
          </a:endParaRP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Administration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des ventes: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L.BRACH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V.RIFF</a:t>
          </a:r>
        </a:p>
        <a:p>
          <a:endParaRPr lang="fr-FR" sz="800" dirty="0" smtClean="0">
            <a:latin typeface="Arial" pitchFamily="34" charset="0"/>
            <a:cs typeface="Arial" pitchFamily="34" charset="0"/>
          </a:endParaRP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Back Office: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P.DOLLET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R.RUBRODER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F.DUCATEZ</a:t>
          </a:r>
        </a:p>
        <a:p>
          <a:endParaRPr lang="fr-FR" sz="800" dirty="0" smtClean="0">
            <a:latin typeface="Arial" pitchFamily="34" charset="0"/>
            <a:cs typeface="Arial" pitchFamily="34" charset="0"/>
          </a:endParaRPr>
        </a:p>
        <a:p>
          <a:r>
            <a:rPr lang="fr-FR" sz="800" dirty="0" err="1" smtClean="0">
              <a:latin typeface="Arial" pitchFamily="34" charset="0"/>
              <a:cs typeface="Arial" pitchFamily="34" charset="0"/>
            </a:rPr>
            <a:t>Reporting</a:t>
          </a:r>
          <a:r>
            <a:rPr lang="fr-FR" sz="800" dirty="0" smtClean="0">
              <a:latin typeface="Arial" pitchFamily="34" charset="0"/>
              <a:cs typeface="Arial" pitchFamily="34" charset="0"/>
            </a:rPr>
            <a:t>: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S.HILALI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EE3406DB-808F-418E-9B14-F55313620EC3}" type="parTrans" cxnId="{97255400-2D66-4478-8B7D-501E3C8922D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A3340CE8-F250-4FC8-B7C7-2614ECFB506F}" type="sibTrans" cxnId="{97255400-2D66-4478-8B7D-501E3C8922D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3F3F1B1F-2512-479D-8166-5611A3BF0942}">
      <dgm:prSet custT="1"/>
      <dgm:spPr/>
      <dgm:t>
        <a:bodyPr/>
        <a:lstStyle/>
        <a:p>
          <a:r>
            <a:rPr lang="fr-FR" sz="750" dirty="0" smtClean="0">
              <a:latin typeface="Arial" pitchFamily="34" charset="0"/>
              <a:cs typeface="Arial" pitchFamily="34" charset="0"/>
            </a:rPr>
            <a:t>Agence de Paris: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M.EDEL </a:t>
          </a:r>
          <a:r>
            <a:rPr lang="fr-FR" sz="75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50" dirty="0" smtClean="0">
              <a:latin typeface="Arial" pitchFamily="34" charset="0"/>
              <a:cs typeface="Arial" pitchFamily="34" charset="0"/>
            </a:rPr>
            <a:t/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L.DUCONTE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D.ROBIN</a:t>
          </a:r>
        </a:p>
        <a:p>
          <a:endParaRPr lang="fr-FR" sz="750" dirty="0" smtClean="0">
            <a:latin typeface="Arial" pitchFamily="34" charset="0"/>
            <a:cs typeface="Arial" pitchFamily="34" charset="0"/>
          </a:endParaRPr>
        </a:p>
        <a:p>
          <a:r>
            <a:rPr lang="fr-FR" sz="750" dirty="0" smtClean="0">
              <a:latin typeface="Arial" pitchFamily="34" charset="0"/>
              <a:cs typeface="Arial" pitchFamily="34" charset="0"/>
            </a:rPr>
            <a:t>Agence de Metz: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A.LOZZIA </a:t>
          </a:r>
          <a:r>
            <a:rPr lang="fr-FR" sz="75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50" dirty="0" smtClean="0">
              <a:latin typeface="Arial" pitchFamily="34" charset="0"/>
              <a:cs typeface="Arial" pitchFamily="34" charset="0"/>
            </a:rPr>
            <a:t/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D.HOFFMAN</a:t>
          </a:r>
        </a:p>
        <a:p>
          <a:endParaRPr lang="fr-FR" sz="750" dirty="0" smtClean="0">
            <a:latin typeface="Arial" pitchFamily="34" charset="0"/>
            <a:cs typeface="Arial" pitchFamily="34" charset="0"/>
          </a:endParaRPr>
        </a:p>
        <a:p>
          <a:r>
            <a:rPr lang="fr-FR" sz="750" dirty="0" smtClean="0">
              <a:latin typeface="Arial" pitchFamily="34" charset="0"/>
              <a:cs typeface="Arial" pitchFamily="34" charset="0"/>
            </a:rPr>
            <a:t>Agence de Lyon: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E.MROZ </a:t>
          </a:r>
          <a:r>
            <a:rPr lang="fr-FR" sz="75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50" dirty="0" smtClean="0">
              <a:latin typeface="Arial" pitchFamily="34" charset="0"/>
              <a:cs typeface="Arial" pitchFamily="34" charset="0"/>
            </a:rPr>
            <a:t/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B.PASSEPORT(*)</a:t>
          </a:r>
        </a:p>
        <a:p>
          <a:endParaRPr lang="fr-FR" sz="750" dirty="0" smtClean="0">
            <a:latin typeface="Arial" pitchFamily="34" charset="0"/>
            <a:cs typeface="Arial" pitchFamily="34" charset="0"/>
          </a:endParaRPr>
        </a:p>
        <a:p>
          <a:r>
            <a:rPr lang="fr-FR" sz="750" dirty="0" smtClean="0">
              <a:latin typeface="Arial" pitchFamily="34" charset="0"/>
              <a:cs typeface="Arial" pitchFamily="34" charset="0"/>
            </a:rPr>
            <a:t>Agence de Lille: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F.BRUTEL </a:t>
          </a:r>
          <a:r>
            <a:rPr lang="fr-FR" sz="750" baseline="30000" dirty="0" smtClean="0">
              <a:latin typeface="Arial" pitchFamily="34" charset="0"/>
              <a:cs typeface="Arial" pitchFamily="34" charset="0"/>
            </a:rPr>
            <a:t>(#)</a:t>
          </a:r>
          <a:r>
            <a:rPr lang="fr-FR" sz="750" dirty="0" smtClean="0">
              <a:latin typeface="Arial" pitchFamily="34" charset="0"/>
              <a:cs typeface="Arial" pitchFamily="34" charset="0"/>
            </a:rPr>
            <a:t/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C.PRANGERE</a:t>
          </a:r>
          <a:br>
            <a:rPr lang="fr-FR" sz="750" dirty="0" smtClean="0">
              <a:latin typeface="Arial" pitchFamily="34" charset="0"/>
              <a:cs typeface="Arial" pitchFamily="34" charset="0"/>
            </a:rPr>
          </a:br>
          <a:r>
            <a:rPr lang="fr-FR" sz="750" dirty="0" smtClean="0">
              <a:latin typeface="Arial" pitchFamily="34" charset="0"/>
              <a:cs typeface="Arial" pitchFamily="34" charset="0"/>
            </a:rPr>
            <a:t>F. DUCATEZ(*)</a:t>
          </a:r>
          <a:endParaRPr lang="fr-FR" sz="750" dirty="0">
            <a:latin typeface="Arial" pitchFamily="34" charset="0"/>
            <a:cs typeface="Arial" pitchFamily="34" charset="0"/>
          </a:endParaRPr>
        </a:p>
      </dgm:t>
    </dgm:pt>
    <dgm:pt modelId="{DE9FB984-A7CC-4A87-8660-BFA70B8DD53A}" type="parTrans" cxnId="{709E9258-9D5B-41AB-82BE-451480B58BFD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D2418208-3CF6-4A6D-878D-DE190F82223F}" type="sibTrans" cxnId="{709E9258-9D5B-41AB-82BE-451480B58BFD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23E1044D-6806-4D9D-81BE-9616E33F6ADC}">
      <dgm:prSet custT="1"/>
      <dgm:spPr/>
      <dgm:t>
        <a:bodyPr/>
        <a:lstStyle/>
        <a:p>
          <a:r>
            <a:rPr lang="fr-FR" sz="750" dirty="0" smtClean="0">
              <a:latin typeface="Arial" pitchFamily="34" charset="0"/>
              <a:cs typeface="Arial" pitchFamily="34" charset="0"/>
            </a:rPr>
            <a:t>CODAP</a:t>
          </a:r>
        </a:p>
        <a:p>
          <a:r>
            <a:rPr lang="fr-FR" sz="750" dirty="0" smtClean="0">
              <a:latin typeface="Arial" pitchFamily="34" charset="0"/>
              <a:cs typeface="Arial" pitchFamily="34" charset="0"/>
            </a:rPr>
            <a:t>P.CARREAU</a:t>
          </a:r>
          <a:endParaRPr lang="fr-FR" sz="750" dirty="0">
            <a:latin typeface="Arial" pitchFamily="34" charset="0"/>
            <a:cs typeface="Arial" pitchFamily="34" charset="0"/>
          </a:endParaRPr>
        </a:p>
      </dgm:t>
    </dgm:pt>
    <dgm:pt modelId="{2EDDCDC0-3583-491A-8F6D-7F5C7F454D8B}" type="parTrans" cxnId="{1AF7FF8D-841E-42CF-8399-AE74B3C946BB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0BAB98E1-C48E-4D55-A5B2-344F229B33F0}" type="sibTrans" cxnId="{1AF7FF8D-841E-42CF-8399-AE74B3C946BB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3B86DFF4-D434-426C-BA78-C81627C6E51C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Réglementation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L.DANEST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EC18DC03-4C3F-4602-AC4E-7B24EFF52AF7}" type="parTrans" cxnId="{20F0EEA8-D2B7-41F2-AD68-699F5F9A924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715CFFD9-12BE-4E6D-85D2-0B4619B286DC}" type="sibTrans" cxnId="{20F0EEA8-D2B7-41F2-AD68-699F5F9A924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731CA88A-4FCA-4145-BA96-601BED8F2896}">
      <dgm:prSet custT="1"/>
      <dgm:spPr/>
      <dgm:t>
        <a:bodyPr/>
        <a:lstStyle/>
        <a:p>
          <a:r>
            <a:rPr lang="fr-FR" sz="800" dirty="0" smtClean="0">
              <a:latin typeface="Arial" pitchFamily="34" charset="0"/>
              <a:cs typeface="Arial" pitchFamily="34" charset="0"/>
            </a:rPr>
            <a:t>Adjoint: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C.SCHAMBIL*</a:t>
          </a:r>
        </a:p>
        <a:p>
          <a:endParaRPr lang="fr-FR" sz="800" dirty="0" smtClean="0">
            <a:latin typeface="Arial" pitchFamily="34" charset="0"/>
            <a:cs typeface="Arial" pitchFamily="34" charset="0"/>
          </a:endParaRP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Planification &amp; suivi temps réel: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P.PAUL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A.SOW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F.BURTIN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M.DRIESSENS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A.GERARD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T.GRUN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JL.KEDINGER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M.MULLER</a:t>
          </a:r>
        </a:p>
        <a:p>
          <a:endParaRPr lang="fr-FR" sz="800" dirty="0" smtClean="0">
            <a:latin typeface="Arial" pitchFamily="34" charset="0"/>
            <a:cs typeface="Arial" pitchFamily="34" charset="0"/>
          </a:endParaRP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Etudes temps réel: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Recruté</a:t>
          </a:r>
        </a:p>
        <a:p>
          <a:endParaRPr lang="fr-FR" sz="800" dirty="0" smtClean="0">
            <a:latin typeface="Arial" pitchFamily="34" charset="0"/>
            <a:cs typeface="Arial" pitchFamily="34" charset="0"/>
          </a:endParaRP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GTM:</a:t>
          </a:r>
        </a:p>
        <a:p>
          <a:r>
            <a:rPr lang="fr-FR" sz="800" dirty="0" smtClean="0">
              <a:latin typeface="Arial" pitchFamily="34" charset="0"/>
              <a:cs typeface="Arial" pitchFamily="34" charset="0"/>
            </a:rPr>
            <a:t>C.SCHAMBIL*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D.CIQUERA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T.ALEXANDRE</a:t>
          </a:r>
          <a:br>
            <a:rPr lang="fr-FR" sz="800" dirty="0" smtClean="0">
              <a:latin typeface="Arial" pitchFamily="34" charset="0"/>
              <a:cs typeface="Arial" pitchFamily="34" charset="0"/>
            </a:rPr>
          </a:br>
          <a:r>
            <a:rPr lang="fr-FR" sz="800" dirty="0" smtClean="0">
              <a:latin typeface="Arial" pitchFamily="34" charset="0"/>
              <a:cs typeface="Arial" pitchFamily="34" charset="0"/>
            </a:rPr>
            <a:t>A.PFEFFER</a:t>
          </a:r>
          <a:endParaRPr lang="fr-FR" sz="800" dirty="0">
            <a:latin typeface="Arial" pitchFamily="34" charset="0"/>
            <a:cs typeface="Arial" pitchFamily="34" charset="0"/>
          </a:endParaRPr>
        </a:p>
      </dgm:t>
    </dgm:pt>
    <dgm:pt modelId="{B87D4800-CF10-4EAA-B061-D7BAF3EC3E85}" type="parTrans" cxnId="{8DAD4F81-BD1E-452D-B0EA-F2AB910A92D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351E1E7F-DBEA-4821-8AB8-B577E077EC84}" type="sibTrans" cxnId="{8DAD4F81-BD1E-452D-B0EA-F2AB910A92DC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05367843-79BF-4032-94EB-C5CDFDDD6E6D}">
      <dgm:prSet custT="1"/>
      <dgm:spPr/>
      <dgm:t>
        <a:bodyPr/>
        <a:lstStyle/>
        <a:p>
          <a:r>
            <a:rPr lang="fr-FR" sz="700" dirty="0" smtClean="0">
              <a:latin typeface="Arial" pitchFamily="34" charset="0"/>
              <a:cs typeface="Arial" pitchFamily="34" charset="0"/>
            </a:rPr>
            <a:t>Chargée Etudes</a:t>
          </a:r>
          <a:br>
            <a:rPr lang="fr-FR" sz="700" dirty="0" smtClean="0">
              <a:latin typeface="Arial" pitchFamily="34" charset="0"/>
              <a:cs typeface="Arial" pitchFamily="34" charset="0"/>
            </a:rPr>
          </a:br>
          <a:r>
            <a:rPr lang="fr-FR" sz="700" dirty="0" smtClean="0">
              <a:latin typeface="Arial" pitchFamily="34" charset="0"/>
              <a:cs typeface="Arial" pitchFamily="34" charset="0"/>
            </a:rPr>
            <a:t>stratégiques:</a:t>
          </a:r>
        </a:p>
        <a:p>
          <a:r>
            <a:rPr lang="fr-FR" sz="700" dirty="0" smtClean="0">
              <a:latin typeface="Arial" pitchFamily="34" charset="0"/>
              <a:cs typeface="Arial" pitchFamily="34" charset="0"/>
            </a:rPr>
            <a:t>E.JOUBERT</a:t>
          </a:r>
          <a:endParaRPr lang="fr-FR" sz="700" dirty="0">
            <a:latin typeface="Arial" pitchFamily="34" charset="0"/>
            <a:cs typeface="Arial" pitchFamily="34" charset="0"/>
          </a:endParaRPr>
        </a:p>
      </dgm:t>
    </dgm:pt>
    <dgm:pt modelId="{03A2D73A-89BC-435A-8CAA-603BED1AE517}" type="parTrans" cxnId="{1E815A13-BFEF-4D98-8C3A-AC4E91B61CCA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6D707527-EB66-44AD-BFCE-1B31AA610993}" type="sibTrans" cxnId="{1E815A13-BFEF-4D98-8C3A-AC4E91B61CCA}">
      <dgm:prSet/>
      <dgm:spPr/>
      <dgm:t>
        <a:bodyPr/>
        <a:lstStyle/>
        <a:p>
          <a:endParaRPr lang="fr-FR" sz="2000">
            <a:latin typeface="Arial" pitchFamily="34" charset="0"/>
            <a:cs typeface="Arial" pitchFamily="34" charset="0"/>
          </a:endParaRPr>
        </a:p>
      </dgm:t>
    </dgm:pt>
    <dgm:pt modelId="{9721E854-580C-41A9-80F7-DDACF6FAE70F}" type="pres">
      <dgm:prSet presAssocID="{379B0DC2-ABFA-4C55-B328-F6FEEE5E22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44B6800-CD23-4B98-B0CC-4DE136050A48}" type="pres">
      <dgm:prSet presAssocID="{B916850D-E0A4-4234-8717-5034BBEF9189}" presName="hierRoot1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4270FAC9-09D2-4CC1-96BC-5E0BD8734E66}" type="pres">
      <dgm:prSet presAssocID="{B916850D-E0A4-4234-8717-5034BBEF9189}" presName="rootComposite1" presStyleCnt="0"/>
      <dgm:spPr/>
      <dgm:t>
        <a:bodyPr/>
        <a:lstStyle/>
        <a:p>
          <a:endParaRPr lang="fr-FR"/>
        </a:p>
      </dgm:t>
    </dgm:pt>
    <dgm:pt modelId="{D40B2944-3536-46D4-8B84-FA8ED6C866FA}" type="pres">
      <dgm:prSet presAssocID="{B916850D-E0A4-4234-8717-5034BBEF9189}" presName="rootText1" presStyleLbl="node0" presStyleIdx="0" presStyleCnt="1" custScaleX="325174" custScaleY="14385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C1B4D0-1841-4070-8C61-6208A24448CE}" type="pres">
      <dgm:prSet presAssocID="{B916850D-E0A4-4234-8717-5034BBEF9189}" presName="rootConnector1" presStyleLbl="node1" presStyleIdx="0" presStyleCnt="0"/>
      <dgm:spPr/>
      <dgm:t>
        <a:bodyPr/>
        <a:lstStyle/>
        <a:p>
          <a:endParaRPr lang="fr-FR"/>
        </a:p>
      </dgm:t>
    </dgm:pt>
    <dgm:pt modelId="{280F72C1-20FE-43E1-8916-627F0ED6D744}" type="pres">
      <dgm:prSet presAssocID="{B916850D-E0A4-4234-8717-5034BBEF9189}" presName="hierChild2" presStyleCnt="0"/>
      <dgm:spPr/>
      <dgm:t>
        <a:bodyPr/>
        <a:lstStyle/>
        <a:p>
          <a:endParaRPr lang="fr-FR"/>
        </a:p>
      </dgm:t>
    </dgm:pt>
    <dgm:pt modelId="{E26FF80E-3015-4BC8-B1D5-E9102EE4C81E}" type="pres">
      <dgm:prSet presAssocID="{11ABF745-E754-4C72-A36D-FA4D93FA3D1E}" presName="Name37" presStyleLbl="parChTrans1D2" presStyleIdx="0" presStyleCnt="5"/>
      <dgm:spPr/>
      <dgm:t>
        <a:bodyPr/>
        <a:lstStyle/>
        <a:p>
          <a:endParaRPr lang="fr-FR"/>
        </a:p>
      </dgm:t>
    </dgm:pt>
    <dgm:pt modelId="{EAD96D00-03E3-4161-BE14-BC7F57685CE4}" type="pres">
      <dgm:prSet presAssocID="{00D9A384-3AD6-4C19-9696-D069763BADF3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30011F2-FAFE-4841-92B5-CD78B8017707}" type="pres">
      <dgm:prSet presAssocID="{00D9A384-3AD6-4C19-9696-D069763BADF3}" presName="rootComposite" presStyleCnt="0"/>
      <dgm:spPr/>
      <dgm:t>
        <a:bodyPr/>
        <a:lstStyle/>
        <a:p>
          <a:endParaRPr lang="fr-FR"/>
        </a:p>
      </dgm:t>
    </dgm:pt>
    <dgm:pt modelId="{1EA46AB6-C347-4FDF-B481-C5D885DEAEE8}" type="pres">
      <dgm:prSet presAssocID="{00D9A384-3AD6-4C19-9696-D069763BADF3}" presName="rootText" presStyleLbl="node2" presStyleIdx="0" presStyleCnt="5" custScaleX="140956" custScaleY="13421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669915D-43E3-4082-BCB5-1899974ED8E0}" type="pres">
      <dgm:prSet presAssocID="{00D9A384-3AD6-4C19-9696-D069763BADF3}" presName="rootConnector" presStyleLbl="node2" presStyleIdx="0" presStyleCnt="5"/>
      <dgm:spPr/>
      <dgm:t>
        <a:bodyPr/>
        <a:lstStyle/>
        <a:p>
          <a:endParaRPr lang="fr-FR"/>
        </a:p>
      </dgm:t>
    </dgm:pt>
    <dgm:pt modelId="{0D2AC6AA-E031-482D-AF19-C4B3CC60293B}" type="pres">
      <dgm:prSet presAssocID="{00D9A384-3AD6-4C19-9696-D069763BADF3}" presName="hierChild4" presStyleCnt="0"/>
      <dgm:spPr/>
      <dgm:t>
        <a:bodyPr/>
        <a:lstStyle/>
        <a:p>
          <a:endParaRPr lang="fr-FR"/>
        </a:p>
      </dgm:t>
    </dgm:pt>
    <dgm:pt modelId="{D84E552F-3DF2-421D-847F-6A12C5F60DD7}" type="pres">
      <dgm:prSet presAssocID="{00D9A384-3AD6-4C19-9696-D069763BADF3}" presName="hierChild5" presStyleCnt="0"/>
      <dgm:spPr/>
      <dgm:t>
        <a:bodyPr/>
        <a:lstStyle/>
        <a:p>
          <a:endParaRPr lang="fr-FR"/>
        </a:p>
      </dgm:t>
    </dgm:pt>
    <dgm:pt modelId="{81E50B2C-4FEB-47E4-9F3D-DDCB60133479}" type="pres">
      <dgm:prSet presAssocID="{6D56ED33-BC1B-42C8-A031-E8822455BE94}" presName="Name37" presStyleLbl="parChTrans1D2" presStyleIdx="1" presStyleCnt="5"/>
      <dgm:spPr/>
      <dgm:t>
        <a:bodyPr/>
        <a:lstStyle/>
        <a:p>
          <a:endParaRPr lang="fr-FR"/>
        </a:p>
      </dgm:t>
    </dgm:pt>
    <dgm:pt modelId="{493BC763-FC35-4B48-AB0F-A10ABACA37B3}" type="pres">
      <dgm:prSet presAssocID="{15C65E6B-88C3-4083-8D55-3CA4ED922771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1482144-CDC8-46BF-A2C5-CF66FA3E29E3}" type="pres">
      <dgm:prSet presAssocID="{15C65E6B-88C3-4083-8D55-3CA4ED922771}" presName="rootComposite" presStyleCnt="0"/>
      <dgm:spPr/>
      <dgm:t>
        <a:bodyPr/>
        <a:lstStyle/>
        <a:p>
          <a:endParaRPr lang="fr-FR"/>
        </a:p>
      </dgm:t>
    </dgm:pt>
    <dgm:pt modelId="{081F1A0F-D4B3-4493-A7D9-0D9308D1F4B9}" type="pres">
      <dgm:prSet presAssocID="{15C65E6B-88C3-4083-8D55-3CA4ED922771}" presName="rootText" presStyleLbl="node2" presStyleIdx="1" presStyleCnt="5" custScaleX="139837" custScaleY="156222" custLinFactNeighborX="-703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2F87E6A-1042-4B29-91B7-5FA721D87619}" type="pres">
      <dgm:prSet presAssocID="{15C65E6B-88C3-4083-8D55-3CA4ED922771}" presName="rootConnector" presStyleLbl="node2" presStyleIdx="1" presStyleCnt="5"/>
      <dgm:spPr/>
      <dgm:t>
        <a:bodyPr/>
        <a:lstStyle/>
        <a:p>
          <a:endParaRPr lang="fr-FR"/>
        </a:p>
      </dgm:t>
    </dgm:pt>
    <dgm:pt modelId="{6CD46CE4-42CE-4AA4-80DF-58A16882F8FD}" type="pres">
      <dgm:prSet presAssocID="{15C65E6B-88C3-4083-8D55-3CA4ED922771}" presName="hierChild4" presStyleCnt="0"/>
      <dgm:spPr/>
      <dgm:t>
        <a:bodyPr/>
        <a:lstStyle/>
        <a:p>
          <a:endParaRPr lang="fr-FR"/>
        </a:p>
      </dgm:t>
    </dgm:pt>
    <dgm:pt modelId="{D2334522-5C31-418B-979D-8B44CEABE39B}" type="pres">
      <dgm:prSet presAssocID="{975AEDBD-07BD-4204-A296-11EF7DF5E81A}" presName="Name37" presStyleLbl="parChTrans1D3" presStyleIdx="0" presStyleCnt="8"/>
      <dgm:spPr/>
      <dgm:t>
        <a:bodyPr/>
        <a:lstStyle/>
        <a:p>
          <a:endParaRPr lang="fr-FR"/>
        </a:p>
      </dgm:t>
    </dgm:pt>
    <dgm:pt modelId="{2D152548-4AD9-47C6-8D89-2C659358C649}" type="pres">
      <dgm:prSet presAssocID="{8A836EF5-B01E-4B36-B27C-2EEFC6DF096E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65CAE77-BD1C-4A14-AA52-52710D9AC950}" type="pres">
      <dgm:prSet presAssocID="{8A836EF5-B01E-4B36-B27C-2EEFC6DF096E}" presName="rootComposite" presStyleCnt="0"/>
      <dgm:spPr/>
      <dgm:t>
        <a:bodyPr/>
        <a:lstStyle/>
        <a:p>
          <a:endParaRPr lang="fr-FR"/>
        </a:p>
      </dgm:t>
    </dgm:pt>
    <dgm:pt modelId="{E1024AC4-6A9D-4266-9CE3-FC8E44AACFAD}" type="pres">
      <dgm:prSet presAssocID="{8A836EF5-B01E-4B36-B27C-2EEFC6DF096E}" presName="rootText" presStyleLbl="node3" presStyleIdx="0" presStyleCnt="8" custScaleX="195617" custScaleY="780754" custLinFactNeighborX="-1610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7CA65B7-5EDE-4B52-BDD6-36D21427B860}" type="pres">
      <dgm:prSet presAssocID="{8A836EF5-B01E-4B36-B27C-2EEFC6DF096E}" presName="rootConnector" presStyleLbl="node3" presStyleIdx="0" presStyleCnt="8"/>
      <dgm:spPr/>
      <dgm:t>
        <a:bodyPr/>
        <a:lstStyle/>
        <a:p>
          <a:endParaRPr lang="fr-FR"/>
        </a:p>
      </dgm:t>
    </dgm:pt>
    <dgm:pt modelId="{04A14A2A-5983-4C32-8043-1A1D664E5650}" type="pres">
      <dgm:prSet presAssocID="{8A836EF5-B01E-4B36-B27C-2EEFC6DF096E}" presName="hierChild4" presStyleCnt="0"/>
      <dgm:spPr/>
      <dgm:t>
        <a:bodyPr/>
        <a:lstStyle/>
        <a:p>
          <a:endParaRPr lang="fr-FR"/>
        </a:p>
      </dgm:t>
    </dgm:pt>
    <dgm:pt modelId="{1672CC0C-665B-4114-B055-D6268E96756F}" type="pres">
      <dgm:prSet presAssocID="{8A836EF5-B01E-4B36-B27C-2EEFC6DF096E}" presName="hierChild5" presStyleCnt="0"/>
      <dgm:spPr/>
      <dgm:t>
        <a:bodyPr/>
        <a:lstStyle/>
        <a:p>
          <a:endParaRPr lang="fr-FR"/>
        </a:p>
      </dgm:t>
    </dgm:pt>
    <dgm:pt modelId="{22254EFA-3AB2-4E9E-8C47-31B0BC9394F4}" type="pres">
      <dgm:prSet presAssocID="{DE9FB984-A7CC-4A87-8660-BFA70B8DD53A}" presName="Name37" presStyleLbl="parChTrans1D3" presStyleIdx="1" presStyleCnt="8"/>
      <dgm:spPr/>
      <dgm:t>
        <a:bodyPr/>
        <a:lstStyle/>
        <a:p>
          <a:endParaRPr lang="fr-FR"/>
        </a:p>
      </dgm:t>
    </dgm:pt>
    <dgm:pt modelId="{07972E0C-DE99-4015-9CC9-B67C098AE2AE}" type="pres">
      <dgm:prSet presAssocID="{3F3F1B1F-2512-479D-8166-5611A3BF094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9B3D761-54A1-4B7E-9DFB-64965E1E7B24}" type="pres">
      <dgm:prSet presAssocID="{3F3F1B1F-2512-479D-8166-5611A3BF0942}" presName="rootComposite" presStyleCnt="0"/>
      <dgm:spPr/>
      <dgm:t>
        <a:bodyPr/>
        <a:lstStyle/>
        <a:p>
          <a:endParaRPr lang="fr-FR"/>
        </a:p>
      </dgm:t>
    </dgm:pt>
    <dgm:pt modelId="{CC7F7620-667A-4DC5-B3D2-068414369BAC}" type="pres">
      <dgm:prSet presAssocID="{3F3F1B1F-2512-479D-8166-5611A3BF0942}" presName="rootText" presStyleLbl="node3" presStyleIdx="1" presStyleCnt="8" custScaleX="194089" custScaleY="642069" custLinFactNeighborX="-16102" custLinFactNeighborY="-1280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2211980-D204-41C8-8B65-9745647C3F61}" type="pres">
      <dgm:prSet presAssocID="{3F3F1B1F-2512-479D-8166-5611A3BF0942}" presName="rootConnector" presStyleLbl="node3" presStyleIdx="1" presStyleCnt="8"/>
      <dgm:spPr/>
      <dgm:t>
        <a:bodyPr/>
        <a:lstStyle/>
        <a:p>
          <a:endParaRPr lang="fr-FR"/>
        </a:p>
      </dgm:t>
    </dgm:pt>
    <dgm:pt modelId="{5CE6A871-8F62-4BC9-BB3A-B63D0576F096}" type="pres">
      <dgm:prSet presAssocID="{3F3F1B1F-2512-479D-8166-5611A3BF0942}" presName="hierChild4" presStyleCnt="0"/>
      <dgm:spPr/>
      <dgm:t>
        <a:bodyPr/>
        <a:lstStyle/>
        <a:p>
          <a:endParaRPr lang="fr-FR"/>
        </a:p>
      </dgm:t>
    </dgm:pt>
    <dgm:pt modelId="{6EFFAC80-81A3-4EDA-AE6E-D6FE757319CA}" type="pres">
      <dgm:prSet presAssocID="{3F3F1B1F-2512-479D-8166-5611A3BF0942}" presName="hierChild5" presStyleCnt="0"/>
      <dgm:spPr/>
      <dgm:t>
        <a:bodyPr/>
        <a:lstStyle/>
        <a:p>
          <a:endParaRPr lang="fr-FR"/>
        </a:p>
      </dgm:t>
    </dgm:pt>
    <dgm:pt modelId="{67771EA9-5756-4FB4-9C17-D5410DAE3737}" type="pres">
      <dgm:prSet presAssocID="{15C65E6B-88C3-4083-8D55-3CA4ED922771}" presName="hierChild5" presStyleCnt="0"/>
      <dgm:spPr/>
      <dgm:t>
        <a:bodyPr/>
        <a:lstStyle/>
        <a:p>
          <a:endParaRPr lang="fr-FR"/>
        </a:p>
      </dgm:t>
    </dgm:pt>
    <dgm:pt modelId="{56CF6892-72E9-460F-B0CF-DC1F49F00F29}" type="pres">
      <dgm:prSet presAssocID="{A229FBA0-B6E1-4349-B342-93A50D61CB76}" presName="Name37" presStyleLbl="parChTrans1D2" presStyleIdx="2" presStyleCnt="5"/>
      <dgm:spPr/>
      <dgm:t>
        <a:bodyPr/>
        <a:lstStyle/>
        <a:p>
          <a:endParaRPr lang="fr-FR"/>
        </a:p>
      </dgm:t>
    </dgm:pt>
    <dgm:pt modelId="{BDA76747-4EE0-4EBB-94D4-469B8BA09C47}" type="pres">
      <dgm:prSet presAssocID="{409123C1-F134-4AD1-80D8-3A101FEC05DB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BD240A45-1771-49E6-BE1D-D861F3CA0F16}" type="pres">
      <dgm:prSet presAssocID="{409123C1-F134-4AD1-80D8-3A101FEC05DB}" presName="rootComposite" presStyleCnt="0"/>
      <dgm:spPr/>
      <dgm:t>
        <a:bodyPr/>
        <a:lstStyle/>
        <a:p>
          <a:endParaRPr lang="fr-FR"/>
        </a:p>
      </dgm:t>
    </dgm:pt>
    <dgm:pt modelId="{26968F3D-A872-4E06-B163-3FCB60506AB5}" type="pres">
      <dgm:prSet presAssocID="{409123C1-F134-4AD1-80D8-3A101FEC05DB}" presName="rootText" presStyleLbl="node2" presStyleIdx="2" presStyleCnt="5" custScaleX="172578" custScaleY="13421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AA05C5E-048B-4CD7-A9C3-A5940D0C9F73}" type="pres">
      <dgm:prSet presAssocID="{409123C1-F134-4AD1-80D8-3A101FEC05DB}" presName="rootConnector" presStyleLbl="node2" presStyleIdx="2" presStyleCnt="5"/>
      <dgm:spPr/>
      <dgm:t>
        <a:bodyPr/>
        <a:lstStyle/>
        <a:p>
          <a:endParaRPr lang="fr-FR"/>
        </a:p>
      </dgm:t>
    </dgm:pt>
    <dgm:pt modelId="{AC6273D1-E2A3-47B2-B0C4-21B720C6B459}" type="pres">
      <dgm:prSet presAssocID="{409123C1-F134-4AD1-80D8-3A101FEC05DB}" presName="hierChild4" presStyleCnt="0"/>
      <dgm:spPr/>
      <dgm:t>
        <a:bodyPr/>
        <a:lstStyle/>
        <a:p>
          <a:endParaRPr lang="fr-FR"/>
        </a:p>
      </dgm:t>
    </dgm:pt>
    <dgm:pt modelId="{85130FA3-DED5-461E-BEF2-95BEA3DBA636}" type="pres">
      <dgm:prSet presAssocID="{62700DC3-5A08-4F9F-9CE1-E681AAD4E1E8}" presName="Name37" presStyleLbl="parChTrans1D3" presStyleIdx="2" presStyleCnt="8"/>
      <dgm:spPr/>
      <dgm:t>
        <a:bodyPr/>
        <a:lstStyle/>
        <a:p>
          <a:endParaRPr lang="fr-FR"/>
        </a:p>
      </dgm:t>
    </dgm:pt>
    <dgm:pt modelId="{82FC45A2-3B39-4E69-96C1-DC7F565DA701}" type="pres">
      <dgm:prSet presAssocID="{409B99A3-AC54-478C-AAB3-8A766668F6E7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BC8E3B1D-BA8F-4182-A062-A4CE1D3BF334}" type="pres">
      <dgm:prSet presAssocID="{409B99A3-AC54-478C-AAB3-8A766668F6E7}" presName="rootComposite" presStyleCnt="0"/>
      <dgm:spPr/>
      <dgm:t>
        <a:bodyPr/>
        <a:lstStyle/>
        <a:p>
          <a:endParaRPr lang="fr-FR"/>
        </a:p>
      </dgm:t>
    </dgm:pt>
    <dgm:pt modelId="{7FD7A188-9381-43D5-85B7-CC03EE9AF2EF}" type="pres">
      <dgm:prSet presAssocID="{409B99A3-AC54-478C-AAB3-8A766668F6E7}" presName="rootText" presStyleLbl="node3" presStyleIdx="2" presStyleCnt="8" custScaleX="166923" custScaleY="493483" custLinFactNeighborX="-8879" custLinFactNeighborY="1952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76484B5-C3D5-49D3-8FB3-A94DCBB767EB}" type="pres">
      <dgm:prSet presAssocID="{409B99A3-AC54-478C-AAB3-8A766668F6E7}" presName="rootConnector" presStyleLbl="node3" presStyleIdx="2" presStyleCnt="8"/>
      <dgm:spPr/>
      <dgm:t>
        <a:bodyPr/>
        <a:lstStyle/>
        <a:p>
          <a:endParaRPr lang="fr-FR"/>
        </a:p>
      </dgm:t>
    </dgm:pt>
    <dgm:pt modelId="{C0D789C2-570C-43F1-BA33-A0F782209AD3}" type="pres">
      <dgm:prSet presAssocID="{409B99A3-AC54-478C-AAB3-8A766668F6E7}" presName="hierChild4" presStyleCnt="0"/>
      <dgm:spPr/>
      <dgm:t>
        <a:bodyPr/>
        <a:lstStyle/>
        <a:p>
          <a:endParaRPr lang="fr-FR"/>
        </a:p>
      </dgm:t>
    </dgm:pt>
    <dgm:pt modelId="{C24D59CC-EDD5-4777-9A38-5E78CBE207A4}" type="pres">
      <dgm:prSet presAssocID="{409B99A3-AC54-478C-AAB3-8A766668F6E7}" presName="hierChild5" presStyleCnt="0"/>
      <dgm:spPr/>
      <dgm:t>
        <a:bodyPr/>
        <a:lstStyle/>
        <a:p>
          <a:endParaRPr lang="fr-FR"/>
        </a:p>
      </dgm:t>
    </dgm:pt>
    <dgm:pt modelId="{59FFC9B3-DC49-4F2E-8811-BA092DD68AA5}" type="pres">
      <dgm:prSet presAssocID="{409123C1-F134-4AD1-80D8-3A101FEC05DB}" presName="hierChild5" presStyleCnt="0"/>
      <dgm:spPr/>
      <dgm:t>
        <a:bodyPr/>
        <a:lstStyle/>
        <a:p>
          <a:endParaRPr lang="fr-FR"/>
        </a:p>
      </dgm:t>
    </dgm:pt>
    <dgm:pt modelId="{36F34F21-C379-412E-BCC8-89FD8F3EA001}" type="pres">
      <dgm:prSet presAssocID="{20F819CB-4473-40A4-AF84-ED8DB63A6A1A}" presName="Name37" presStyleLbl="parChTrans1D2" presStyleIdx="3" presStyleCnt="5"/>
      <dgm:spPr/>
      <dgm:t>
        <a:bodyPr/>
        <a:lstStyle/>
        <a:p>
          <a:endParaRPr lang="fr-FR"/>
        </a:p>
      </dgm:t>
    </dgm:pt>
    <dgm:pt modelId="{6351D7E5-9E92-4D49-85AB-61250AF273AE}" type="pres">
      <dgm:prSet presAssocID="{8463FF93-AAFD-4099-894A-5D4B4F2A60F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1917823-656D-41FC-A876-F00BD546C9D4}" type="pres">
      <dgm:prSet presAssocID="{8463FF93-AAFD-4099-894A-5D4B4F2A60F6}" presName="rootComposite" presStyleCnt="0"/>
      <dgm:spPr/>
      <dgm:t>
        <a:bodyPr/>
        <a:lstStyle/>
        <a:p>
          <a:endParaRPr lang="fr-FR"/>
        </a:p>
      </dgm:t>
    </dgm:pt>
    <dgm:pt modelId="{9C3D616A-0C2B-446D-A2AA-0D41A40344BE}" type="pres">
      <dgm:prSet presAssocID="{8463FF93-AAFD-4099-894A-5D4B4F2A60F6}" presName="rootText" presStyleLbl="node2" presStyleIdx="3" presStyleCnt="5" custScaleX="164332" custScaleY="13421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9EE61AC-B403-45DF-A0A7-08629D6BC9C9}" type="pres">
      <dgm:prSet presAssocID="{8463FF93-AAFD-4099-894A-5D4B4F2A60F6}" presName="rootConnector" presStyleLbl="node2" presStyleIdx="3" presStyleCnt="5"/>
      <dgm:spPr/>
      <dgm:t>
        <a:bodyPr/>
        <a:lstStyle/>
        <a:p>
          <a:endParaRPr lang="fr-FR"/>
        </a:p>
      </dgm:t>
    </dgm:pt>
    <dgm:pt modelId="{E9C9C797-7FA5-4E9D-AF08-4E9305C3F906}" type="pres">
      <dgm:prSet presAssocID="{8463FF93-AAFD-4099-894A-5D4B4F2A60F6}" presName="hierChild4" presStyleCnt="0"/>
      <dgm:spPr/>
      <dgm:t>
        <a:bodyPr/>
        <a:lstStyle/>
        <a:p>
          <a:endParaRPr lang="fr-FR"/>
        </a:p>
      </dgm:t>
    </dgm:pt>
    <dgm:pt modelId="{FAF0BBA7-6B10-403E-AB4F-3A26AFB92751}" type="pres">
      <dgm:prSet presAssocID="{14BC6178-A359-428D-A5D5-A8F4BEDF81A6}" presName="Name37" presStyleLbl="parChTrans1D3" presStyleIdx="3" presStyleCnt="8"/>
      <dgm:spPr/>
      <dgm:t>
        <a:bodyPr/>
        <a:lstStyle/>
        <a:p>
          <a:endParaRPr lang="fr-FR"/>
        </a:p>
      </dgm:t>
    </dgm:pt>
    <dgm:pt modelId="{20C1D266-7DC7-4955-A917-5FE997BCF998}" type="pres">
      <dgm:prSet presAssocID="{B21F4953-AEB8-4DEC-AF85-722FD89B7A08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D5D52460-03C5-4F7C-9F82-A5EC3C5299BC}" type="pres">
      <dgm:prSet presAssocID="{B21F4953-AEB8-4DEC-AF85-722FD89B7A08}" presName="rootComposite" presStyleCnt="0"/>
      <dgm:spPr/>
      <dgm:t>
        <a:bodyPr/>
        <a:lstStyle/>
        <a:p>
          <a:endParaRPr lang="fr-FR"/>
        </a:p>
      </dgm:t>
    </dgm:pt>
    <dgm:pt modelId="{966439DA-FF67-4B26-B34A-9E1676949381}" type="pres">
      <dgm:prSet presAssocID="{B21F4953-AEB8-4DEC-AF85-722FD89B7A08}" presName="rootText" presStyleLbl="node3" presStyleIdx="3" presStyleCnt="8" custScaleX="136074" custScaleY="37600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D5EAF81-1CF5-430F-848E-F58BCC2431CB}" type="pres">
      <dgm:prSet presAssocID="{B21F4953-AEB8-4DEC-AF85-722FD89B7A08}" presName="rootConnector" presStyleLbl="node3" presStyleIdx="3" presStyleCnt="8"/>
      <dgm:spPr/>
      <dgm:t>
        <a:bodyPr/>
        <a:lstStyle/>
        <a:p>
          <a:endParaRPr lang="fr-FR"/>
        </a:p>
      </dgm:t>
    </dgm:pt>
    <dgm:pt modelId="{47A45614-4362-4D50-964E-97E8DDC37E6A}" type="pres">
      <dgm:prSet presAssocID="{B21F4953-AEB8-4DEC-AF85-722FD89B7A08}" presName="hierChild4" presStyleCnt="0"/>
      <dgm:spPr/>
      <dgm:t>
        <a:bodyPr/>
        <a:lstStyle/>
        <a:p>
          <a:endParaRPr lang="fr-FR"/>
        </a:p>
      </dgm:t>
    </dgm:pt>
    <dgm:pt modelId="{FF3D1FF0-8B61-40D1-9CBF-C43639381210}" type="pres">
      <dgm:prSet presAssocID="{B21F4953-AEB8-4DEC-AF85-722FD89B7A08}" presName="hierChild5" presStyleCnt="0"/>
      <dgm:spPr/>
      <dgm:t>
        <a:bodyPr/>
        <a:lstStyle/>
        <a:p>
          <a:endParaRPr lang="fr-FR"/>
        </a:p>
      </dgm:t>
    </dgm:pt>
    <dgm:pt modelId="{BFD2F542-819F-42A1-9A50-49818B8FCE3B}" type="pres">
      <dgm:prSet presAssocID="{EC18DC03-4C3F-4602-AC4E-7B24EFF52AF7}" presName="Name37" presStyleLbl="parChTrans1D3" presStyleIdx="4" presStyleCnt="8"/>
      <dgm:spPr/>
      <dgm:t>
        <a:bodyPr/>
        <a:lstStyle/>
        <a:p>
          <a:endParaRPr lang="fr-FR"/>
        </a:p>
      </dgm:t>
    </dgm:pt>
    <dgm:pt modelId="{B909DC39-286F-43B6-878D-4EC6EA0F59D8}" type="pres">
      <dgm:prSet presAssocID="{3B86DFF4-D434-426C-BA78-C81627C6E51C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7F488027-00A5-476A-92E4-6AB16731A105}" type="pres">
      <dgm:prSet presAssocID="{3B86DFF4-D434-426C-BA78-C81627C6E51C}" presName="rootComposite" presStyleCnt="0"/>
      <dgm:spPr/>
      <dgm:t>
        <a:bodyPr/>
        <a:lstStyle/>
        <a:p>
          <a:endParaRPr lang="fr-FR"/>
        </a:p>
      </dgm:t>
    </dgm:pt>
    <dgm:pt modelId="{633E604F-F4B2-422D-A04B-9D7938D6AFD2}" type="pres">
      <dgm:prSet presAssocID="{3B86DFF4-D434-426C-BA78-C81627C6E51C}" presName="rootText" presStyleLbl="node3" presStyleIdx="4" presStyleCnt="8" custScaleX="123780" custScaleY="100000" custLinFactX="43413" custLinFactNeighborX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1FD6A98-B7E7-4AE9-AD46-CC824C6F9B14}" type="pres">
      <dgm:prSet presAssocID="{3B86DFF4-D434-426C-BA78-C81627C6E51C}" presName="rootConnector" presStyleLbl="node3" presStyleIdx="4" presStyleCnt="8"/>
      <dgm:spPr/>
      <dgm:t>
        <a:bodyPr/>
        <a:lstStyle/>
        <a:p>
          <a:endParaRPr lang="fr-FR"/>
        </a:p>
      </dgm:t>
    </dgm:pt>
    <dgm:pt modelId="{EC90C2FF-7073-47CC-8F32-F5D5A9CBE8A4}" type="pres">
      <dgm:prSet presAssocID="{3B86DFF4-D434-426C-BA78-C81627C6E51C}" presName="hierChild4" presStyleCnt="0"/>
      <dgm:spPr/>
      <dgm:t>
        <a:bodyPr/>
        <a:lstStyle/>
        <a:p>
          <a:endParaRPr lang="fr-FR"/>
        </a:p>
      </dgm:t>
    </dgm:pt>
    <dgm:pt modelId="{727F23B2-9AD6-4FF4-A07E-F8381F7D4B1D}" type="pres">
      <dgm:prSet presAssocID="{3B86DFF4-D434-426C-BA78-C81627C6E51C}" presName="hierChild5" presStyleCnt="0"/>
      <dgm:spPr/>
      <dgm:t>
        <a:bodyPr/>
        <a:lstStyle/>
        <a:p>
          <a:endParaRPr lang="fr-FR"/>
        </a:p>
      </dgm:t>
    </dgm:pt>
    <dgm:pt modelId="{BE32E085-5352-47CA-8576-D452EA41C708}" type="pres">
      <dgm:prSet presAssocID="{03A2D73A-89BC-435A-8CAA-603BED1AE517}" presName="Name37" presStyleLbl="parChTrans1D3" presStyleIdx="5" presStyleCnt="8"/>
      <dgm:spPr/>
      <dgm:t>
        <a:bodyPr/>
        <a:lstStyle/>
        <a:p>
          <a:endParaRPr lang="fr-FR"/>
        </a:p>
      </dgm:t>
    </dgm:pt>
    <dgm:pt modelId="{054A380C-39C0-499A-A343-252F95BA8663}" type="pres">
      <dgm:prSet presAssocID="{05367843-79BF-4032-94EB-C5CDFDDD6E6D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CBE09F3A-BA21-43C7-871A-3527101DC698}" type="pres">
      <dgm:prSet presAssocID="{05367843-79BF-4032-94EB-C5CDFDDD6E6D}" presName="rootComposite" presStyleCnt="0"/>
      <dgm:spPr/>
      <dgm:t>
        <a:bodyPr/>
        <a:lstStyle/>
        <a:p>
          <a:endParaRPr lang="fr-FR"/>
        </a:p>
      </dgm:t>
    </dgm:pt>
    <dgm:pt modelId="{A6E6726F-4AF6-499A-B76F-667C7032FB89}" type="pres">
      <dgm:prSet presAssocID="{05367843-79BF-4032-94EB-C5CDFDDD6E6D}" presName="rootText" presStyleLbl="node3" presStyleIdx="5" presStyleCnt="8" custScaleX="130299" custScaleY="141646" custLinFactX="35294" custLinFactNeighborX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A643504-C284-46F4-AD64-7087EB1D2D79}" type="pres">
      <dgm:prSet presAssocID="{05367843-79BF-4032-94EB-C5CDFDDD6E6D}" presName="rootConnector" presStyleLbl="node3" presStyleIdx="5" presStyleCnt="8"/>
      <dgm:spPr/>
      <dgm:t>
        <a:bodyPr/>
        <a:lstStyle/>
        <a:p>
          <a:endParaRPr lang="fr-FR"/>
        </a:p>
      </dgm:t>
    </dgm:pt>
    <dgm:pt modelId="{2B6F6064-8436-4F0B-A3D0-8BF34B74A13F}" type="pres">
      <dgm:prSet presAssocID="{05367843-79BF-4032-94EB-C5CDFDDD6E6D}" presName="hierChild4" presStyleCnt="0"/>
      <dgm:spPr/>
      <dgm:t>
        <a:bodyPr/>
        <a:lstStyle/>
        <a:p>
          <a:endParaRPr lang="fr-FR"/>
        </a:p>
      </dgm:t>
    </dgm:pt>
    <dgm:pt modelId="{D85B6F8F-9629-497A-A10B-906F94335D60}" type="pres">
      <dgm:prSet presAssocID="{05367843-79BF-4032-94EB-C5CDFDDD6E6D}" presName="hierChild5" presStyleCnt="0"/>
      <dgm:spPr/>
      <dgm:t>
        <a:bodyPr/>
        <a:lstStyle/>
        <a:p>
          <a:endParaRPr lang="fr-FR"/>
        </a:p>
      </dgm:t>
    </dgm:pt>
    <dgm:pt modelId="{1D428359-DEF9-402E-95B3-C65D0FCD0E32}" type="pres">
      <dgm:prSet presAssocID="{2EDDCDC0-3583-491A-8F6D-7F5C7F454D8B}" presName="Name37" presStyleLbl="parChTrans1D3" presStyleIdx="6" presStyleCnt="8"/>
      <dgm:spPr/>
      <dgm:t>
        <a:bodyPr/>
        <a:lstStyle/>
        <a:p>
          <a:endParaRPr lang="fr-FR"/>
        </a:p>
      </dgm:t>
    </dgm:pt>
    <dgm:pt modelId="{C6A41ACF-CD2B-424F-A381-E1DD11352E9B}" type="pres">
      <dgm:prSet presAssocID="{23E1044D-6806-4D9D-81BE-9616E33F6ADC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EB70F767-BE59-46E2-A42E-E8E190B57CB2}" type="pres">
      <dgm:prSet presAssocID="{23E1044D-6806-4D9D-81BE-9616E33F6ADC}" presName="rootComposite" presStyleCnt="0"/>
      <dgm:spPr/>
      <dgm:t>
        <a:bodyPr/>
        <a:lstStyle/>
        <a:p>
          <a:endParaRPr lang="fr-FR"/>
        </a:p>
      </dgm:t>
    </dgm:pt>
    <dgm:pt modelId="{DDAD2440-0D29-4C43-B696-433B11434303}" type="pres">
      <dgm:prSet presAssocID="{23E1044D-6806-4D9D-81BE-9616E33F6ADC}" presName="rootText" presStyleLbl="node3" presStyleIdx="6" presStyleCnt="8" custScaleX="109218" custLinFactX="-100000" custLinFactNeighborX="-173669" custLinFactNeighborY="18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84594B7-CF0A-4DC0-9C26-02F32E682A2A}" type="pres">
      <dgm:prSet presAssocID="{23E1044D-6806-4D9D-81BE-9616E33F6ADC}" presName="rootConnector" presStyleLbl="node3" presStyleIdx="6" presStyleCnt="8"/>
      <dgm:spPr/>
      <dgm:t>
        <a:bodyPr/>
        <a:lstStyle/>
        <a:p>
          <a:endParaRPr lang="fr-FR"/>
        </a:p>
      </dgm:t>
    </dgm:pt>
    <dgm:pt modelId="{05DDAA30-A0D8-4C5E-86EC-DB427E866AC0}" type="pres">
      <dgm:prSet presAssocID="{23E1044D-6806-4D9D-81BE-9616E33F6ADC}" presName="hierChild4" presStyleCnt="0"/>
      <dgm:spPr/>
      <dgm:t>
        <a:bodyPr/>
        <a:lstStyle/>
        <a:p>
          <a:endParaRPr lang="fr-FR"/>
        </a:p>
      </dgm:t>
    </dgm:pt>
    <dgm:pt modelId="{58B0F238-F7D6-41CD-8946-138AAFB1DC0D}" type="pres">
      <dgm:prSet presAssocID="{B87D4800-CF10-4EAA-B061-D7BAF3EC3E85}" presName="Name37" presStyleLbl="parChTrans1D4" presStyleIdx="0" presStyleCnt="1"/>
      <dgm:spPr/>
      <dgm:t>
        <a:bodyPr/>
        <a:lstStyle/>
        <a:p>
          <a:endParaRPr lang="fr-FR"/>
        </a:p>
      </dgm:t>
    </dgm:pt>
    <dgm:pt modelId="{5B1B7A8A-09EB-4CC7-B295-A279E4AD25EA}" type="pres">
      <dgm:prSet presAssocID="{731CA88A-4FCA-4145-BA96-601BED8F2896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086EC8FF-BC73-4F92-B8AE-D75D9DABB399}" type="pres">
      <dgm:prSet presAssocID="{731CA88A-4FCA-4145-BA96-601BED8F2896}" presName="rootComposite" presStyleCnt="0"/>
      <dgm:spPr/>
      <dgm:t>
        <a:bodyPr/>
        <a:lstStyle/>
        <a:p>
          <a:endParaRPr lang="fr-FR"/>
        </a:p>
      </dgm:t>
    </dgm:pt>
    <dgm:pt modelId="{0540E576-D6BC-45DC-B511-6E1278764E8F}" type="pres">
      <dgm:prSet presAssocID="{731CA88A-4FCA-4145-BA96-601BED8F2896}" presName="rootText" presStyleLbl="node4" presStyleIdx="0" presStyleCnt="1" custScaleX="167651" custScaleY="952405" custLinFactX="-100000" custLinFactNeighborX="-157867" custLinFactNeighborY="-443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B585F99-B30F-4963-8E9B-2B9C19D29D81}" type="pres">
      <dgm:prSet presAssocID="{731CA88A-4FCA-4145-BA96-601BED8F2896}" presName="rootConnector" presStyleLbl="node4" presStyleIdx="0" presStyleCnt="1"/>
      <dgm:spPr/>
      <dgm:t>
        <a:bodyPr/>
        <a:lstStyle/>
        <a:p>
          <a:endParaRPr lang="fr-FR"/>
        </a:p>
      </dgm:t>
    </dgm:pt>
    <dgm:pt modelId="{F159BC38-ACFE-455B-8A87-2568A2EEF747}" type="pres">
      <dgm:prSet presAssocID="{731CA88A-4FCA-4145-BA96-601BED8F2896}" presName="hierChild4" presStyleCnt="0"/>
      <dgm:spPr/>
      <dgm:t>
        <a:bodyPr/>
        <a:lstStyle/>
        <a:p>
          <a:endParaRPr lang="fr-FR"/>
        </a:p>
      </dgm:t>
    </dgm:pt>
    <dgm:pt modelId="{0A94A77C-5642-4A47-9B13-F737E40BBE7C}" type="pres">
      <dgm:prSet presAssocID="{731CA88A-4FCA-4145-BA96-601BED8F2896}" presName="hierChild5" presStyleCnt="0"/>
      <dgm:spPr/>
      <dgm:t>
        <a:bodyPr/>
        <a:lstStyle/>
        <a:p>
          <a:endParaRPr lang="fr-FR"/>
        </a:p>
      </dgm:t>
    </dgm:pt>
    <dgm:pt modelId="{CC1809DE-626A-4A9F-8E88-331FC68C179D}" type="pres">
      <dgm:prSet presAssocID="{23E1044D-6806-4D9D-81BE-9616E33F6ADC}" presName="hierChild5" presStyleCnt="0"/>
      <dgm:spPr/>
      <dgm:t>
        <a:bodyPr/>
        <a:lstStyle/>
        <a:p>
          <a:endParaRPr lang="fr-FR"/>
        </a:p>
      </dgm:t>
    </dgm:pt>
    <dgm:pt modelId="{96A2FAD9-99FD-447C-A885-10B111FE0738}" type="pres">
      <dgm:prSet presAssocID="{8463FF93-AAFD-4099-894A-5D4B4F2A60F6}" presName="hierChild5" presStyleCnt="0"/>
      <dgm:spPr/>
      <dgm:t>
        <a:bodyPr/>
        <a:lstStyle/>
        <a:p>
          <a:endParaRPr lang="fr-FR"/>
        </a:p>
      </dgm:t>
    </dgm:pt>
    <dgm:pt modelId="{81409626-6FE9-44A1-8E87-4EC36815724E}" type="pres">
      <dgm:prSet presAssocID="{5906B9F4-D655-47EB-9B4B-BB6DC1081A98}" presName="Name37" presStyleLbl="parChTrans1D2" presStyleIdx="4" presStyleCnt="5"/>
      <dgm:spPr/>
      <dgm:t>
        <a:bodyPr/>
        <a:lstStyle/>
        <a:p>
          <a:endParaRPr lang="fr-FR"/>
        </a:p>
      </dgm:t>
    </dgm:pt>
    <dgm:pt modelId="{67C6E73B-BA5F-4856-BA21-D42D7CE01756}" type="pres">
      <dgm:prSet presAssocID="{FD11E6A3-BE9F-4E36-9A1D-0421FA028CF2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3F866797-10E1-44E8-9295-355425B5380B}" type="pres">
      <dgm:prSet presAssocID="{FD11E6A3-BE9F-4E36-9A1D-0421FA028CF2}" presName="rootComposite" presStyleCnt="0"/>
      <dgm:spPr/>
      <dgm:t>
        <a:bodyPr/>
        <a:lstStyle/>
        <a:p>
          <a:endParaRPr lang="fr-FR"/>
        </a:p>
      </dgm:t>
    </dgm:pt>
    <dgm:pt modelId="{64FE4482-9BC0-4D23-85F1-D41EA48AD170}" type="pres">
      <dgm:prSet presAssocID="{FD11E6A3-BE9F-4E36-9A1D-0421FA028CF2}" presName="rootText" presStyleLbl="node2" presStyleIdx="4" presStyleCnt="5" custScaleX="188918" custScaleY="134214" custLinFactNeighborX="711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5B9A1D2-E335-49BE-9DD5-7E40E483E99A}" type="pres">
      <dgm:prSet presAssocID="{FD11E6A3-BE9F-4E36-9A1D-0421FA028CF2}" presName="rootConnector" presStyleLbl="node2" presStyleIdx="4" presStyleCnt="5"/>
      <dgm:spPr/>
      <dgm:t>
        <a:bodyPr/>
        <a:lstStyle/>
        <a:p>
          <a:endParaRPr lang="fr-FR"/>
        </a:p>
      </dgm:t>
    </dgm:pt>
    <dgm:pt modelId="{28895298-C89D-4C8C-9F62-38FE27A3CE6A}" type="pres">
      <dgm:prSet presAssocID="{FD11E6A3-BE9F-4E36-9A1D-0421FA028CF2}" presName="hierChild4" presStyleCnt="0"/>
      <dgm:spPr/>
      <dgm:t>
        <a:bodyPr/>
        <a:lstStyle/>
        <a:p>
          <a:endParaRPr lang="fr-FR"/>
        </a:p>
      </dgm:t>
    </dgm:pt>
    <dgm:pt modelId="{099A6CA3-8CD9-47CD-8045-301883EE9CCA}" type="pres">
      <dgm:prSet presAssocID="{EE3406DB-808F-418E-9B14-F55313620EC3}" presName="Name37" presStyleLbl="parChTrans1D3" presStyleIdx="7" presStyleCnt="8"/>
      <dgm:spPr/>
      <dgm:t>
        <a:bodyPr/>
        <a:lstStyle/>
        <a:p>
          <a:endParaRPr lang="fr-FR"/>
        </a:p>
      </dgm:t>
    </dgm:pt>
    <dgm:pt modelId="{057D5AF9-B7E5-4D11-A258-4DD914C7A110}" type="pres">
      <dgm:prSet presAssocID="{D97813A1-78C5-4687-B331-7AB146698B5F}" presName="hierRoot2" presStyleCnt="0">
        <dgm:presLayoutVars>
          <dgm:hierBranch val="init"/>
        </dgm:presLayoutVars>
      </dgm:prSet>
      <dgm:spPr/>
      <dgm:t>
        <a:bodyPr/>
        <a:lstStyle/>
        <a:p>
          <a:endParaRPr lang="fr-FR"/>
        </a:p>
      </dgm:t>
    </dgm:pt>
    <dgm:pt modelId="{8316AECE-29BB-4C6A-9C9D-9E35F83294CB}" type="pres">
      <dgm:prSet presAssocID="{D97813A1-78C5-4687-B331-7AB146698B5F}" presName="rootComposite" presStyleCnt="0"/>
      <dgm:spPr/>
      <dgm:t>
        <a:bodyPr/>
        <a:lstStyle/>
        <a:p>
          <a:endParaRPr lang="fr-FR"/>
        </a:p>
      </dgm:t>
    </dgm:pt>
    <dgm:pt modelId="{B4F412E0-93C4-4F6E-BC04-758AEC4E2358}" type="pres">
      <dgm:prSet presAssocID="{D97813A1-78C5-4687-B331-7AB146698B5F}" presName="rootText" presStyleLbl="node3" presStyleIdx="7" presStyleCnt="8" custScaleX="157845" custScaleY="658126" custLinFactNeighborX="161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91C280-52A5-4BB9-82EE-22868D882B6D}" type="pres">
      <dgm:prSet presAssocID="{D97813A1-78C5-4687-B331-7AB146698B5F}" presName="rootConnector" presStyleLbl="node3" presStyleIdx="7" presStyleCnt="8"/>
      <dgm:spPr/>
      <dgm:t>
        <a:bodyPr/>
        <a:lstStyle/>
        <a:p>
          <a:endParaRPr lang="fr-FR"/>
        </a:p>
      </dgm:t>
    </dgm:pt>
    <dgm:pt modelId="{7FDA90E8-1F87-488A-A10D-1FBA98084A13}" type="pres">
      <dgm:prSet presAssocID="{D97813A1-78C5-4687-B331-7AB146698B5F}" presName="hierChild4" presStyleCnt="0"/>
      <dgm:spPr/>
      <dgm:t>
        <a:bodyPr/>
        <a:lstStyle/>
        <a:p>
          <a:endParaRPr lang="fr-FR"/>
        </a:p>
      </dgm:t>
    </dgm:pt>
    <dgm:pt modelId="{7D3FB3F2-4715-4B58-966D-280943DC9DFD}" type="pres">
      <dgm:prSet presAssocID="{D97813A1-78C5-4687-B331-7AB146698B5F}" presName="hierChild5" presStyleCnt="0"/>
      <dgm:spPr/>
      <dgm:t>
        <a:bodyPr/>
        <a:lstStyle/>
        <a:p>
          <a:endParaRPr lang="fr-FR"/>
        </a:p>
      </dgm:t>
    </dgm:pt>
    <dgm:pt modelId="{7F394A35-973C-46DE-B13C-551E76B6FA70}" type="pres">
      <dgm:prSet presAssocID="{FD11E6A3-BE9F-4E36-9A1D-0421FA028CF2}" presName="hierChild5" presStyleCnt="0"/>
      <dgm:spPr/>
      <dgm:t>
        <a:bodyPr/>
        <a:lstStyle/>
        <a:p>
          <a:endParaRPr lang="fr-FR"/>
        </a:p>
      </dgm:t>
    </dgm:pt>
    <dgm:pt modelId="{D7E8EF9D-4578-4B53-AC46-1B3F9ECDA8B0}" type="pres">
      <dgm:prSet presAssocID="{B916850D-E0A4-4234-8717-5034BBEF9189}" presName="hierChild3" presStyleCnt="0"/>
      <dgm:spPr/>
      <dgm:t>
        <a:bodyPr/>
        <a:lstStyle/>
        <a:p>
          <a:endParaRPr lang="fr-FR"/>
        </a:p>
      </dgm:t>
    </dgm:pt>
  </dgm:ptLst>
  <dgm:cxnLst>
    <dgm:cxn modelId="{67FF563C-C2ED-4456-9605-504E55EC79F9}" srcId="{B916850D-E0A4-4234-8717-5034BBEF9189}" destId="{15C65E6B-88C3-4083-8D55-3CA4ED922771}" srcOrd="1" destOrd="0" parTransId="{6D56ED33-BC1B-42C8-A031-E8822455BE94}" sibTransId="{5A7736FF-34CB-4A49-B064-F04146964DE2}"/>
    <dgm:cxn modelId="{8A747686-6DA9-4656-B3CE-1CA5D830F17D}" srcId="{15C65E6B-88C3-4083-8D55-3CA4ED922771}" destId="{8A836EF5-B01E-4B36-B27C-2EEFC6DF096E}" srcOrd="0" destOrd="0" parTransId="{975AEDBD-07BD-4204-A296-11EF7DF5E81A}" sibTransId="{51BA9D18-B518-4A08-AE0B-0D8E5D346066}"/>
    <dgm:cxn modelId="{ABFF9EB0-A94A-448E-9BC6-6560C46C7EB6}" type="presOf" srcId="{409B99A3-AC54-478C-AAB3-8A766668F6E7}" destId="{276484B5-C3D5-49D3-8FB3-A94DCBB767EB}" srcOrd="1" destOrd="0" presId="urn:microsoft.com/office/officeart/2005/8/layout/orgChart1"/>
    <dgm:cxn modelId="{060A078F-D963-4C32-A742-F09060947C21}" type="presOf" srcId="{FD11E6A3-BE9F-4E36-9A1D-0421FA028CF2}" destId="{75B9A1D2-E335-49BE-9DD5-7E40E483E99A}" srcOrd="1" destOrd="0" presId="urn:microsoft.com/office/officeart/2005/8/layout/orgChart1"/>
    <dgm:cxn modelId="{A76DB809-8FB7-44A4-ADAD-C9CF7650F6D3}" type="presOf" srcId="{8A836EF5-B01E-4B36-B27C-2EEFC6DF096E}" destId="{E7CA65B7-5EDE-4B52-BDD6-36D21427B860}" srcOrd="1" destOrd="0" presId="urn:microsoft.com/office/officeart/2005/8/layout/orgChart1"/>
    <dgm:cxn modelId="{0B1CD166-1CFB-416E-853E-0BB5EE7AF78A}" type="presOf" srcId="{00D9A384-3AD6-4C19-9696-D069763BADF3}" destId="{1EA46AB6-C347-4FDF-B481-C5D885DEAEE8}" srcOrd="0" destOrd="0" presId="urn:microsoft.com/office/officeart/2005/8/layout/orgChart1"/>
    <dgm:cxn modelId="{244F1A12-FD42-469A-99A5-A23406F32BAE}" type="presOf" srcId="{2EDDCDC0-3583-491A-8F6D-7F5C7F454D8B}" destId="{1D428359-DEF9-402E-95B3-C65D0FCD0E32}" srcOrd="0" destOrd="0" presId="urn:microsoft.com/office/officeart/2005/8/layout/orgChart1"/>
    <dgm:cxn modelId="{86441253-536D-4B90-A3B1-7C93D2DEAD12}" type="presOf" srcId="{975AEDBD-07BD-4204-A296-11EF7DF5E81A}" destId="{D2334522-5C31-418B-979D-8B44CEABE39B}" srcOrd="0" destOrd="0" presId="urn:microsoft.com/office/officeart/2005/8/layout/orgChart1"/>
    <dgm:cxn modelId="{1C7D0FE1-6EA7-4FAE-8CD8-060066D2D73B}" type="presOf" srcId="{DE9FB984-A7CC-4A87-8660-BFA70B8DD53A}" destId="{22254EFA-3AB2-4E9E-8C47-31B0BC9394F4}" srcOrd="0" destOrd="0" presId="urn:microsoft.com/office/officeart/2005/8/layout/orgChart1"/>
    <dgm:cxn modelId="{DDE17903-0241-4051-ACBA-4A3BB4621867}" type="presOf" srcId="{6D56ED33-BC1B-42C8-A031-E8822455BE94}" destId="{81E50B2C-4FEB-47E4-9F3D-DDCB60133479}" srcOrd="0" destOrd="0" presId="urn:microsoft.com/office/officeart/2005/8/layout/orgChart1"/>
    <dgm:cxn modelId="{A7F5D765-56CD-415C-A6AA-5D112BD8BDC6}" type="presOf" srcId="{20F819CB-4473-40A4-AF84-ED8DB63A6A1A}" destId="{36F34F21-C379-412E-BCC8-89FD8F3EA001}" srcOrd="0" destOrd="0" presId="urn:microsoft.com/office/officeart/2005/8/layout/orgChart1"/>
    <dgm:cxn modelId="{97255400-2D66-4478-8B7D-501E3C8922DC}" srcId="{FD11E6A3-BE9F-4E36-9A1D-0421FA028CF2}" destId="{D97813A1-78C5-4687-B331-7AB146698B5F}" srcOrd="0" destOrd="0" parTransId="{EE3406DB-808F-418E-9B14-F55313620EC3}" sibTransId="{A3340CE8-F250-4FC8-B7C7-2614ECFB506F}"/>
    <dgm:cxn modelId="{C2C104BC-E460-46CD-B5EF-51DBADFD2C1C}" type="presOf" srcId="{409123C1-F134-4AD1-80D8-3A101FEC05DB}" destId="{CAA05C5E-048B-4CD7-A9C3-A5940D0C9F73}" srcOrd="1" destOrd="0" presId="urn:microsoft.com/office/officeart/2005/8/layout/orgChart1"/>
    <dgm:cxn modelId="{28457BD2-ADB3-4EF1-8A42-C8FA6DAF983F}" srcId="{379B0DC2-ABFA-4C55-B328-F6FEEE5E226D}" destId="{B916850D-E0A4-4234-8717-5034BBEF9189}" srcOrd="0" destOrd="0" parTransId="{E8B3EE05-BDF4-4937-87EC-A3E075C2CDC8}" sibTransId="{2FD5298E-02B4-4ACC-91DF-55F4B18F4124}"/>
    <dgm:cxn modelId="{81A54AB8-1432-4920-8839-1829B8149D87}" type="presOf" srcId="{B916850D-E0A4-4234-8717-5034BBEF9189}" destId="{34C1B4D0-1841-4070-8C61-6208A24448CE}" srcOrd="1" destOrd="0" presId="urn:microsoft.com/office/officeart/2005/8/layout/orgChart1"/>
    <dgm:cxn modelId="{42B560B3-C52B-48CD-9FDA-D4598568B0A1}" type="presOf" srcId="{731CA88A-4FCA-4145-BA96-601BED8F2896}" destId="{6B585F99-B30F-4963-8E9B-2B9C19D29D81}" srcOrd="1" destOrd="0" presId="urn:microsoft.com/office/officeart/2005/8/layout/orgChart1"/>
    <dgm:cxn modelId="{1C65D322-F088-45E9-A1DA-D58A51324BC1}" srcId="{B916850D-E0A4-4234-8717-5034BBEF9189}" destId="{FD11E6A3-BE9F-4E36-9A1D-0421FA028CF2}" srcOrd="4" destOrd="0" parTransId="{5906B9F4-D655-47EB-9B4B-BB6DC1081A98}" sibTransId="{1323FE2B-5C90-49F4-860A-989807E3C57B}"/>
    <dgm:cxn modelId="{6FDF6D89-1075-4A17-B218-1306D6DE0982}" srcId="{409123C1-F134-4AD1-80D8-3A101FEC05DB}" destId="{409B99A3-AC54-478C-AAB3-8A766668F6E7}" srcOrd="0" destOrd="0" parTransId="{62700DC3-5A08-4F9F-9CE1-E681AAD4E1E8}" sibTransId="{10E4690A-C1DA-4C47-91D2-00291C6B7250}"/>
    <dgm:cxn modelId="{CA50CCDE-7A3F-46CE-8AFD-2FA95C442365}" srcId="{B916850D-E0A4-4234-8717-5034BBEF9189}" destId="{8463FF93-AAFD-4099-894A-5D4B4F2A60F6}" srcOrd="3" destOrd="0" parTransId="{20F819CB-4473-40A4-AF84-ED8DB63A6A1A}" sibTransId="{5CCED786-F535-464C-8321-0804F79D5A56}"/>
    <dgm:cxn modelId="{1E815A13-BFEF-4D98-8C3A-AC4E91B61CCA}" srcId="{8463FF93-AAFD-4099-894A-5D4B4F2A60F6}" destId="{05367843-79BF-4032-94EB-C5CDFDDD6E6D}" srcOrd="2" destOrd="0" parTransId="{03A2D73A-89BC-435A-8CAA-603BED1AE517}" sibTransId="{6D707527-EB66-44AD-BFCE-1B31AA610993}"/>
    <dgm:cxn modelId="{6B52056A-EA83-4C89-A7DB-85AE26EC9406}" type="presOf" srcId="{3F3F1B1F-2512-479D-8166-5611A3BF0942}" destId="{CC7F7620-667A-4DC5-B3D2-068414369BAC}" srcOrd="0" destOrd="0" presId="urn:microsoft.com/office/officeart/2005/8/layout/orgChart1"/>
    <dgm:cxn modelId="{EC52909E-EF7E-4AC4-9728-5CC4364786BD}" type="presOf" srcId="{3F3F1B1F-2512-479D-8166-5611A3BF0942}" destId="{62211980-D204-41C8-8B65-9745647C3F61}" srcOrd="1" destOrd="0" presId="urn:microsoft.com/office/officeart/2005/8/layout/orgChart1"/>
    <dgm:cxn modelId="{A8495463-2D11-4CC6-9800-A63F0CFDF0BE}" type="presOf" srcId="{B21F4953-AEB8-4DEC-AF85-722FD89B7A08}" destId="{966439DA-FF67-4B26-B34A-9E1676949381}" srcOrd="0" destOrd="0" presId="urn:microsoft.com/office/officeart/2005/8/layout/orgChart1"/>
    <dgm:cxn modelId="{8DAD4F81-BD1E-452D-B0EA-F2AB910A92DC}" srcId="{23E1044D-6806-4D9D-81BE-9616E33F6ADC}" destId="{731CA88A-4FCA-4145-BA96-601BED8F2896}" srcOrd="0" destOrd="0" parTransId="{B87D4800-CF10-4EAA-B061-D7BAF3EC3E85}" sibTransId="{351E1E7F-DBEA-4821-8AB8-B577E077EC84}"/>
    <dgm:cxn modelId="{F95F2C37-0AE8-4475-A2FB-0C052CB6D10C}" srcId="{B916850D-E0A4-4234-8717-5034BBEF9189}" destId="{00D9A384-3AD6-4C19-9696-D069763BADF3}" srcOrd="0" destOrd="0" parTransId="{11ABF745-E754-4C72-A36D-FA4D93FA3D1E}" sibTransId="{C9776FBB-5510-4EF0-9ADD-9C15D3DCE9C8}"/>
    <dgm:cxn modelId="{20F0EEA8-D2B7-41F2-AD68-699F5F9A924C}" srcId="{8463FF93-AAFD-4099-894A-5D4B4F2A60F6}" destId="{3B86DFF4-D434-426C-BA78-C81627C6E51C}" srcOrd="1" destOrd="0" parTransId="{EC18DC03-4C3F-4602-AC4E-7B24EFF52AF7}" sibTransId="{715CFFD9-12BE-4E6D-85D2-0B4619B286DC}"/>
    <dgm:cxn modelId="{AEE5D2B5-9FCA-43C7-83A2-336AE7094F61}" type="presOf" srcId="{15C65E6B-88C3-4083-8D55-3CA4ED922771}" destId="{92F87E6A-1042-4B29-91B7-5FA721D87619}" srcOrd="1" destOrd="0" presId="urn:microsoft.com/office/officeart/2005/8/layout/orgChart1"/>
    <dgm:cxn modelId="{1AF7FF8D-841E-42CF-8399-AE74B3C946BB}" srcId="{8463FF93-AAFD-4099-894A-5D4B4F2A60F6}" destId="{23E1044D-6806-4D9D-81BE-9616E33F6ADC}" srcOrd="3" destOrd="0" parTransId="{2EDDCDC0-3583-491A-8F6D-7F5C7F454D8B}" sibTransId="{0BAB98E1-C48E-4D55-A5B2-344F229B33F0}"/>
    <dgm:cxn modelId="{95B1A324-BD42-46B4-8866-5C84076DFBCF}" type="presOf" srcId="{409B99A3-AC54-478C-AAB3-8A766668F6E7}" destId="{7FD7A188-9381-43D5-85B7-CC03EE9AF2EF}" srcOrd="0" destOrd="0" presId="urn:microsoft.com/office/officeart/2005/8/layout/orgChart1"/>
    <dgm:cxn modelId="{0DBF5AA9-7125-4C63-AF64-363D2AB1F013}" type="presOf" srcId="{3B86DFF4-D434-426C-BA78-C81627C6E51C}" destId="{71FD6A98-B7E7-4AE9-AD46-CC824C6F9B14}" srcOrd="1" destOrd="0" presId="urn:microsoft.com/office/officeart/2005/8/layout/orgChart1"/>
    <dgm:cxn modelId="{F4ED50D8-0649-4FB9-9FC0-9E50D523347A}" type="presOf" srcId="{11ABF745-E754-4C72-A36D-FA4D93FA3D1E}" destId="{E26FF80E-3015-4BC8-B1D5-E9102EE4C81E}" srcOrd="0" destOrd="0" presId="urn:microsoft.com/office/officeart/2005/8/layout/orgChart1"/>
    <dgm:cxn modelId="{34395A5D-F5C6-49DE-853B-FCF4777D00BF}" srcId="{8463FF93-AAFD-4099-894A-5D4B4F2A60F6}" destId="{B21F4953-AEB8-4DEC-AF85-722FD89B7A08}" srcOrd="0" destOrd="0" parTransId="{14BC6178-A359-428D-A5D5-A8F4BEDF81A6}" sibTransId="{A49C9748-BB70-4544-9A03-79AD989A7302}"/>
    <dgm:cxn modelId="{B06454CD-45F0-48B0-997B-328E497FEE52}" type="presOf" srcId="{23E1044D-6806-4D9D-81BE-9616E33F6ADC}" destId="{DDAD2440-0D29-4C43-B696-433B11434303}" srcOrd="0" destOrd="0" presId="urn:microsoft.com/office/officeart/2005/8/layout/orgChart1"/>
    <dgm:cxn modelId="{11AFD7BC-28F7-48FC-BC90-9E5B6E3FA1D5}" type="presOf" srcId="{EC18DC03-4C3F-4602-AC4E-7B24EFF52AF7}" destId="{BFD2F542-819F-42A1-9A50-49818B8FCE3B}" srcOrd="0" destOrd="0" presId="urn:microsoft.com/office/officeart/2005/8/layout/orgChart1"/>
    <dgm:cxn modelId="{7D475CD0-B39C-4658-BA32-31C3386B39FA}" type="presOf" srcId="{8A836EF5-B01E-4B36-B27C-2EEFC6DF096E}" destId="{E1024AC4-6A9D-4266-9CE3-FC8E44AACFAD}" srcOrd="0" destOrd="0" presId="urn:microsoft.com/office/officeart/2005/8/layout/orgChart1"/>
    <dgm:cxn modelId="{FACE9F41-72D2-4FB5-AE6E-40BCF96E78BC}" type="presOf" srcId="{D97813A1-78C5-4687-B331-7AB146698B5F}" destId="{FE91C280-52A5-4BB9-82EE-22868D882B6D}" srcOrd="1" destOrd="0" presId="urn:microsoft.com/office/officeart/2005/8/layout/orgChart1"/>
    <dgm:cxn modelId="{85538710-64B6-408E-B186-B62F76C12F59}" type="presOf" srcId="{FD11E6A3-BE9F-4E36-9A1D-0421FA028CF2}" destId="{64FE4482-9BC0-4D23-85F1-D41EA48AD170}" srcOrd="0" destOrd="0" presId="urn:microsoft.com/office/officeart/2005/8/layout/orgChart1"/>
    <dgm:cxn modelId="{98416417-A6C3-43E7-93E1-D47DC49E6D2C}" type="presOf" srcId="{03A2D73A-89BC-435A-8CAA-603BED1AE517}" destId="{BE32E085-5352-47CA-8576-D452EA41C708}" srcOrd="0" destOrd="0" presId="urn:microsoft.com/office/officeart/2005/8/layout/orgChart1"/>
    <dgm:cxn modelId="{E09A8F23-5ECD-4963-B132-16F57B6DE82F}" type="presOf" srcId="{731CA88A-4FCA-4145-BA96-601BED8F2896}" destId="{0540E576-D6BC-45DC-B511-6E1278764E8F}" srcOrd="0" destOrd="0" presId="urn:microsoft.com/office/officeart/2005/8/layout/orgChart1"/>
    <dgm:cxn modelId="{626B4216-DCCD-4F13-B6D5-C99B7FB48841}" type="presOf" srcId="{B21F4953-AEB8-4DEC-AF85-722FD89B7A08}" destId="{8D5EAF81-1CF5-430F-848E-F58BCC2431CB}" srcOrd="1" destOrd="0" presId="urn:microsoft.com/office/officeart/2005/8/layout/orgChart1"/>
    <dgm:cxn modelId="{8E13EC59-3753-425C-8A56-3E3808C59A2C}" type="presOf" srcId="{8463FF93-AAFD-4099-894A-5D4B4F2A60F6}" destId="{B9EE61AC-B403-45DF-A0A7-08629D6BC9C9}" srcOrd="1" destOrd="0" presId="urn:microsoft.com/office/officeart/2005/8/layout/orgChart1"/>
    <dgm:cxn modelId="{8160DDDD-27FF-4AEA-9AE0-33B0A95A4F62}" type="presOf" srcId="{00D9A384-3AD6-4C19-9696-D069763BADF3}" destId="{E669915D-43E3-4082-BCB5-1899974ED8E0}" srcOrd="1" destOrd="0" presId="urn:microsoft.com/office/officeart/2005/8/layout/orgChart1"/>
    <dgm:cxn modelId="{09E7E1AA-0E47-4F18-986D-AE2E0860510F}" type="presOf" srcId="{379B0DC2-ABFA-4C55-B328-F6FEEE5E226D}" destId="{9721E854-580C-41A9-80F7-DDACF6FAE70F}" srcOrd="0" destOrd="0" presId="urn:microsoft.com/office/officeart/2005/8/layout/orgChart1"/>
    <dgm:cxn modelId="{BAC6C624-95EC-4ADA-8559-9AD3758659CC}" type="presOf" srcId="{B87D4800-CF10-4EAA-B061-D7BAF3EC3E85}" destId="{58B0F238-F7D6-41CD-8946-138AAFB1DC0D}" srcOrd="0" destOrd="0" presId="urn:microsoft.com/office/officeart/2005/8/layout/orgChart1"/>
    <dgm:cxn modelId="{5B2142E8-B78A-4569-B528-760365725440}" type="presOf" srcId="{15C65E6B-88C3-4083-8D55-3CA4ED922771}" destId="{081F1A0F-D4B3-4493-A7D9-0D9308D1F4B9}" srcOrd="0" destOrd="0" presId="urn:microsoft.com/office/officeart/2005/8/layout/orgChart1"/>
    <dgm:cxn modelId="{BD592108-FE18-4E18-9924-A12E05174675}" type="presOf" srcId="{8463FF93-AAFD-4099-894A-5D4B4F2A60F6}" destId="{9C3D616A-0C2B-446D-A2AA-0D41A40344BE}" srcOrd="0" destOrd="0" presId="urn:microsoft.com/office/officeart/2005/8/layout/orgChart1"/>
    <dgm:cxn modelId="{A1F741DD-B9E7-4BC2-A577-B38DD67C1FCD}" type="presOf" srcId="{3B86DFF4-D434-426C-BA78-C81627C6E51C}" destId="{633E604F-F4B2-422D-A04B-9D7938D6AFD2}" srcOrd="0" destOrd="0" presId="urn:microsoft.com/office/officeart/2005/8/layout/orgChart1"/>
    <dgm:cxn modelId="{BF3468FA-C424-4E42-BDE9-590244BE6CE6}" type="presOf" srcId="{B916850D-E0A4-4234-8717-5034BBEF9189}" destId="{D40B2944-3536-46D4-8B84-FA8ED6C866FA}" srcOrd="0" destOrd="0" presId="urn:microsoft.com/office/officeart/2005/8/layout/orgChart1"/>
    <dgm:cxn modelId="{948C3E20-9154-46E2-B69B-C0D29F619884}" type="presOf" srcId="{5906B9F4-D655-47EB-9B4B-BB6DC1081A98}" destId="{81409626-6FE9-44A1-8E87-4EC36815724E}" srcOrd="0" destOrd="0" presId="urn:microsoft.com/office/officeart/2005/8/layout/orgChart1"/>
    <dgm:cxn modelId="{77B3B922-0CB7-4815-90AE-60B8BEF3CB03}" type="presOf" srcId="{409123C1-F134-4AD1-80D8-3A101FEC05DB}" destId="{26968F3D-A872-4E06-B163-3FCB60506AB5}" srcOrd="0" destOrd="0" presId="urn:microsoft.com/office/officeart/2005/8/layout/orgChart1"/>
    <dgm:cxn modelId="{D7F6773F-F74C-4669-A505-52EF706116C7}" type="presOf" srcId="{14BC6178-A359-428D-A5D5-A8F4BEDF81A6}" destId="{FAF0BBA7-6B10-403E-AB4F-3A26AFB92751}" srcOrd="0" destOrd="0" presId="urn:microsoft.com/office/officeart/2005/8/layout/orgChart1"/>
    <dgm:cxn modelId="{987C8E62-CFEC-448A-A04A-A0ACC5D96F6C}" type="presOf" srcId="{A229FBA0-B6E1-4349-B342-93A50D61CB76}" destId="{56CF6892-72E9-460F-B0CF-DC1F49F00F29}" srcOrd="0" destOrd="0" presId="urn:microsoft.com/office/officeart/2005/8/layout/orgChart1"/>
    <dgm:cxn modelId="{709E9258-9D5B-41AB-82BE-451480B58BFD}" srcId="{15C65E6B-88C3-4083-8D55-3CA4ED922771}" destId="{3F3F1B1F-2512-479D-8166-5611A3BF0942}" srcOrd="1" destOrd="0" parTransId="{DE9FB984-A7CC-4A87-8660-BFA70B8DD53A}" sibTransId="{D2418208-3CF6-4A6D-878D-DE190F82223F}"/>
    <dgm:cxn modelId="{18B43C29-4790-41E6-9EB4-061507A65455}" type="presOf" srcId="{EE3406DB-808F-418E-9B14-F55313620EC3}" destId="{099A6CA3-8CD9-47CD-8045-301883EE9CCA}" srcOrd="0" destOrd="0" presId="urn:microsoft.com/office/officeart/2005/8/layout/orgChart1"/>
    <dgm:cxn modelId="{483EFBC6-40FC-49E7-A4B5-CEA4CF5B010A}" type="presOf" srcId="{D97813A1-78C5-4687-B331-7AB146698B5F}" destId="{B4F412E0-93C4-4F6E-BC04-758AEC4E2358}" srcOrd="0" destOrd="0" presId="urn:microsoft.com/office/officeart/2005/8/layout/orgChart1"/>
    <dgm:cxn modelId="{AF7F09F2-EC69-4F00-852C-AEE76EB1D51A}" type="presOf" srcId="{23E1044D-6806-4D9D-81BE-9616E33F6ADC}" destId="{584594B7-CF0A-4DC0-9C26-02F32E682A2A}" srcOrd="1" destOrd="0" presId="urn:microsoft.com/office/officeart/2005/8/layout/orgChart1"/>
    <dgm:cxn modelId="{48620027-FF56-42CB-8A3A-6F5BE12AC07E}" type="presOf" srcId="{05367843-79BF-4032-94EB-C5CDFDDD6E6D}" destId="{3A643504-C284-46F4-AD64-7087EB1D2D79}" srcOrd="1" destOrd="0" presId="urn:microsoft.com/office/officeart/2005/8/layout/orgChart1"/>
    <dgm:cxn modelId="{266A9AB9-42FA-403A-9BBE-B4E9D545D0D0}" type="presOf" srcId="{05367843-79BF-4032-94EB-C5CDFDDD6E6D}" destId="{A6E6726F-4AF6-499A-B76F-667C7032FB89}" srcOrd="0" destOrd="0" presId="urn:microsoft.com/office/officeart/2005/8/layout/orgChart1"/>
    <dgm:cxn modelId="{F8D88F03-D921-4F1F-BA61-75F5D5F6EE88}" type="presOf" srcId="{62700DC3-5A08-4F9F-9CE1-E681AAD4E1E8}" destId="{85130FA3-DED5-461E-BEF2-95BEA3DBA636}" srcOrd="0" destOrd="0" presId="urn:microsoft.com/office/officeart/2005/8/layout/orgChart1"/>
    <dgm:cxn modelId="{B0048742-6841-4EE9-8FF6-6B5A200CFA17}" srcId="{B916850D-E0A4-4234-8717-5034BBEF9189}" destId="{409123C1-F134-4AD1-80D8-3A101FEC05DB}" srcOrd="2" destOrd="0" parTransId="{A229FBA0-B6E1-4349-B342-93A50D61CB76}" sibTransId="{3B8377B2-0F15-4F9A-9082-65EDFD3DA1BE}"/>
    <dgm:cxn modelId="{6E155763-7C6D-4CC1-8390-89527DCFDC5F}" type="presParOf" srcId="{9721E854-580C-41A9-80F7-DDACF6FAE70F}" destId="{144B6800-CD23-4B98-B0CC-4DE136050A48}" srcOrd="0" destOrd="0" presId="urn:microsoft.com/office/officeart/2005/8/layout/orgChart1"/>
    <dgm:cxn modelId="{B010E2BF-3F13-4A4E-B6D0-62C7A8AF2A43}" type="presParOf" srcId="{144B6800-CD23-4B98-B0CC-4DE136050A48}" destId="{4270FAC9-09D2-4CC1-96BC-5E0BD8734E66}" srcOrd="0" destOrd="0" presId="urn:microsoft.com/office/officeart/2005/8/layout/orgChart1"/>
    <dgm:cxn modelId="{354369B8-D8F9-4F70-843F-AF20AC5B1DDC}" type="presParOf" srcId="{4270FAC9-09D2-4CC1-96BC-5E0BD8734E66}" destId="{D40B2944-3536-46D4-8B84-FA8ED6C866FA}" srcOrd="0" destOrd="0" presId="urn:microsoft.com/office/officeart/2005/8/layout/orgChart1"/>
    <dgm:cxn modelId="{D6C7C68B-171C-455D-B6D1-76521DD0E03F}" type="presParOf" srcId="{4270FAC9-09D2-4CC1-96BC-5E0BD8734E66}" destId="{34C1B4D0-1841-4070-8C61-6208A24448CE}" srcOrd="1" destOrd="0" presId="urn:microsoft.com/office/officeart/2005/8/layout/orgChart1"/>
    <dgm:cxn modelId="{E85D9DCB-0309-4A68-AAFB-54F592A27672}" type="presParOf" srcId="{144B6800-CD23-4B98-B0CC-4DE136050A48}" destId="{280F72C1-20FE-43E1-8916-627F0ED6D744}" srcOrd="1" destOrd="0" presId="urn:microsoft.com/office/officeart/2005/8/layout/orgChart1"/>
    <dgm:cxn modelId="{1A17B775-73D1-46A8-8734-9906518332EF}" type="presParOf" srcId="{280F72C1-20FE-43E1-8916-627F0ED6D744}" destId="{E26FF80E-3015-4BC8-B1D5-E9102EE4C81E}" srcOrd="0" destOrd="0" presId="urn:microsoft.com/office/officeart/2005/8/layout/orgChart1"/>
    <dgm:cxn modelId="{7ED61210-4905-41D8-BA49-281ED029C125}" type="presParOf" srcId="{280F72C1-20FE-43E1-8916-627F0ED6D744}" destId="{EAD96D00-03E3-4161-BE14-BC7F57685CE4}" srcOrd="1" destOrd="0" presId="urn:microsoft.com/office/officeart/2005/8/layout/orgChart1"/>
    <dgm:cxn modelId="{C6DF5FAA-8DC6-46FC-B90E-6B48C0F3E4DC}" type="presParOf" srcId="{EAD96D00-03E3-4161-BE14-BC7F57685CE4}" destId="{C30011F2-FAFE-4841-92B5-CD78B8017707}" srcOrd="0" destOrd="0" presId="urn:microsoft.com/office/officeart/2005/8/layout/orgChart1"/>
    <dgm:cxn modelId="{77482078-EE5D-4214-83A5-E23CB12F23E7}" type="presParOf" srcId="{C30011F2-FAFE-4841-92B5-CD78B8017707}" destId="{1EA46AB6-C347-4FDF-B481-C5D885DEAEE8}" srcOrd="0" destOrd="0" presId="urn:microsoft.com/office/officeart/2005/8/layout/orgChart1"/>
    <dgm:cxn modelId="{4BC347BA-EE6A-4F70-B04D-1CDE4620B005}" type="presParOf" srcId="{C30011F2-FAFE-4841-92B5-CD78B8017707}" destId="{E669915D-43E3-4082-BCB5-1899974ED8E0}" srcOrd="1" destOrd="0" presId="urn:microsoft.com/office/officeart/2005/8/layout/orgChart1"/>
    <dgm:cxn modelId="{B96B27A4-FE4F-4747-8F05-7AE41AC28857}" type="presParOf" srcId="{EAD96D00-03E3-4161-BE14-BC7F57685CE4}" destId="{0D2AC6AA-E031-482D-AF19-C4B3CC60293B}" srcOrd="1" destOrd="0" presId="urn:microsoft.com/office/officeart/2005/8/layout/orgChart1"/>
    <dgm:cxn modelId="{C85DE6B6-B90F-4062-ADC4-26E8BBDF9078}" type="presParOf" srcId="{EAD96D00-03E3-4161-BE14-BC7F57685CE4}" destId="{D84E552F-3DF2-421D-847F-6A12C5F60DD7}" srcOrd="2" destOrd="0" presId="urn:microsoft.com/office/officeart/2005/8/layout/orgChart1"/>
    <dgm:cxn modelId="{27BB0C18-04CD-477D-8A41-5B037F3FA3E1}" type="presParOf" srcId="{280F72C1-20FE-43E1-8916-627F0ED6D744}" destId="{81E50B2C-4FEB-47E4-9F3D-DDCB60133479}" srcOrd="2" destOrd="0" presId="urn:microsoft.com/office/officeart/2005/8/layout/orgChart1"/>
    <dgm:cxn modelId="{B09818F3-6F26-4AB1-B3B6-C3ABB1B319DD}" type="presParOf" srcId="{280F72C1-20FE-43E1-8916-627F0ED6D744}" destId="{493BC763-FC35-4B48-AB0F-A10ABACA37B3}" srcOrd="3" destOrd="0" presId="urn:microsoft.com/office/officeart/2005/8/layout/orgChart1"/>
    <dgm:cxn modelId="{6D9DFDCC-D5E8-44A0-AFFE-59819F7390C2}" type="presParOf" srcId="{493BC763-FC35-4B48-AB0F-A10ABACA37B3}" destId="{C1482144-CDC8-46BF-A2C5-CF66FA3E29E3}" srcOrd="0" destOrd="0" presId="urn:microsoft.com/office/officeart/2005/8/layout/orgChart1"/>
    <dgm:cxn modelId="{FFA79428-3294-4E44-B1EB-80163A8FECDD}" type="presParOf" srcId="{C1482144-CDC8-46BF-A2C5-CF66FA3E29E3}" destId="{081F1A0F-D4B3-4493-A7D9-0D9308D1F4B9}" srcOrd="0" destOrd="0" presId="urn:microsoft.com/office/officeart/2005/8/layout/orgChart1"/>
    <dgm:cxn modelId="{6B20578F-DCAD-4F13-A760-90E7F95ABB63}" type="presParOf" srcId="{C1482144-CDC8-46BF-A2C5-CF66FA3E29E3}" destId="{92F87E6A-1042-4B29-91B7-5FA721D87619}" srcOrd="1" destOrd="0" presId="urn:microsoft.com/office/officeart/2005/8/layout/orgChart1"/>
    <dgm:cxn modelId="{84C3D310-40B2-41C0-B809-0197E1640D6B}" type="presParOf" srcId="{493BC763-FC35-4B48-AB0F-A10ABACA37B3}" destId="{6CD46CE4-42CE-4AA4-80DF-58A16882F8FD}" srcOrd="1" destOrd="0" presId="urn:microsoft.com/office/officeart/2005/8/layout/orgChart1"/>
    <dgm:cxn modelId="{6EF6448D-6320-4D45-A8CA-22100AE024C1}" type="presParOf" srcId="{6CD46CE4-42CE-4AA4-80DF-58A16882F8FD}" destId="{D2334522-5C31-418B-979D-8B44CEABE39B}" srcOrd="0" destOrd="0" presId="urn:microsoft.com/office/officeart/2005/8/layout/orgChart1"/>
    <dgm:cxn modelId="{F1E854BA-EB9C-4C2F-9B5C-EBBA8135948B}" type="presParOf" srcId="{6CD46CE4-42CE-4AA4-80DF-58A16882F8FD}" destId="{2D152548-4AD9-47C6-8D89-2C659358C649}" srcOrd="1" destOrd="0" presId="urn:microsoft.com/office/officeart/2005/8/layout/orgChart1"/>
    <dgm:cxn modelId="{8425FDF8-18D0-473F-BDFC-8D786DBEE340}" type="presParOf" srcId="{2D152548-4AD9-47C6-8D89-2C659358C649}" destId="{E65CAE77-BD1C-4A14-AA52-52710D9AC950}" srcOrd="0" destOrd="0" presId="urn:microsoft.com/office/officeart/2005/8/layout/orgChart1"/>
    <dgm:cxn modelId="{99516DF6-C3FA-44FE-BB7D-AE323DCAB1F3}" type="presParOf" srcId="{E65CAE77-BD1C-4A14-AA52-52710D9AC950}" destId="{E1024AC4-6A9D-4266-9CE3-FC8E44AACFAD}" srcOrd="0" destOrd="0" presId="urn:microsoft.com/office/officeart/2005/8/layout/orgChart1"/>
    <dgm:cxn modelId="{32F57F8C-DA0E-4344-BB71-19EB4E373073}" type="presParOf" srcId="{E65CAE77-BD1C-4A14-AA52-52710D9AC950}" destId="{E7CA65B7-5EDE-4B52-BDD6-36D21427B860}" srcOrd="1" destOrd="0" presId="urn:microsoft.com/office/officeart/2005/8/layout/orgChart1"/>
    <dgm:cxn modelId="{26346537-1208-43A2-AEFE-3133890D1D5E}" type="presParOf" srcId="{2D152548-4AD9-47C6-8D89-2C659358C649}" destId="{04A14A2A-5983-4C32-8043-1A1D664E5650}" srcOrd="1" destOrd="0" presId="urn:microsoft.com/office/officeart/2005/8/layout/orgChart1"/>
    <dgm:cxn modelId="{5067E4EF-1282-4482-9DF2-686934252A4D}" type="presParOf" srcId="{2D152548-4AD9-47C6-8D89-2C659358C649}" destId="{1672CC0C-665B-4114-B055-D6268E96756F}" srcOrd="2" destOrd="0" presId="urn:microsoft.com/office/officeart/2005/8/layout/orgChart1"/>
    <dgm:cxn modelId="{6A080AA5-95A5-4C79-A63F-85804C3624F4}" type="presParOf" srcId="{6CD46CE4-42CE-4AA4-80DF-58A16882F8FD}" destId="{22254EFA-3AB2-4E9E-8C47-31B0BC9394F4}" srcOrd="2" destOrd="0" presId="urn:microsoft.com/office/officeart/2005/8/layout/orgChart1"/>
    <dgm:cxn modelId="{443BBBA8-CA48-478B-8A98-148A364912F0}" type="presParOf" srcId="{6CD46CE4-42CE-4AA4-80DF-58A16882F8FD}" destId="{07972E0C-DE99-4015-9CC9-B67C098AE2AE}" srcOrd="3" destOrd="0" presId="urn:microsoft.com/office/officeart/2005/8/layout/orgChart1"/>
    <dgm:cxn modelId="{0E3E1FB0-D70E-4BF0-8F3E-DE380CE6D596}" type="presParOf" srcId="{07972E0C-DE99-4015-9CC9-B67C098AE2AE}" destId="{C9B3D761-54A1-4B7E-9DFB-64965E1E7B24}" srcOrd="0" destOrd="0" presId="urn:microsoft.com/office/officeart/2005/8/layout/orgChart1"/>
    <dgm:cxn modelId="{3240BAF5-8057-4082-859A-84EB6A3D8E57}" type="presParOf" srcId="{C9B3D761-54A1-4B7E-9DFB-64965E1E7B24}" destId="{CC7F7620-667A-4DC5-B3D2-068414369BAC}" srcOrd="0" destOrd="0" presId="urn:microsoft.com/office/officeart/2005/8/layout/orgChart1"/>
    <dgm:cxn modelId="{7202A337-DC94-4D65-B257-8D2E5400F2F1}" type="presParOf" srcId="{C9B3D761-54A1-4B7E-9DFB-64965E1E7B24}" destId="{62211980-D204-41C8-8B65-9745647C3F61}" srcOrd="1" destOrd="0" presId="urn:microsoft.com/office/officeart/2005/8/layout/orgChart1"/>
    <dgm:cxn modelId="{91F25BD6-3C54-43F0-941D-BC1BFAFD6347}" type="presParOf" srcId="{07972E0C-DE99-4015-9CC9-B67C098AE2AE}" destId="{5CE6A871-8F62-4BC9-BB3A-B63D0576F096}" srcOrd="1" destOrd="0" presId="urn:microsoft.com/office/officeart/2005/8/layout/orgChart1"/>
    <dgm:cxn modelId="{B451BA42-BD77-4FF7-8A52-AA3554E1D483}" type="presParOf" srcId="{07972E0C-DE99-4015-9CC9-B67C098AE2AE}" destId="{6EFFAC80-81A3-4EDA-AE6E-D6FE757319CA}" srcOrd="2" destOrd="0" presId="urn:microsoft.com/office/officeart/2005/8/layout/orgChart1"/>
    <dgm:cxn modelId="{086D478A-8C29-4D6F-A754-89766972BD33}" type="presParOf" srcId="{493BC763-FC35-4B48-AB0F-A10ABACA37B3}" destId="{67771EA9-5756-4FB4-9C17-D5410DAE3737}" srcOrd="2" destOrd="0" presId="urn:microsoft.com/office/officeart/2005/8/layout/orgChart1"/>
    <dgm:cxn modelId="{25CA7EC6-AE75-4A6D-9F72-63880AB20422}" type="presParOf" srcId="{280F72C1-20FE-43E1-8916-627F0ED6D744}" destId="{56CF6892-72E9-460F-B0CF-DC1F49F00F29}" srcOrd="4" destOrd="0" presId="urn:microsoft.com/office/officeart/2005/8/layout/orgChart1"/>
    <dgm:cxn modelId="{5DE27C23-9318-4C41-B221-A9CC4F9F2AD9}" type="presParOf" srcId="{280F72C1-20FE-43E1-8916-627F0ED6D744}" destId="{BDA76747-4EE0-4EBB-94D4-469B8BA09C47}" srcOrd="5" destOrd="0" presId="urn:microsoft.com/office/officeart/2005/8/layout/orgChart1"/>
    <dgm:cxn modelId="{165F1969-8965-42F4-B0AD-E884D9A9F1D4}" type="presParOf" srcId="{BDA76747-4EE0-4EBB-94D4-469B8BA09C47}" destId="{BD240A45-1771-49E6-BE1D-D861F3CA0F16}" srcOrd="0" destOrd="0" presId="urn:microsoft.com/office/officeart/2005/8/layout/orgChart1"/>
    <dgm:cxn modelId="{8F8BE84D-E7AE-4E72-9CD4-BCBC7DD30DE6}" type="presParOf" srcId="{BD240A45-1771-49E6-BE1D-D861F3CA0F16}" destId="{26968F3D-A872-4E06-B163-3FCB60506AB5}" srcOrd="0" destOrd="0" presId="urn:microsoft.com/office/officeart/2005/8/layout/orgChart1"/>
    <dgm:cxn modelId="{11B27C72-11E7-44C4-BFC2-6EF96328CE3F}" type="presParOf" srcId="{BD240A45-1771-49E6-BE1D-D861F3CA0F16}" destId="{CAA05C5E-048B-4CD7-A9C3-A5940D0C9F73}" srcOrd="1" destOrd="0" presId="urn:microsoft.com/office/officeart/2005/8/layout/orgChart1"/>
    <dgm:cxn modelId="{7785487C-C725-45E9-B7BB-4A9721AE3D59}" type="presParOf" srcId="{BDA76747-4EE0-4EBB-94D4-469B8BA09C47}" destId="{AC6273D1-E2A3-47B2-B0C4-21B720C6B459}" srcOrd="1" destOrd="0" presId="urn:microsoft.com/office/officeart/2005/8/layout/orgChart1"/>
    <dgm:cxn modelId="{DCAEC162-E0C8-4A0A-BC82-AEF2C09CB66D}" type="presParOf" srcId="{AC6273D1-E2A3-47B2-B0C4-21B720C6B459}" destId="{85130FA3-DED5-461E-BEF2-95BEA3DBA636}" srcOrd="0" destOrd="0" presId="urn:microsoft.com/office/officeart/2005/8/layout/orgChart1"/>
    <dgm:cxn modelId="{33E08C86-B2C4-4D0C-810A-A0E86D60A2C9}" type="presParOf" srcId="{AC6273D1-E2A3-47B2-B0C4-21B720C6B459}" destId="{82FC45A2-3B39-4E69-96C1-DC7F565DA701}" srcOrd="1" destOrd="0" presId="urn:microsoft.com/office/officeart/2005/8/layout/orgChart1"/>
    <dgm:cxn modelId="{74DA0627-4A4C-45B0-9356-602FAA9B3D38}" type="presParOf" srcId="{82FC45A2-3B39-4E69-96C1-DC7F565DA701}" destId="{BC8E3B1D-BA8F-4182-A062-A4CE1D3BF334}" srcOrd="0" destOrd="0" presId="urn:microsoft.com/office/officeart/2005/8/layout/orgChart1"/>
    <dgm:cxn modelId="{633CDBBE-5FC4-4CEA-BB8A-64D705BE2679}" type="presParOf" srcId="{BC8E3B1D-BA8F-4182-A062-A4CE1D3BF334}" destId="{7FD7A188-9381-43D5-85B7-CC03EE9AF2EF}" srcOrd="0" destOrd="0" presId="urn:microsoft.com/office/officeart/2005/8/layout/orgChart1"/>
    <dgm:cxn modelId="{EC604981-469D-4821-AA19-D2C568AFC29A}" type="presParOf" srcId="{BC8E3B1D-BA8F-4182-A062-A4CE1D3BF334}" destId="{276484B5-C3D5-49D3-8FB3-A94DCBB767EB}" srcOrd="1" destOrd="0" presId="urn:microsoft.com/office/officeart/2005/8/layout/orgChart1"/>
    <dgm:cxn modelId="{8836B1AA-DB18-41A6-BDD5-E4C9041CF244}" type="presParOf" srcId="{82FC45A2-3B39-4E69-96C1-DC7F565DA701}" destId="{C0D789C2-570C-43F1-BA33-A0F782209AD3}" srcOrd="1" destOrd="0" presId="urn:microsoft.com/office/officeart/2005/8/layout/orgChart1"/>
    <dgm:cxn modelId="{35F037CE-4718-4F79-874C-198EDFC3E857}" type="presParOf" srcId="{82FC45A2-3B39-4E69-96C1-DC7F565DA701}" destId="{C24D59CC-EDD5-4777-9A38-5E78CBE207A4}" srcOrd="2" destOrd="0" presId="urn:microsoft.com/office/officeart/2005/8/layout/orgChart1"/>
    <dgm:cxn modelId="{226D281D-1B9B-484D-83D7-D784957B4518}" type="presParOf" srcId="{BDA76747-4EE0-4EBB-94D4-469B8BA09C47}" destId="{59FFC9B3-DC49-4F2E-8811-BA092DD68AA5}" srcOrd="2" destOrd="0" presId="urn:microsoft.com/office/officeart/2005/8/layout/orgChart1"/>
    <dgm:cxn modelId="{A6FF642F-4A84-49AC-A8D4-074DDE6FA799}" type="presParOf" srcId="{280F72C1-20FE-43E1-8916-627F0ED6D744}" destId="{36F34F21-C379-412E-BCC8-89FD8F3EA001}" srcOrd="6" destOrd="0" presId="urn:microsoft.com/office/officeart/2005/8/layout/orgChart1"/>
    <dgm:cxn modelId="{9561D75D-5831-4F9F-ADB3-CBB5A9165612}" type="presParOf" srcId="{280F72C1-20FE-43E1-8916-627F0ED6D744}" destId="{6351D7E5-9E92-4D49-85AB-61250AF273AE}" srcOrd="7" destOrd="0" presId="urn:microsoft.com/office/officeart/2005/8/layout/orgChart1"/>
    <dgm:cxn modelId="{913641C8-3602-4777-B385-EE876AD3264B}" type="presParOf" srcId="{6351D7E5-9E92-4D49-85AB-61250AF273AE}" destId="{31917823-656D-41FC-A876-F00BD546C9D4}" srcOrd="0" destOrd="0" presId="urn:microsoft.com/office/officeart/2005/8/layout/orgChart1"/>
    <dgm:cxn modelId="{D92CC66F-5C81-408A-A23D-43F5C324361E}" type="presParOf" srcId="{31917823-656D-41FC-A876-F00BD546C9D4}" destId="{9C3D616A-0C2B-446D-A2AA-0D41A40344BE}" srcOrd="0" destOrd="0" presId="urn:microsoft.com/office/officeart/2005/8/layout/orgChart1"/>
    <dgm:cxn modelId="{3141BAEC-C0BD-4B7E-8A56-C90E09C52780}" type="presParOf" srcId="{31917823-656D-41FC-A876-F00BD546C9D4}" destId="{B9EE61AC-B403-45DF-A0A7-08629D6BC9C9}" srcOrd="1" destOrd="0" presId="urn:microsoft.com/office/officeart/2005/8/layout/orgChart1"/>
    <dgm:cxn modelId="{010A4C31-5E0A-43F9-8FF8-3759DE412658}" type="presParOf" srcId="{6351D7E5-9E92-4D49-85AB-61250AF273AE}" destId="{E9C9C797-7FA5-4E9D-AF08-4E9305C3F906}" srcOrd="1" destOrd="0" presId="urn:microsoft.com/office/officeart/2005/8/layout/orgChart1"/>
    <dgm:cxn modelId="{97BD44A5-9FBC-4295-90FC-46307C42B9A0}" type="presParOf" srcId="{E9C9C797-7FA5-4E9D-AF08-4E9305C3F906}" destId="{FAF0BBA7-6B10-403E-AB4F-3A26AFB92751}" srcOrd="0" destOrd="0" presId="urn:microsoft.com/office/officeart/2005/8/layout/orgChart1"/>
    <dgm:cxn modelId="{757C8142-0575-4F62-AB6A-C304F08C0698}" type="presParOf" srcId="{E9C9C797-7FA5-4E9D-AF08-4E9305C3F906}" destId="{20C1D266-7DC7-4955-A917-5FE997BCF998}" srcOrd="1" destOrd="0" presId="urn:microsoft.com/office/officeart/2005/8/layout/orgChart1"/>
    <dgm:cxn modelId="{59FD2592-E4D2-4BE4-8A3A-E07F98805DCB}" type="presParOf" srcId="{20C1D266-7DC7-4955-A917-5FE997BCF998}" destId="{D5D52460-03C5-4F7C-9F82-A5EC3C5299BC}" srcOrd="0" destOrd="0" presId="urn:microsoft.com/office/officeart/2005/8/layout/orgChart1"/>
    <dgm:cxn modelId="{43254AB6-5371-447C-AF47-3F848F99AD5E}" type="presParOf" srcId="{D5D52460-03C5-4F7C-9F82-A5EC3C5299BC}" destId="{966439DA-FF67-4B26-B34A-9E1676949381}" srcOrd="0" destOrd="0" presId="urn:microsoft.com/office/officeart/2005/8/layout/orgChart1"/>
    <dgm:cxn modelId="{397D4047-F34A-46CC-9973-3157B26F055F}" type="presParOf" srcId="{D5D52460-03C5-4F7C-9F82-A5EC3C5299BC}" destId="{8D5EAF81-1CF5-430F-848E-F58BCC2431CB}" srcOrd="1" destOrd="0" presId="urn:microsoft.com/office/officeart/2005/8/layout/orgChart1"/>
    <dgm:cxn modelId="{F7D7988C-34FA-4D2B-B1E0-9C97BC2A8AEA}" type="presParOf" srcId="{20C1D266-7DC7-4955-A917-5FE997BCF998}" destId="{47A45614-4362-4D50-964E-97E8DDC37E6A}" srcOrd="1" destOrd="0" presId="urn:microsoft.com/office/officeart/2005/8/layout/orgChart1"/>
    <dgm:cxn modelId="{2BD0932B-3651-431A-8C8F-FEC74B112455}" type="presParOf" srcId="{20C1D266-7DC7-4955-A917-5FE997BCF998}" destId="{FF3D1FF0-8B61-40D1-9CBF-C43639381210}" srcOrd="2" destOrd="0" presId="urn:microsoft.com/office/officeart/2005/8/layout/orgChart1"/>
    <dgm:cxn modelId="{35088B55-4315-476C-9406-8F4DBFE2B1A5}" type="presParOf" srcId="{E9C9C797-7FA5-4E9D-AF08-4E9305C3F906}" destId="{BFD2F542-819F-42A1-9A50-49818B8FCE3B}" srcOrd="2" destOrd="0" presId="urn:microsoft.com/office/officeart/2005/8/layout/orgChart1"/>
    <dgm:cxn modelId="{1D22812A-CA9C-4C9D-8B3B-301466E61C5A}" type="presParOf" srcId="{E9C9C797-7FA5-4E9D-AF08-4E9305C3F906}" destId="{B909DC39-286F-43B6-878D-4EC6EA0F59D8}" srcOrd="3" destOrd="0" presId="urn:microsoft.com/office/officeart/2005/8/layout/orgChart1"/>
    <dgm:cxn modelId="{65BBEACB-ADA5-4088-9D96-C34F4A198EA6}" type="presParOf" srcId="{B909DC39-286F-43B6-878D-4EC6EA0F59D8}" destId="{7F488027-00A5-476A-92E4-6AB16731A105}" srcOrd="0" destOrd="0" presId="urn:microsoft.com/office/officeart/2005/8/layout/orgChart1"/>
    <dgm:cxn modelId="{C5DC4194-8FDE-4BB2-90E3-ED72222BF6D5}" type="presParOf" srcId="{7F488027-00A5-476A-92E4-6AB16731A105}" destId="{633E604F-F4B2-422D-A04B-9D7938D6AFD2}" srcOrd="0" destOrd="0" presId="urn:microsoft.com/office/officeart/2005/8/layout/orgChart1"/>
    <dgm:cxn modelId="{1ACD8A56-9B63-4B9B-B257-2066281306AE}" type="presParOf" srcId="{7F488027-00A5-476A-92E4-6AB16731A105}" destId="{71FD6A98-B7E7-4AE9-AD46-CC824C6F9B14}" srcOrd="1" destOrd="0" presId="urn:microsoft.com/office/officeart/2005/8/layout/orgChart1"/>
    <dgm:cxn modelId="{2799F04D-C5B7-4858-A618-38C5DD38E9CB}" type="presParOf" srcId="{B909DC39-286F-43B6-878D-4EC6EA0F59D8}" destId="{EC90C2FF-7073-47CC-8F32-F5D5A9CBE8A4}" srcOrd="1" destOrd="0" presId="urn:microsoft.com/office/officeart/2005/8/layout/orgChart1"/>
    <dgm:cxn modelId="{9446E85B-974B-48A1-970E-F7358BDECD0B}" type="presParOf" srcId="{B909DC39-286F-43B6-878D-4EC6EA0F59D8}" destId="{727F23B2-9AD6-4FF4-A07E-F8381F7D4B1D}" srcOrd="2" destOrd="0" presId="urn:microsoft.com/office/officeart/2005/8/layout/orgChart1"/>
    <dgm:cxn modelId="{F7CF1296-90E3-4ADC-984F-7907FEF8BD33}" type="presParOf" srcId="{E9C9C797-7FA5-4E9D-AF08-4E9305C3F906}" destId="{BE32E085-5352-47CA-8576-D452EA41C708}" srcOrd="4" destOrd="0" presId="urn:microsoft.com/office/officeart/2005/8/layout/orgChart1"/>
    <dgm:cxn modelId="{DF7F7635-CC52-4496-BFFC-188E25CAF3C0}" type="presParOf" srcId="{E9C9C797-7FA5-4E9D-AF08-4E9305C3F906}" destId="{054A380C-39C0-499A-A343-252F95BA8663}" srcOrd="5" destOrd="0" presId="urn:microsoft.com/office/officeart/2005/8/layout/orgChart1"/>
    <dgm:cxn modelId="{1DE7FC6D-8580-4A6F-8792-9BAA87B9635A}" type="presParOf" srcId="{054A380C-39C0-499A-A343-252F95BA8663}" destId="{CBE09F3A-BA21-43C7-871A-3527101DC698}" srcOrd="0" destOrd="0" presId="urn:microsoft.com/office/officeart/2005/8/layout/orgChart1"/>
    <dgm:cxn modelId="{C3DBB443-E0FF-4B3C-BFA0-94AEEC33D4CF}" type="presParOf" srcId="{CBE09F3A-BA21-43C7-871A-3527101DC698}" destId="{A6E6726F-4AF6-499A-B76F-667C7032FB89}" srcOrd="0" destOrd="0" presId="urn:microsoft.com/office/officeart/2005/8/layout/orgChart1"/>
    <dgm:cxn modelId="{DEF5FDA4-640D-4788-9B46-B934A0CB4CE9}" type="presParOf" srcId="{CBE09F3A-BA21-43C7-871A-3527101DC698}" destId="{3A643504-C284-46F4-AD64-7087EB1D2D79}" srcOrd="1" destOrd="0" presId="urn:microsoft.com/office/officeart/2005/8/layout/orgChart1"/>
    <dgm:cxn modelId="{6EB641F0-F688-4910-AC12-AE1FFC63F4EF}" type="presParOf" srcId="{054A380C-39C0-499A-A343-252F95BA8663}" destId="{2B6F6064-8436-4F0B-A3D0-8BF34B74A13F}" srcOrd="1" destOrd="0" presId="urn:microsoft.com/office/officeart/2005/8/layout/orgChart1"/>
    <dgm:cxn modelId="{99514425-C545-4A60-B3BD-57B072D52670}" type="presParOf" srcId="{054A380C-39C0-499A-A343-252F95BA8663}" destId="{D85B6F8F-9629-497A-A10B-906F94335D60}" srcOrd="2" destOrd="0" presId="urn:microsoft.com/office/officeart/2005/8/layout/orgChart1"/>
    <dgm:cxn modelId="{9AD99C82-6BE7-4DCF-B71A-A704D60A896B}" type="presParOf" srcId="{E9C9C797-7FA5-4E9D-AF08-4E9305C3F906}" destId="{1D428359-DEF9-402E-95B3-C65D0FCD0E32}" srcOrd="6" destOrd="0" presId="urn:microsoft.com/office/officeart/2005/8/layout/orgChart1"/>
    <dgm:cxn modelId="{BFDD70DB-6876-45FF-97C1-D93E94CE925B}" type="presParOf" srcId="{E9C9C797-7FA5-4E9D-AF08-4E9305C3F906}" destId="{C6A41ACF-CD2B-424F-A381-E1DD11352E9B}" srcOrd="7" destOrd="0" presId="urn:microsoft.com/office/officeart/2005/8/layout/orgChart1"/>
    <dgm:cxn modelId="{7DFA847D-9ECD-4526-8DE5-D10ED326EF1E}" type="presParOf" srcId="{C6A41ACF-CD2B-424F-A381-E1DD11352E9B}" destId="{EB70F767-BE59-46E2-A42E-E8E190B57CB2}" srcOrd="0" destOrd="0" presId="urn:microsoft.com/office/officeart/2005/8/layout/orgChart1"/>
    <dgm:cxn modelId="{7AB87CE1-5F68-4E09-B5BC-839B7B325BBF}" type="presParOf" srcId="{EB70F767-BE59-46E2-A42E-E8E190B57CB2}" destId="{DDAD2440-0D29-4C43-B696-433B11434303}" srcOrd="0" destOrd="0" presId="urn:microsoft.com/office/officeart/2005/8/layout/orgChart1"/>
    <dgm:cxn modelId="{D389E054-F284-42F0-B780-A7192A503F23}" type="presParOf" srcId="{EB70F767-BE59-46E2-A42E-E8E190B57CB2}" destId="{584594B7-CF0A-4DC0-9C26-02F32E682A2A}" srcOrd="1" destOrd="0" presId="urn:microsoft.com/office/officeart/2005/8/layout/orgChart1"/>
    <dgm:cxn modelId="{D72BA411-E44C-4B16-8B14-3FA803650CDE}" type="presParOf" srcId="{C6A41ACF-CD2B-424F-A381-E1DD11352E9B}" destId="{05DDAA30-A0D8-4C5E-86EC-DB427E866AC0}" srcOrd="1" destOrd="0" presId="urn:microsoft.com/office/officeart/2005/8/layout/orgChart1"/>
    <dgm:cxn modelId="{AB671E02-6E1C-480E-85A5-1E3CF5C73B8C}" type="presParOf" srcId="{05DDAA30-A0D8-4C5E-86EC-DB427E866AC0}" destId="{58B0F238-F7D6-41CD-8946-138AAFB1DC0D}" srcOrd="0" destOrd="0" presId="urn:microsoft.com/office/officeart/2005/8/layout/orgChart1"/>
    <dgm:cxn modelId="{F443CE35-8C04-4AE0-A49D-618C86BA4B89}" type="presParOf" srcId="{05DDAA30-A0D8-4C5E-86EC-DB427E866AC0}" destId="{5B1B7A8A-09EB-4CC7-B295-A279E4AD25EA}" srcOrd="1" destOrd="0" presId="urn:microsoft.com/office/officeart/2005/8/layout/orgChart1"/>
    <dgm:cxn modelId="{105AADA8-6280-41B5-BE43-3B022D02A99B}" type="presParOf" srcId="{5B1B7A8A-09EB-4CC7-B295-A279E4AD25EA}" destId="{086EC8FF-BC73-4F92-B8AE-D75D9DABB399}" srcOrd="0" destOrd="0" presId="urn:microsoft.com/office/officeart/2005/8/layout/orgChart1"/>
    <dgm:cxn modelId="{8534FFC8-39D5-418E-A7A2-EAC5F4F33882}" type="presParOf" srcId="{086EC8FF-BC73-4F92-B8AE-D75D9DABB399}" destId="{0540E576-D6BC-45DC-B511-6E1278764E8F}" srcOrd="0" destOrd="0" presId="urn:microsoft.com/office/officeart/2005/8/layout/orgChart1"/>
    <dgm:cxn modelId="{285C982E-0EFF-4DEF-9382-BBACB23A67BB}" type="presParOf" srcId="{086EC8FF-BC73-4F92-B8AE-D75D9DABB399}" destId="{6B585F99-B30F-4963-8E9B-2B9C19D29D81}" srcOrd="1" destOrd="0" presId="urn:microsoft.com/office/officeart/2005/8/layout/orgChart1"/>
    <dgm:cxn modelId="{B2302D36-43A1-4C39-9C3F-0EFB381BA0F2}" type="presParOf" srcId="{5B1B7A8A-09EB-4CC7-B295-A279E4AD25EA}" destId="{F159BC38-ACFE-455B-8A87-2568A2EEF747}" srcOrd="1" destOrd="0" presId="urn:microsoft.com/office/officeart/2005/8/layout/orgChart1"/>
    <dgm:cxn modelId="{33035A0B-57D8-4803-9162-46DE9C2315C2}" type="presParOf" srcId="{5B1B7A8A-09EB-4CC7-B295-A279E4AD25EA}" destId="{0A94A77C-5642-4A47-9B13-F737E40BBE7C}" srcOrd="2" destOrd="0" presId="urn:microsoft.com/office/officeart/2005/8/layout/orgChart1"/>
    <dgm:cxn modelId="{C0C46FAE-4AE2-49CE-9E29-26E643604C5B}" type="presParOf" srcId="{C6A41ACF-CD2B-424F-A381-E1DD11352E9B}" destId="{CC1809DE-626A-4A9F-8E88-331FC68C179D}" srcOrd="2" destOrd="0" presId="urn:microsoft.com/office/officeart/2005/8/layout/orgChart1"/>
    <dgm:cxn modelId="{760F0BAE-4304-41C5-8458-3381EE99ECD0}" type="presParOf" srcId="{6351D7E5-9E92-4D49-85AB-61250AF273AE}" destId="{96A2FAD9-99FD-447C-A885-10B111FE0738}" srcOrd="2" destOrd="0" presId="urn:microsoft.com/office/officeart/2005/8/layout/orgChart1"/>
    <dgm:cxn modelId="{920186B6-8C94-40EC-B706-B8ECD23C7786}" type="presParOf" srcId="{280F72C1-20FE-43E1-8916-627F0ED6D744}" destId="{81409626-6FE9-44A1-8E87-4EC36815724E}" srcOrd="8" destOrd="0" presId="urn:microsoft.com/office/officeart/2005/8/layout/orgChart1"/>
    <dgm:cxn modelId="{81DD9F2D-5863-479E-AC46-71B5717F3B4F}" type="presParOf" srcId="{280F72C1-20FE-43E1-8916-627F0ED6D744}" destId="{67C6E73B-BA5F-4856-BA21-D42D7CE01756}" srcOrd="9" destOrd="0" presId="urn:microsoft.com/office/officeart/2005/8/layout/orgChart1"/>
    <dgm:cxn modelId="{7D6A13E8-D8D7-4B03-86CB-75BAC77C70F3}" type="presParOf" srcId="{67C6E73B-BA5F-4856-BA21-D42D7CE01756}" destId="{3F866797-10E1-44E8-9295-355425B5380B}" srcOrd="0" destOrd="0" presId="urn:microsoft.com/office/officeart/2005/8/layout/orgChart1"/>
    <dgm:cxn modelId="{82A76D1D-E337-49B9-83D8-FC814F4623EA}" type="presParOf" srcId="{3F866797-10E1-44E8-9295-355425B5380B}" destId="{64FE4482-9BC0-4D23-85F1-D41EA48AD170}" srcOrd="0" destOrd="0" presId="urn:microsoft.com/office/officeart/2005/8/layout/orgChart1"/>
    <dgm:cxn modelId="{7EECEF0A-3E89-4129-9C99-FE31D301B094}" type="presParOf" srcId="{3F866797-10E1-44E8-9295-355425B5380B}" destId="{75B9A1D2-E335-49BE-9DD5-7E40E483E99A}" srcOrd="1" destOrd="0" presId="urn:microsoft.com/office/officeart/2005/8/layout/orgChart1"/>
    <dgm:cxn modelId="{2987F47A-A637-4629-A153-E58558F9E629}" type="presParOf" srcId="{67C6E73B-BA5F-4856-BA21-D42D7CE01756}" destId="{28895298-C89D-4C8C-9F62-38FE27A3CE6A}" srcOrd="1" destOrd="0" presId="urn:microsoft.com/office/officeart/2005/8/layout/orgChart1"/>
    <dgm:cxn modelId="{DB52E0A8-C153-498E-9F57-B774BD347536}" type="presParOf" srcId="{28895298-C89D-4C8C-9F62-38FE27A3CE6A}" destId="{099A6CA3-8CD9-47CD-8045-301883EE9CCA}" srcOrd="0" destOrd="0" presId="urn:microsoft.com/office/officeart/2005/8/layout/orgChart1"/>
    <dgm:cxn modelId="{962AD9C9-E15E-48CF-B1A4-5F6A1854D011}" type="presParOf" srcId="{28895298-C89D-4C8C-9F62-38FE27A3CE6A}" destId="{057D5AF9-B7E5-4D11-A258-4DD914C7A110}" srcOrd="1" destOrd="0" presId="urn:microsoft.com/office/officeart/2005/8/layout/orgChart1"/>
    <dgm:cxn modelId="{E6E0F340-FDDD-4F0B-B58F-CC6FE84C881C}" type="presParOf" srcId="{057D5AF9-B7E5-4D11-A258-4DD914C7A110}" destId="{8316AECE-29BB-4C6A-9C9D-9E35F83294CB}" srcOrd="0" destOrd="0" presId="urn:microsoft.com/office/officeart/2005/8/layout/orgChart1"/>
    <dgm:cxn modelId="{48D81489-3693-4647-987E-F2B09A4F9670}" type="presParOf" srcId="{8316AECE-29BB-4C6A-9C9D-9E35F83294CB}" destId="{B4F412E0-93C4-4F6E-BC04-758AEC4E2358}" srcOrd="0" destOrd="0" presId="urn:microsoft.com/office/officeart/2005/8/layout/orgChart1"/>
    <dgm:cxn modelId="{2BDC289F-D499-43B0-A2F2-3A7AA3E4FF33}" type="presParOf" srcId="{8316AECE-29BB-4C6A-9C9D-9E35F83294CB}" destId="{FE91C280-52A5-4BB9-82EE-22868D882B6D}" srcOrd="1" destOrd="0" presId="urn:microsoft.com/office/officeart/2005/8/layout/orgChart1"/>
    <dgm:cxn modelId="{F825AF53-0B93-4D03-9CE1-2A96E8CDA4F6}" type="presParOf" srcId="{057D5AF9-B7E5-4D11-A258-4DD914C7A110}" destId="{7FDA90E8-1F87-488A-A10D-1FBA98084A13}" srcOrd="1" destOrd="0" presId="urn:microsoft.com/office/officeart/2005/8/layout/orgChart1"/>
    <dgm:cxn modelId="{73073155-B332-496A-A988-DB6392C46C47}" type="presParOf" srcId="{057D5AF9-B7E5-4D11-A258-4DD914C7A110}" destId="{7D3FB3F2-4715-4B58-966D-280943DC9DFD}" srcOrd="2" destOrd="0" presId="urn:microsoft.com/office/officeart/2005/8/layout/orgChart1"/>
    <dgm:cxn modelId="{BDFAA0AE-5D07-48FF-A451-8ACB091315C7}" type="presParOf" srcId="{67C6E73B-BA5F-4856-BA21-D42D7CE01756}" destId="{7F394A35-973C-46DE-B13C-551E76B6FA70}" srcOrd="2" destOrd="0" presId="urn:microsoft.com/office/officeart/2005/8/layout/orgChart1"/>
    <dgm:cxn modelId="{318591F8-7534-472C-AF3F-D680C6BC875E}" type="presParOf" srcId="{144B6800-CD23-4B98-B0CC-4DE136050A48}" destId="{D7E8EF9D-4578-4B53-AC46-1B3F9ECDA8B0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5631" cy="512304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979" y="0"/>
            <a:ext cx="3075631" cy="512304"/>
          </a:xfrm>
          <a:prstGeom prst="rect">
            <a:avLst/>
          </a:prstGeom>
        </p:spPr>
        <p:txBody>
          <a:bodyPr vert="horz" lIns="95500" tIns="47750" rIns="95500" bIns="47750" rtlCol="0"/>
          <a:lstStyle>
            <a:lvl1pPr algn="r">
              <a:defRPr sz="1300"/>
            </a:lvl1pPr>
          </a:lstStyle>
          <a:p>
            <a:fld id="{92182D97-4C2D-4224-81A1-1204ABF79D6E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00" tIns="47750" rIns="95500" bIns="4775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761" y="4861155"/>
            <a:ext cx="5679778" cy="4605821"/>
          </a:xfrm>
          <a:prstGeom prst="rect">
            <a:avLst/>
          </a:prstGeom>
        </p:spPr>
        <p:txBody>
          <a:bodyPr vert="horz" lIns="95500" tIns="47750" rIns="95500" bIns="4775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0673"/>
            <a:ext cx="3075631" cy="512303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979" y="9720673"/>
            <a:ext cx="3075631" cy="512303"/>
          </a:xfrm>
          <a:prstGeom prst="rect">
            <a:avLst/>
          </a:prstGeom>
        </p:spPr>
        <p:txBody>
          <a:bodyPr vert="horz" lIns="95500" tIns="47750" rIns="95500" bIns="47750" rtlCol="0" anchor="b"/>
          <a:lstStyle>
            <a:lvl1pPr algn="r">
              <a:defRPr sz="1300"/>
            </a:lvl1pPr>
          </a:lstStyle>
          <a:p>
            <a:fld id="{E2EC1B6B-AE4D-423F-88A9-C83D1271406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C1134-78F3-459D-9973-22C1B9899C76}" type="datetimeFigureOut">
              <a:rPr lang="fr-FR" smtClean="0"/>
              <a:pPr/>
              <a:t>26/06/2008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70591-2B4E-467E-A655-88B3099148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 txBox="1">
            <a:spLocks/>
          </p:cNvSpPr>
          <p:nvPr userDrawn="1"/>
        </p:nvSpPr>
        <p:spPr>
          <a:xfrm rot="16200000">
            <a:off x="7934041" y="5603891"/>
            <a:ext cx="2286016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actualisé au </a:t>
            </a:r>
            <a:fld id="{227C1134-78F3-459D-9973-22C1B9899C76}" type="datetimeFigureOut">
              <a:rPr kumimoji="0" lang="fr-FR" sz="11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26/06/2008</a:t>
            </a:fld>
            <a:endParaRPr kumimoji="0" lang="fr-FR" sz="11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1406" y="71414"/>
            <a:ext cx="1590435" cy="42862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14313" y="344488"/>
            <a:ext cx="864393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pc="300" dirty="0">
                <a:latin typeface="+mn-lt"/>
              </a:rPr>
              <a:t>DIRECTION COMMERCIALE &amp; GESTION DE L’ENERGIE</a:t>
            </a:r>
          </a:p>
        </p:txBody>
      </p:sp>
      <p:graphicFrame>
        <p:nvGraphicFramePr>
          <p:cNvPr id="10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71438" y="714356"/>
          <a:ext cx="8929718" cy="614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ZoneTexte 7"/>
          <p:cNvSpPr txBox="1">
            <a:spLocks noChangeArrowheads="1"/>
          </p:cNvSpPr>
          <p:nvPr/>
        </p:nvSpPr>
        <p:spPr bwMode="auto">
          <a:xfrm>
            <a:off x="6715140" y="6437773"/>
            <a:ext cx="2000275" cy="3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050" baseline="30000" dirty="0">
                <a:cs typeface="Arial" charset="0"/>
              </a:rPr>
              <a:t>(#) Chef d’Agence</a:t>
            </a:r>
            <a:endParaRPr lang="fr-FR" sz="1050" dirty="0"/>
          </a:p>
          <a:p>
            <a:r>
              <a:rPr lang="fr-FR" sz="1050" baseline="30000" dirty="0">
                <a:cs typeface="Arial" charset="0"/>
              </a:rPr>
              <a:t>(*) Assure plusieurs fonctions dans la 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52</Words>
  <Application>Microsoft Office PowerPoint</Application>
  <PresentationFormat>Affichage à l'écran (4:3)</PresentationFormat>
  <Paragraphs>62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ROUSSELLE</dc:creator>
  <cp:lastModifiedBy>baudon</cp:lastModifiedBy>
  <cp:revision>363</cp:revision>
  <dcterms:created xsi:type="dcterms:W3CDTF">2008-03-17T10:43:11Z</dcterms:created>
  <dcterms:modified xsi:type="dcterms:W3CDTF">2008-06-26T09:23:36Z</dcterms:modified>
</cp:coreProperties>
</file>