
<file path=[Content_Types].xml><?xml version="1.0" encoding="utf-8"?>
<Types xmlns="http://schemas.openxmlformats.org/package/2006/content-types">
  <Override PartName="/ppt/tags/tag8.xml" ContentType="application/vnd.openxmlformats-officedocument.presentationml.tags+xml"/>
  <Override PartName="/ppt/tags/tag140.xml" ContentType="application/vnd.openxmlformats-officedocument.presentationml.tags+xml"/>
  <Override PartName="/ppt/tags/tag238.xml" ContentType="application/vnd.openxmlformats-officedocument.presentationml.tags+xml"/>
  <Override PartName="/ppt/tags/tag285.xml" ContentType="application/vnd.openxmlformats-officedocument.presentationml.tags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tags/tag216.xml" ContentType="application/vnd.openxmlformats-officedocument.presentationml.tags+xml"/>
  <Override PartName="/ppt/tags/tag263.xml" ContentType="application/vnd.openxmlformats-officedocument.presentationml.tags+xml"/>
  <Override PartName="/ppt/tags/tag402.xml" ContentType="application/vnd.openxmlformats-officedocument.presentationml.tags+xml"/>
  <Default Extension="xml" ContentType="application/xml"/>
  <Override PartName="/ppt/tags/tag38.xml" ContentType="application/vnd.openxmlformats-officedocument.presentationml.tags+xml"/>
  <Override PartName="/ppt/tags/tag85.xml" ContentType="application/vnd.openxmlformats-officedocument.presentationml.tags+xml"/>
  <Override PartName="/ppt/notesSlides/notesSlide16.xml" ContentType="application/vnd.openxmlformats-officedocument.presentationml.notesSlide+xml"/>
  <Override PartName="/ppt/tags/tag241.xml" ContentType="application/vnd.openxmlformats-officedocument.presentationml.tags+xml"/>
  <Override PartName="/ppt/tags/tag339.xml" ContentType="application/vnd.openxmlformats-officedocument.presentationml.tags+xml"/>
  <Override PartName="/ppt/tags/tag386.xml" ContentType="application/vnd.openxmlformats-officedocument.presentationml.tags+xml"/>
  <Override PartName="/ppt/tags/tag16.xml" ContentType="application/vnd.openxmlformats-officedocument.presentationml.tags+xml"/>
  <Override PartName="/ppt/tags/tag63.xml" ContentType="application/vnd.openxmlformats-officedocument.presentationml.tags+xml"/>
  <Override PartName="/ppt/tags/tag178.xml" ContentType="application/vnd.openxmlformats-officedocument.presentationml.tags+xml"/>
  <Override PartName="/ppt/tags/tag317.xml" ContentType="application/vnd.openxmlformats-officedocument.presentationml.tags+xml"/>
  <Override PartName="/ppt/tags/tag364.xml" ContentType="application/vnd.openxmlformats-officedocument.presentationml.tags+xml"/>
  <Override PartName="/ppt/notesSlides/notesSlide41.xml" ContentType="application/vnd.openxmlformats-officedocument.presentationml.notesSlide+xml"/>
  <Override PartName="/ppt/tags/tag109.xml" ContentType="application/vnd.openxmlformats-officedocument.presentationml.tags+xml"/>
  <Override PartName="/ppt/tags/tag156.xml" ContentType="application/vnd.openxmlformats-officedocument.presentationml.tags+xml"/>
  <Override PartName="/ppt/tags/tag41.xml" ContentType="application/vnd.openxmlformats-officedocument.presentationml.tags+xml"/>
  <Override PartName="/ppt/notesSlides/notesSlide7.xml" ContentType="application/vnd.openxmlformats-officedocument.presentationml.notesSlide+xml"/>
  <Override PartName="/ppt/tags/tag279.xml" ContentType="application/vnd.openxmlformats-officedocument.presentationml.tags+xml"/>
  <Override PartName="/ppt/tags/tag342.xml" ContentType="application/vnd.openxmlformats-officedocument.presentationml.tags+xml"/>
  <Override PartName="/ppt/tags/tag134.xml" ContentType="application/vnd.openxmlformats-officedocument.presentationml.tags+xml"/>
  <Override PartName="/ppt/tags/tag181.xml" ContentType="application/vnd.openxmlformats-officedocument.presentationml.tags+xml"/>
  <Override PartName="/ppt/tags/tag320.xml" ContentType="application/vnd.openxmlformats-officedocument.presentationml.tags+xml"/>
  <Override PartName="/ppt/slides/slide19.xml" ContentType="application/vnd.openxmlformats-officedocument.presentationml.slide+xml"/>
  <Override PartName="/ppt/tags/tag112.xml" ContentType="application/vnd.openxmlformats-officedocument.presentationml.tags+xml"/>
  <Override PartName="/ppt/tags/tag257.xml" ContentType="application/vnd.openxmlformats-officedocument.presentationml.tags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tags/tag79.xml" ContentType="application/vnd.openxmlformats-officedocument.presentationml.tags+xml"/>
  <Override PartName="/ppt/slides/slide44.xml" ContentType="application/vnd.openxmlformats-officedocument.presentationml.slide+xml"/>
  <Override PartName="/ppt/tags/tag235.xml" ContentType="application/vnd.openxmlformats-officedocument.presentationml.tags+xml"/>
  <Override PartName="/ppt/tags/tag282.xml" ContentType="application/vnd.openxmlformats-officedocument.presentationml.tags+xml"/>
  <Override PartName="/ppt/slides/slide22.xml" ContentType="application/vnd.openxmlformats-officedocument.presentationml.slide+xml"/>
  <Override PartName="/ppt/tags/tag57.xml" ContentType="application/vnd.openxmlformats-officedocument.presentationml.tags+xml"/>
  <Override PartName="/ppt/tags/tag213.xml" ContentType="application/vnd.openxmlformats-officedocument.presentationml.tags+xml"/>
  <Override PartName="/ppt/tags/tag260.xml" ContentType="application/vnd.openxmlformats-officedocument.presentationml.tags+xml"/>
  <Override PartName="/ppt/notesSlides/notesSlide35.xml" ContentType="application/vnd.openxmlformats-officedocument.presentationml.notesSlide+xml"/>
  <Override PartName="/ppt/tags/tag358.xml" ContentType="application/vnd.openxmlformats-officedocument.presentationml.tags+xml"/>
  <Override PartName="/ppt/tags/tag35.xml" ContentType="application/vnd.openxmlformats-officedocument.presentationml.tags+xml"/>
  <Override PartName="/ppt/tags/tag82.xml" ContentType="application/vnd.openxmlformats-officedocument.presentationml.tags+xml"/>
  <Override PartName="/ppt/notesSlides/notesSlide13.xml" ContentType="application/vnd.openxmlformats-officedocument.presentationml.notesSlide+xml"/>
  <Override PartName="/ppt/tags/tag197.xml" ContentType="application/vnd.openxmlformats-officedocument.presentationml.tags+xml"/>
  <Override PartName="/ppt/tags/tag336.xml" ContentType="application/vnd.openxmlformats-officedocument.presentationml.tags+xml"/>
  <Override PartName="/ppt/tags/tag383.xml" ContentType="application/vnd.openxmlformats-officedocument.presentationml.tags+xml"/>
  <Override PartName="/ppt/tags/tag128.xml" ContentType="application/vnd.openxmlformats-officedocument.presentationml.tags+xml"/>
  <Override PartName="/ppt/tags/tag175.xml" ContentType="application/vnd.openxmlformats-officedocument.presentationml.tags+xml"/>
  <Override PartName="/ppt/tags/tag13.xml" ContentType="application/vnd.openxmlformats-officedocument.presentationml.tags+xml"/>
  <Override PartName="/ppt/tags/tag60.xml" ContentType="application/vnd.openxmlformats-officedocument.presentationml.tags+xml"/>
  <Override PartName="/ppt/tags/tag298.xml" ContentType="application/vnd.openxmlformats-officedocument.presentationml.tags+xml"/>
  <Override PartName="/ppt/tags/tag314.xml" ContentType="application/vnd.openxmlformats-officedocument.presentationml.tags+xml"/>
  <Override PartName="/ppt/tags/tag361.xml" ContentType="application/vnd.openxmlformats-officedocument.presentationml.tags+xml"/>
  <Override PartName="/ppt/notesSlides/notesSlide4.xml" ContentType="application/vnd.openxmlformats-officedocument.presentationml.notesSlide+xml"/>
  <Override PartName="/ppt/tags/tag106.xml" ContentType="application/vnd.openxmlformats-officedocument.presentationml.tags+xml"/>
  <Override PartName="/ppt/tags/tag153.xml" ContentType="application/vnd.openxmlformats-officedocument.presentationml.tags+xml"/>
  <Override PartName="/ppt/slides/slide38.xml" ContentType="application/vnd.openxmlformats-officedocument.presentationml.slide+xml"/>
  <Override PartName="/ppt/tags/tag131.xml" ContentType="application/vnd.openxmlformats-officedocument.presentationml.tags+xml"/>
  <Override PartName="/ppt/tags/tag229.xml" ContentType="application/vnd.openxmlformats-officedocument.presentationml.tags+xml"/>
  <Override PartName="/ppt/tags/tag276.xml" ContentType="application/vnd.openxmlformats-officedocument.presentationml.tags+xml"/>
  <Override PartName="/ppt/tags/tag98.xml" ContentType="application/vnd.openxmlformats-officedocument.presentationml.tags+xml"/>
  <Override PartName="/ppt/tags/tag207.xml" ContentType="application/vnd.openxmlformats-officedocument.presentationml.tags+xml"/>
  <Override PartName="/ppt/tags/tag254.xml" ContentType="application/vnd.openxmlformats-officedocument.presentationml.tags+xml"/>
  <Override PartName="/ppt/notesSlides/notesSlide29.xml" ContentType="application/vnd.openxmlformats-officedocument.presentationml.notesSlide+xml"/>
  <Override PartName="/ppt/tags/tag399.xml" ContentType="application/vnd.openxmlformats-officedocument.presentationml.tags+xml"/>
  <Override PartName="/ppt/slides/slide16.xml" ContentType="application/vnd.openxmlformats-officedocument.presentationml.slide+xml"/>
  <Override PartName="/ppt/tags/tag2.xml" ContentType="application/vnd.openxmlformats-officedocument.presentationml.tags+xml"/>
  <Override PartName="/ppt/slides/slide41.xml" ContentType="application/vnd.openxmlformats-officedocument.presentationml.slide+xml"/>
  <Override PartName="/ppt/tags/tag29.xml" ContentType="application/vnd.openxmlformats-officedocument.presentationml.tags+xml"/>
  <Override PartName="/ppt/tags/tag76.xml" ContentType="application/vnd.openxmlformats-officedocument.presentationml.tags+xml"/>
  <Override PartName="/ppt/tags/tag232.xml" ContentType="application/vnd.openxmlformats-officedocument.presentationml.tags+xml"/>
  <Override PartName="/ppt/tags/tag377.xml" ContentType="application/vnd.openxmlformats-officedocument.presentationml.tags+xml"/>
  <Override PartName="/ppt/tags/tag54.xml" ContentType="application/vnd.openxmlformats-officedocument.presentationml.tags+xml"/>
  <Override PartName="/ppt/tags/tag169.xml" ContentType="application/vnd.openxmlformats-officedocument.presentationml.tags+xml"/>
  <Override PartName="/ppt/tags/tag210.xml" ContentType="application/vnd.openxmlformats-officedocument.presentationml.tags+xml"/>
  <Override PartName="/ppt/notesSlides/notesSlide32.xml" ContentType="application/vnd.openxmlformats-officedocument.presentationml.notesSlide+xml"/>
  <Override PartName="/ppt/tags/tag308.xml" ContentType="application/vnd.openxmlformats-officedocument.presentationml.tags+xml"/>
  <Override PartName="/ppt/tags/tag355.xml" ContentType="application/vnd.openxmlformats-officedocument.presentationml.tags+xml"/>
  <Override PartName="/ppt/tags/tag147.xml" ContentType="application/vnd.openxmlformats-officedocument.presentationml.tags+xml"/>
  <Override PartName="/ppt/tags/tag194.xml" ContentType="application/vnd.openxmlformats-officedocument.presentationml.tags+xml"/>
  <Override PartName="/ppt/tags/tag32.xml" ContentType="application/vnd.openxmlformats-officedocument.presentationml.tags+xml"/>
  <Override PartName="/ppt/notesSlides/notesSlide10.xml" ContentType="application/vnd.openxmlformats-officedocument.presentationml.notesSlide+xml"/>
  <Override PartName="/ppt/tags/tag333.xml" ContentType="application/vnd.openxmlformats-officedocument.presentationml.tags+xml"/>
  <Override PartName="/ppt/tags/tag380.xml" ContentType="application/vnd.openxmlformats-officedocument.presentationml.tag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125.xml" ContentType="application/vnd.openxmlformats-officedocument.presentationml.tags+xml"/>
  <Override PartName="/ppt/tags/tag172.xml" ContentType="application/vnd.openxmlformats-officedocument.presentationml.tags+xml"/>
  <Override PartName="/ppt/tags/tag311.xml" ContentType="application/vnd.openxmlformats-officedocument.presentationml.tags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tags/tag103.xml" ContentType="application/vnd.openxmlformats-officedocument.presentationml.tags+xml"/>
  <Override PartName="/ppt/tags/tag150.xml" ContentType="application/vnd.openxmlformats-officedocument.presentationml.tags+xml"/>
  <Override PartName="/ppt/tags/tag248.xml" ContentType="application/vnd.openxmlformats-officedocument.presentationml.tags+xml"/>
  <Override PartName="/ppt/tags/tag295.xml" ContentType="application/vnd.openxmlformats-officedocument.presentationml.tags+xml"/>
  <Override PartName="/ppt/tags/tag300.xml" ContentType="application/vnd.openxmlformats-officedocument.presentationml.tags+xml"/>
  <Override PartName="/ppt/slides/slide46.xml" ContentType="application/vnd.openxmlformats-officedocument.presentationml.slide+xml"/>
  <Override PartName="/ppt/tags/tag226.xml" ContentType="application/vnd.openxmlformats-officedocument.presentationml.tags+xml"/>
  <Override PartName="/ppt/tags/tag237.xml" ContentType="application/vnd.openxmlformats-officedocument.presentationml.tags+xml"/>
  <Override PartName="/ppt/tags/tag273.xml" ContentType="application/vnd.openxmlformats-officedocument.presentationml.tags+xml"/>
  <Override PartName="/ppt/tags/tag284.xml" ContentType="application/vnd.openxmlformats-officedocument.presentationml.tags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tags/tag59.xml" ContentType="application/vnd.openxmlformats-officedocument.presentationml.tags+xml"/>
  <Override PartName="/ppt/tags/tag215.xml" ContentType="application/vnd.openxmlformats-officedocument.presentationml.tags+xml"/>
  <Override PartName="/ppt/tags/tag262.xml" ContentType="application/vnd.openxmlformats-officedocument.presentationml.tags+xml"/>
  <Override PartName="/ppt/notesSlides/notesSlide37.xml" ContentType="application/vnd.openxmlformats-officedocument.presentationml.notesSlide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84.xml" ContentType="application/vnd.openxmlformats-officedocument.presentationml.tags+xml"/>
  <Override PartName="/ppt/tags/tag95.xml" ContentType="application/vnd.openxmlformats-officedocument.presentationml.tags+xml"/>
  <Override PartName="/ppt/notesSlides/notesSlide15.xml" ContentType="application/vnd.openxmlformats-officedocument.presentationml.notesSlide+xml"/>
  <Override PartName="/ppt/tags/tag188.xml" ContentType="application/vnd.openxmlformats-officedocument.presentationml.tags+xml"/>
  <Override PartName="/ppt/tags/tag199.xml" ContentType="application/vnd.openxmlformats-officedocument.presentationml.tags+xml"/>
  <Override PartName="/ppt/tags/tag204.xml" ContentType="application/vnd.openxmlformats-officedocument.presentationml.tags+xml"/>
  <Override PartName="/ppt/notesSlides/notesSlide26.xml" ContentType="application/vnd.openxmlformats-officedocument.presentationml.notesSlide+xml"/>
  <Override PartName="/ppt/tags/tag251.xml" ContentType="application/vnd.openxmlformats-officedocument.presentationml.tags+xml"/>
  <Override PartName="/ppt/tags/tag338.xml" ContentType="application/vnd.openxmlformats-officedocument.presentationml.tags+xml"/>
  <Override PartName="/ppt/tags/tag349.xml" ContentType="application/vnd.openxmlformats-officedocument.presentationml.tags+xml"/>
  <Override PartName="/ppt/tags/tag385.xml" ContentType="application/vnd.openxmlformats-officedocument.presentationml.tags+xml"/>
  <Override PartName="/ppt/tags/tag396.xml" ContentType="application/vnd.openxmlformats-officedocument.presentationml.tags+xml"/>
  <Override PartName="/ppt/tags/tag401.xml" ContentType="application/vnd.openxmlformats-officedocument.presentationml.tags+xml"/>
  <Override PartName="/ppt/tags/tag26.xml" ContentType="application/vnd.openxmlformats-officedocument.presentationml.tags+xml"/>
  <Override PartName="/ppt/tags/tag73.xml" ContentType="application/vnd.openxmlformats-officedocument.presentationml.tags+xml"/>
  <Override PartName="/ppt/tags/tag177.xml" ContentType="application/vnd.openxmlformats-officedocument.presentationml.tags+xml"/>
  <Override PartName="/ppt/tags/tag240.xml" ContentType="application/vnd.openxmlformats-officedocument.presentationml.tags+xml"/>
  <Override PartName="/ppt/tags/tag327.xml" ContentType="application/vnd.openxmlformats-officedocument.presentationml.tags+xml"/>
  <Override PartName="/ppt/tags/tag374.xml" ContentType="application/vnd.openxmlformats-officedocument.presentationml.tags+xml"/>
  <Override PartName="/ppt/tags/tag15.xml" ContentType="application/vnd.openxmlformats-officedocument.presentationml.tags+xml"/>
  <Override PartName="/ppt/tags/tag62.xml" ContentType="application/vnd.openxmlformats-officedocument.presentationml.tags+xml"/>
  <Override PartName="/ppt/tags/tag119.xml" ContentType="application/vnd.openxmlformats-officedocument.presentationml.tags+xml"/>
  <Override PartName="/ppt/tags/tag166.xml" ContentType="application/vnd.openxmlformats-officedocument.presentationml.tags+xml"/>
  <Override PartName="/ppt/tags/tag316.xml" ContentType="application/vnd.openxmlformats-officedocument.presentationml.tags+xml"/>
  <Override PartName="/ppt/tags/tag363.xml" ContentType="application/vnd.openxmlformats-officedocument.presentationml.tags+xml"/>
  <Override PartName="/ppt/notesSlides/notesSlide40.xml" ContentType="application/vnd.openxmlformats-officedocument.presentationml.notesSlide+xml"/>
  <Override PartName="/ppt/tags/tag40.xml" ContentType="application/vnd.openxmlformats-officedocument.presentationml.tags+xml"/>
  <Override PartName="/ppt/tags/tag51.xml" ContentType="application/vnd.openxmlformats-officedocument.presentationml.tags+xml"/>
  <Override PartName="/ppt/notesSlides/notesSlide6.xml" ContentType="application/vnd.openxmlformats-officedocument.presentationml.notesSlide+xml"/>
  <Override PartName="/ppt/tags/tag108.xml" ContentType="application/vnd.openxmlformats-officedocument.presentationml.tags+xml"/>
  <Override PartName="/ppt/tags/tag155.xml" ContentType="application/vnd.openxmlformats-officedocument.presentationml.tags+xml"/>
  <Override PartName="/ppt/tags/tag289.xml" ContentType="application/vnd.openxmlformats-officedocument.presentationml.tags+xml"/>
  <Override PartName="/ppt/tags/tag305.xml" ContentType="application/vnd.openxmlformats-officedocument.presentationml.tags+xml"/>
  <Override PartName="/ppt/tags/tag341.xml" ContentType="application/vnd.openxmlformats-officedocument.presentationml.tags+xml"/>
  <Override PartName="/ppt/tags/tag352.xml" ContentType="application/vnd.openxmlformats-officedocument.presentationml.tags+xml"/>
  <Override PartName="/ppt/tags/tag133.xml" ContentType="application/vnd.openxmlformats-officedocument.presentationml.tags+xml"/>
  <Override PartName="/ppt/tags/tag144.xml" ContentType="application/vnd.openxmlformats-officedocument.presentationml.tags+xml"/>
  <Override PartName="/ppt/tags/tag180.xml" ContentType="application/vnd.openxmlformats-officedocument.presentationml.tags+xml"/>
  <Override PartName="/ppt/tags/tag191.xml" ContentType="application/vnd.openxmlformats-officedocument.presentationml.tags+xml"/>
  <Override PartName="/ppt/tags/tag278.xml" ContentType="application/vnd.openxmlformats-officedocument.presentationml.tags+xml"/>
  <Override PartName="/ppt/tags/tag330.xml" ContentType="application/vnd.openxmlformats-officedocument.presentationml.tags+xml"/>
  <Override PartName="/ppt/slides/slide29.xml" ContentType="application/vnd.openxmlformats-officedocument.presentationml.slide+xml"/>
  <Override PartName="/ppt/tags/tag122.xml" ContentType="application/vnd.openxmlformats-officedocument.presentationml.tags+xml"/>
  <Override PartName="/ppt/tags/tag209.xml" ContentType="application/vnd.openxmlformats-officedocument.presentationml.tags+xml"/>
  <Override PartName="/ppt/tags/tag256.xml" ContentType="application/vnd.openxmlformats-officedocument.presentationml.tags+xml"/>
  <Override PartName="/ppt/tags/tag267.xml" ContentType="application/vnd.openxmlformats-officedocument.presentationml.tags+xml"/>
  <Override PartName="/ppt/tags/tag406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tags/tag89.xml" ContentType="application/vnd.openxmlformats-officedocument.presentationml.tags+xml"/>
  <Override PartName="/ppt/tags/tag111.xml" ContentType="application/vnd.openxmlformats-officedocument.presentationml.tags+xml"/>
  <Override PartName="/ppt/tags/tag245.xml" ContentType="application/vnd.openxmlformats-officedocument.presentationml.tags+xml"/>
  <Override PartName="/ppt/tags/tag292.xml" ContentType="application/vnd.openxmlformats-officedocument.presentationml.tags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tags/tag78.xml" ContentType="application/vnd.openxmlformats-officedocument.presentationml.tags+xml"/>
  <Override PartName="/ppt/tags/tag100.xml" ContentType="application/vnd.openxmlformats-officedocument.presentationml.tags+xml"/>
  <Override PartName="/ppt/tags/tag234.xml" ContentType="application/vnd.openxmlformats-officedocument.presentationml.tags+xml"/>
  <Override PartName="/ppt/tags/tag281.xml" ContentType="application/vnd.openxmlformats-officedocument.presentationml.tags+xml"/>
  <Override PartName="/ppt/tags/tag368.xml" ContentType="application/vnd.openxmlformats-officedocument.presentationml.tags+xml"/>
  <Override PartName="/ppt/tags/tag379.xml" ContentType="application/vnd.openxmlformats-officedocument.presentationml.tags+xml"/>
  <Override PartName="/ppt/notesSlides/notesSlide45.xml" ContentType="application/vnd.openxmlformats-officedocument.presentationml.notesSlide+xml"/>
  <Override PartName="/ppt/slides/slide32.xml" ContentType="application/vnd.openxmlformats-officedocument.presentationml.slide+xml"/>
  <Override PartName="/ppt/tags/tag56.xml" ContentType="application/vnd.openxmlformats-officedocument.presentationml.tags+xml"/>
  <Override PartName="/ppt/tags/tag67.xml" ContentType="application/vnd.openxmlformats-officedocument.presentationml.tags+xml"/>
  <Override PartName="/ppt/tags/tag223.xml" ContentType="application/vnd.openxmlformats-officedocument.presentationml.tags+xml"/>
  <Override PartName="/ppt/tags/tag270.xml" ContentType="application/vnd.openxmlformats-officedocument.presentationml.tags+xml"/>
  <Override PartName="/ppt/notesSlides/notesSlide34.xml" ContentType="application/vnd.openxmlformats-officedocument.presentationml.notesSlide+xml"/>
  <Override PartName="/ppt/tags/tag357.xml" ContentType="application/vnd.openxmlformats-officedocument.presentationml.tags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gs/tag45.xml" ContentType="application/vnd.openxmlformats-officedocument.presentationml.tags+xml"/>
  <Override PartName="/ppt/tags/tag92.xml" ContentType="application/vnd.openxmlformats-officedocument.presentationml.tags+xml"/>
  <Override PartName="/ppt/tags/tag149.xml" ContentType="application/vnd.openxmlformats-officedocument.presentationml.tags+xml"/>
  <Override PartName="/ppt/tags/tag196.xml" ContentType="application/vnd.openxmlformats-officedocument.presentationml.tags+xml"/>
  <Override PartName="/ppt/tags/tag201.xml" ContentType="application/vnd.openxmlformats-officedocument.presentationml.tags+xml"/>
  <Override PartName="/ppt/tags/tag212.xml" ContentType="application/vnd.openxmlformats-officedocument.presentationml.tags+xml"/>
  <Override PartName="/ppt/notesSlides/notesSlide23.xml" ContentType="application/vnd.openxmlformats-officedocument.presentationml.notesSlide+xml"/>
  <Override PartName="/ppt/tags/tag346.xml" ContentType="application/vnd.openxmlformats-officedocument.presentationml.tags+xml"/>
  <Override PartName="/ppt/tags/tag393.xml" ContentType="application/vnd.openxmlformats-officedocument.presentationml.tags+xml"/>
  <Override PartName="/ppt/tags/tag34.xml" ContentType="application/vnd.openxmlformats-officedocument.presentationml.tags+xml"/>
  <Override PartName="/ppt/tags/tag81.xml" ContentType="application/vnd.openxmlformats-officedocument.presentationml.tags+xml"/>
  <Override PartName="/ppt/notesSlides/notesSlide12.xml" ContentType="application/vnd.openxmlformats-officedocument.presentationml.notesSlide+xml"/>
  <Override PartName="/ppt/tags/tag138.xml" ContentType="application/vnd.openxmlformats-officedocument.presentationml.tags+xml"/>
  <Override PartName="/ppt/tags/tag185.xml" ContentType="application/vnd.openxmlformats-officedocument.presentationml.tags+xml"/>
  <Override PartName="/ppt/tags/tag324.xml" ContentType="application/vnd.openxmlformats-officedocument.presentationml.tags+xml"/>
  <Override PartName="/ppt/tags/tag335.xml" ContentType="application/vnd.openxmlformats-officedocument.presentationml.tags+xml"/>
  <Override PartName="/ppt/tags/tag371.xml" ContentType="application/vnd.openxmlformats-officedocument.presentationml.tags+xml"/>
  <Override PartName="/ppt/tags/tag382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70.xml" ContentType="application/vnd.openxmlformats-officedocument.presentationml.tags+xml"/>
  <Override PartName="/ppt/tags/tag116.xml" ContentType="application/vnd.openxmlformats-officedocument.presentationml.tags+xml"/>
  <Override PartName="/ppt/tags/tag127.xml" ContentType="application/vnd.openxmlformats-officedocument.presentationml.tags+xml"/>
  <Override PartName="/ppt/tags/tag163.xml" ContentType="application/vnd.openxmlformats-officedocument.presentationml.tags+xml"/>
  <Override PartName="/ppt/tags/tag174.xml" ContentType="application/vnd.openxmlformats-officedocument.presentationml.tags+xml"/>
  <Override PartName="/ppt/tags/tag313.xml" ContentType="application/vnd.openxmlformats-officedocument.presentationml.tags+xml"/>
  <Override PartName="/ppt/tags/tag360.xml" ContentType="application/vnd.openxmlformats-officedocument.presentationml.tags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105.xml" ContentType="application/vnd.openxmlformats-officedocument.presentationml.tags+xml"/>
  <Override PartName="/ppt/tags/tag152.xml" ContentType="application/vnd.openxmlformats-officedocument.presentationml.tags+xml"/>
  <Override PartName="/ppt/tags/tag297.xml" ContentType="application/vnd.openxmlformats-officedocument.presentationml.tags+xml"/>
  <Override PartName="/ppt/tags/tag302.xml" ContentType="application/vnd.openxmlformats-officedocument.presentationml.tags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tags/tag141.xml" ContentType="application/vnd.openxmlformats-officedocument.presentationml.tags+xml"/>
  <Override PartName="/ppt/tags/tag228.xml" ContentType="application/vnd.openxmlformats-officedocument.presentationml.tags+xml"/>
  <Override PartName="/ppt/tags/tag239.xml" ContentType="application/vnd.openxmlformats-officedocument.presentationml.tags+xml"/>
  <Override PartName="/ppt/tags/tag275.xml" ContentType="application/vnd.openxmlformats-officedocument.presentationml.tags+xml"/>
  <Override PartName="/ppt/tags/tag286.xml" ContentType="application/vnd.openxmlformats-officedocument.presentationml.tags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tags/tag130.xml" ContentType="application/vnd.openxmlformats-officedocument.presentationml.tags+xml"/>
  <Override PartName="/ppt/tags/tag217.xml" ContentType="application/vnd.openxmlformats-officedocument.presentationml.tags+xml"/>
  <Override PartName="/ppt/tags/tag264.xml" ContentType="application/vnd.openxmlformats-officedocument.presentationml.tags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9.xml" ContentType="application/vnd.openxmlformats-officedocument.presentationml.tags+xml"/>
  <Override PartName="/ppt/tags/tag86.xml" ContentType="application/vnd.openxmlformats-officedocument.presentationml.tags+xml"/>
  <Override PartName="/ppt/tags/tag97.xml" ContentType="application/vnd.openxmlformats-officedocument.presentationml.tags+xml"/>
  <Override PartName="/ppt/notesSlides/notesSlide17.xml" ContentType="application/vnd.openxmlformats-officedocument.presentationml.notesSlide+xml"/>
  <Override PartName="/ppt/tags/tag206.xml" ContentType="application/vnd.openxmlformats-officedocument.presentationml.tags+xml"/>
  <Override PartName="/ppt/tags/tag253.xml" ContentType="application/vnd.openxmlformats-officedocument.presentationml.tags+xml"/>
  <Override PartName="/ppt/notesSlides/notesSlide28.xml" ContentType="application/vnd.openxmlformats-officedocument.presentationml.notesSlide+xml"/>
  <Override PartName="/ppt/tags/tag387.xml" ContentType="application/vnd.openxmlformats-officedocument.presentationml.tags+xml"/>
  <Override PartName="/ppt/tags/tag398.xml" ContentType="application/vnd.openxmlformats-officedocument.presentationml.tags+xml"/>
  <Override PartName="/ppt/tags/tag403.xml" ContentType="application/vnd.openxmlformats-officedocument.presentationml.tags+xml"/>
  <Override PartName="/ppt/tags/tag1.xml" ContentType="application/vnd.openxmlformats-officedocument.presentationml.tags+xml"/>
  <Override PartName="/ppt/tags/tag28.xml" ContentType="application/vnd.openxmlformats-officedocument.presentationml.tags+xml"/>
  <Override PartName="/ppt/tags/tag75.xml" ContentType="application/vnd.openxmlformats-officedocument.presentationml.tags+xml"/>
  <Override PartName="/ppt/tags/tag179.xml" ContentType="application/vnd.openxmlformats-officedocument.presentationml.tags+xml"/>
  <Override PartName="/ppt/tags/tag231.xml" ContentType="application/vnd.openxmlformats-officedocument.presentationml.tags+xml"/>
  <Override PartName="/ppt/tags/tag242.xml" ContentType="application/vnd.openxmlformats-officedocument.presentationml.tags+xml"/>
  <Override PartName="/ppt/tags/tag329.xml" ContentType="application/vnd.openxmlformats-officedocument.presentationml.tags+xml"/>
  <Override PartName="/ppt/tags/tag376.xml" ContentType="application/vnd.openxmlformats-officedocument.presentationml.tags+xml"/>
  <Override PartName="/ppt/slides/slide40.xml" ContentType="application/vnd.openxmlformats-officedocument.presentationml.slide+xml"/>
  <Override PartName="/ppt/tags/tag17.xml" ContentType="application/vnd.openxmlformats-officedocument.presentationml.tags+xml"/>
  <Override PartName="/ppt/tags/tag64.xml" ContentType="application/vnd.openxmlformats-officedocument.presentationml.tags+xml"/>
  <Override PartName="/ppt/tags/tag168.xml" ContentType="application/vnd.openxmlformats-officedocument.presentationml.tags+xml"/>
  <Override PartName="/ppt/tags/tag220.xml" ContentType="application/vnd.openxmlformats-officedocument.presentationml.tags+xml"/>
  <Override PartName="/ppt/tags/tag318.xml" ContentType="application/vnd.openxmlformats-officedocument.presentationml.tags+xml"/>
  <Override PartName="/ppt/tags/tag365.xml" ContentType="application/vnd.openxmlformats-officedocument.presentationml.tags+xml"/>
  <Override PartName="/ppt/notesSlides/notesSlide42.xml" ContentType="application/vnd.openxmlformats-officedocument.presentationml.notesSlide+xml"/>
  <Default Extension="vml" ContentType="application/vnd.openxmlformats-officedocument.vmlDrawing"/>
  <Override PartName="/ppt/tags/tag53.xml" ContentType="application/vnd.openxmlformats-officedocument.presentationml.tags+xml"/>
  <Override PartName="/ppt/notesSlides/notesSlide8.xml" ContentType="application/vnd.openxmlformats-officedocument.presentationml.notesSlide+xml"/>
  <Override PartName="/ppt/tags/tag157.xml" ContentType="application/vnd.openxmlformats-officedocument.presentationml.tags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tags/tag307.xml" ContentType="application/vnd.openxmlformats-officedocument.presentationml.tags+xml"/>
  <Override PartName="/ppt/tags/tag343.xml" ContentType="application/vnd.openxmlformats-officedocument.presentationml.tags+xml"/>
  <Override PartName="/ppt/tags/tag354.xml" ContentType="application/vnd.openxmlformats-officedocument.presentationml.tags+xml"/>
  <Override PartName="/ppt/tags/tag390.xml" ContentType="application/vnd.openxmlformats-officedocument.presentationml.tags+xml"/>
  <Override PartName="/ppt/tags/tag31.xml" ContentType="application/vnd.openxmlformats-officedocument.presentationml.tags+xml"/>
  <Override PartName="/ppt/tags/tag42.xml" ContentType="application/vnd.openxmlformats-officedocument.presentationml.tags+xml"/>
  <Override PartName="/ppt/tags/tag135.xml" ContentType="application/vnd.openxmlformats-officedocument.presentationml.tags+xml"/>
  <Override PartName="/ppt/tags/tag146.xml" ContentType="application/vnd.openxmlformats-officedocument.presentationml.tags+xml"/>
  <Override PartName="/ppt/tags/tag182.xml" ContentType="application/vnd.openxmlformats-officedocument.presentationml.tags+xml"/>
  <Override PartName="/ppt/tags/tag193.xml" ContentType="application/vnd.openxmlformats-officedocument.presentationml.tags+xml"/>
  <Override PartName="/ppt/tags/tag332.xml" ContentType="application/vnd.openxmlformats-officedocument.presentationml.tags+xml"/>
  <Override PartName="/ppt/handoutMasters/handoutMaster1.xml" ContentType="application/vnd.openxmlformats-officedocument.presentationml.handoutMaster+xml"/>
  <Override PartName="/ppt/tags/tag20.xml" ContentType="application/vnd.openxmlformats-officedocument.presentationml.tags+xml"/>
  <Override PartName="/ppt/tags/tag124.xml" ContentType="application/vnd.openxmlformats-officedocument.presentationml.tags+xml"/>
  <Override PartName="/ppt/tags/tag171.xml" ContentType="application/vnd.openxmlformats-officedocument.presentationml.tags+xml"/>
  <Override PartName="/ppt/tags/tag269.xml" ContentType="application/vnd.openxmlformats-officedocument.presentationml.tags+xml"/>
  <Override PartName="/ppt/tags/tag321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113.xml" ContentType="application/vnd.openxmlformats-officedocument.presentationml.tags+xml"/>
  <Override PartName="/ppt/tags/tag160.xml" ContentType="application/vnd.openxmlformats-officedocument.presentationml.tags+xml"/>
  <Override PartName="/ppt/tags/tag247.xml" ContentType="application/vnd.openxmlformats-officedocument.presentationml.tags+xml"/>
  <Override PartName="/ppt/tags/tag258.xml" ContentType="application/vnd.openxmlformats-officedocument.presentationml.tags+xml"/>
  <Override PartName="/ppt/tags/tag294.xml" ContentType="application/vnd.openxmlformats-officedocument.presentationml.tags+xml"/>
  <Override PartName="/ppt/tags/tag310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5.xml" ContentType="application/vnd.openxmlformats-officedocument.presentationml.slide+xml"/>
  <Override PartName="/ppt/theme/theme3.xml" ContentType="application/vnd.openxmlformats-officedocument.theme+xml"/>
  <Override PartName="/ppt/tags/tag102.xml" ContentType="application/vnd.openxmlformats-officedocument.presentationml.tags+xml"/>
  <Override PartName="/ppt/tags/tag236.xml" ContentType="application/vnd.openxmlformats-officedocument.presentationml.tags+xml"/>
  <Override PartName="/ppt/tags/tag283.xml" ContentType="application/vnd.openxmlformats-officedocument.presentationml.tags+xml"/>
  <Override PartName="/ppt/slides/slide34.xml" ContentType="application/vnd.openxmlformats-officedocument.presentationml.slide+xml"/>
  <Override PartName="/ppt/tags/tag58.xml" ContentType="application/vnd.openxmlformats-officedocument.presentationml.tags+xml"/>
  <Override PartName="/ppt/tags/tag69.xml" ContentType="application/vnd.openxmlformats-officedocument.presentationml.tags+xml"/>
  <Override PartName="/ppt/tags/tag225.xml" ContentType="application/vnd.openxmlformats-officedocument.presentationml.tags+xml"/>
  <Override PartName="/ppt/tags/tag272.xml" ContentType="application/vnd.openxmlformats-officedocument.presentationml.tags+xml"/>
  <Override PartName="/ppt/notesSlides/notesSlide36.xml" ContentType="application/vnd.openxmlformats-officedocument.presentationml.notesSlide+xml"/>
  <Override PartName="/ppt/tags/tag359.xml" ContentType="application/vnd.openxmlformats-officedocument.presentationml.tags+xml"/>
  <Default Extension="rels" ContentType="application/vnd.openxmlformats-package.relationships+xml"/>
  <Override PartName="/ppt/slides/slide23.xml" ContentType="application/vnd.openxmlformats-officedocument.presentationml.slide+xml"/>
  <Override PartName="/ppt/tags/tag47.xml" ContentType="application/vnd.openxmlformats-officedocument.presentationml.tags+xml"/>
  <Override PartName="/ppt/tags/tag94.xml" ContentType="application/vnd.openxmlformats-officedocument.presentationml.tags+xml"/>
  <Override PartName="/ppt/tags/tag198.xml" ContentType="application/vnd.openxmlformats-officedocument.presentationml.tags+xml"/>
  <Override PartName="/ppt/tags/tag203.xml" ContentType="application/vnd.openxmlformats-officedocument.presentationml.tags+xml"/>
  <Override PartName="/ppt/tags/tag214.xml" ContentType="application/vnd.openxmlformats-officedocument.presentationml.tags+xml"/>
  <Override PartName="/ppt/notesSlides/notesSlide25.xml" ContentType="application/vnd.openxmlformats-officedocument.presentationml.notesSlide+xml"/>
  <Override PartName="/ppt/tags/tag250.xml" ContentType="application/vnd.openxmlformats-officedocument.presentationml.tags+xml"/>
  <Override PartName="/ppt/tags/tag261.xml" ContentType="application/vnd.openxmlformats-officedocument.presentationml.tags+xml"/>
  <Override PartName="/ppt/tags/tag348.xml" ContentType="application/vnd.openxmlformats-officedocument.presentationml.tags+xml"/>
  <Override PartName="/ppt/tags/tag395.xml" ContentType="application/vnd.openxmlformats-officedocument.presentationml.tags+xml"/>
  <Override PartName="/ppt/tags/tag400.xml" ContentType="application/vnd.openxmlformats-officedocument.presentationml.tags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36.xml" ContentType="application/vnd.openxmlformats-officedocument.presentationml.tags+xml"/>
  <Override PartName="/ppt/tags/tag83.xml" ContentType="application/vnd.openxmlformats-officedocument.presentationml.tags+xml"/>
  <Override PartName="/ppt/notesSlides/notesSlide14.xml" ContentType="application/vnd.openxmlformats-officedocument.presentationml.notesSlide+xml"/>
  <Override PartName="/ppt/tags/tag187.xml" ContentType="application/vnd.openxmlformats-officedocument.presentationml.tags+xml"/>
  <Override PartName="/ppt/tags/tag337.xml" ContentType="application/vnd.openxmlformats-officedocument.presentationml.tags+xml"/>
  <Override PartName="/ppt/tags/tag384.xml" ContentType="application/vnd.openxmlformats-officedocument.presentationml.tag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61.xml" ContentType="application/vnd.openxmlformats-officedocument.presentationml.tags+xml"/>
  <Override PartName="/ppt/tags/tag72.xml" ContentType="application/vnd.openxmlformats-officedocument.presentationml.tags+xml"/>
  <Override PartName="/ppt/tags/tag118.xml" ContentType="application/vnd.openxmlformats-officedocument.presentationml.tags+xml"/>
  <Override PartName="/ppt/tags/tag129.xml" ContentType="application/vnd.openxmlformats-officedocument.presentationml.tags+xml"/>
  <Override PartName="/ppt/tags/tag165.xml" ContentType="application/vnd.openxmlformats-officedocument.presentationml.tags+xml"/>
  <Override PartName="/ppt/tags/tag176.xml" ContentType="application/vnd.openxmlformats-officedocument.presentationml.tags+xml"/>
  <Override PartName="/ppt/tags/tag315.xml" ContentType="application/vnd.openxmlformats-officedocument.presentationml.tags+xml"/>
  <Override PartName="/ppt/tags/tag326.xml" ContentType="application/vnd.openxmlformats-officedocument.presentationml.tags+xml"/>
  <Override PartName="/ppt/tags/tag362.xml" ContentType="application/vnd.openxmlformats-officedocument.presentationml.tags+xml"/>
  <Override PartName="/ppt/tags/tag373.xml" ContentType="application/vnd.openxmlformats-officedocument.presentationml.tags+xml"/>
  <Override PartName="/ppt/tags/tag50.xml" ContentType="application/vnd.openxmlformats-officedocument.presentationml.tags+xml"/>
  <Override PartName="/ppt/tags/tag107.xml" ContentType="application/vnd.openxmlformats-officedocument.presentationml.tags+xml"/>
  <Override PartName="/ppt/tags/tag154.xml" ContentType="application/vnd.openxmlformats-officedocument.presentationml.tags+xml"/>
  <Override PartName="/ppt/tags/tag299.xml" ContentType="application/vnd.openxmlformats-officedocument.presentationml.tags+xml"/>
  <Override PartName="/ppt/tags/tag304.xml" ContentType="application/vnd.openxmlformats-officedocument.presentationml.tags+xml"/>
  <Override PartName="/ppt/tags/tag351.xml" ContentType="application/vnd.openxmlformats-officedocument.presentationml.tags+xml"/>
  <Override PartName="/ppt/notesSlides/notesSlide5.xml" ContentType="application/vnd.openxmlformats-officedocument.presentationml.notesSlide+xml"/>
  <Override PartName="/ppt/tags/tag143.xml" ContentType="application/vnd.openxmlformats-officedocument.presentationml.tags+xml"/>
  <Override PartName="/ppt/tags/tag190.xml" ContentType="application/vnd.openxmlformats-officedocument.presentationml.tags+xml"/>
  <Override PartName="/ppt/tags/tag277.xml" ContentType="application/vnd.openxmlformats-officedocument.presentationml.tags+xml"/>
  <Override PartName="/ppt/tags/tag288.xml" ContentType="application/vnd.openxmlformats-officedocument.presentationml.tags+xml"/>
  <Override PartName="/ppt/tags/tag340.xml" ContentType="application/vnd.openxmlformats-officedocument.presentationml.tags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tags/tag132.xml" ContentType="application/vnd.openxmlformats-officedocument.presentationml.tags+xml"/>
  <Override PartName="/ppt/tags/tag219.xml" ContentType="application/vnd.openxmlformats-officedocument.presentationml.tags+xml"/>
  <Override PartName="/ppt/tags/tag266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tags/tag99.xml" ContentType="application/vnd.openxmlformats-officedocument.presentationml.tags+xml"/>
  <Override PartName="/ppt/tags/tag110.xml" ContentType="application/vnd.openxmlformats-officedocument.presentationml.tags+xml"/>
  <Override PartName="/ppt/tags/tag121.xml" ContentType="application/vnd.openxmlformats-officedocument.presentationml.tags+xml"/>
  <Override PartName="/ppt/notesSlides/notesSlide19.xml" ContentType="application/vnd.openxmlformats-officedocument.presentationml.notesSlide+xml"/>
  <Override PartName="/ppt/tags/tag208.xml" ContentType="application/vnd.openxmlformats-officedocument.presentationml.tags+xml"/>
  <Override PartName="/ppt/tags/tag255.xml" ContentType="application/vnd.openxmlformats-officedocument.presentationml.tags+xml"/>
  <Override PartName="/ppt/tags/tag389.xml" ContentType="application/vnd.openxmlformats-officedocument.presentationml.tags+xml"/>
  <Override PartName="/ppt/tags/tag405.xml" ContentType="application/vnd.openxmlformats-officedocument.presentationml.tags+xml"/>
  <Override PartName="/ppt/tags/tag3.xml" ContentType="application/vnd.openxmlformats-officedocument.presentationml.tags+xml"/>
  <Override PartName="/ppt/tags/tag77.xml" ContentType="application/vnd.openxmlformats-officedocument.presentationml.tags+xml"/>
  <Override PartName="/ppt/tags/tag88.xml" ContentType="application/vnd.openxmlformats-officedocument.presentationml.tags+xml"/>
  <Override PartName="/ppt/tags/tag233.xml" ContentType="application/vnd.openxmlformats-officedocument.presentationml.tags+xml"/>
  <Override PartName="/ppt/tags/tag244.xml" ContentType="application/vnd.openxmlformats-officedocument.presentationml.tags+xml"/>
  <Override PartName="/ppt/tags/tag280.xml" ContentType="application/vnd.openxmlformats-officedocument.presentationml.tags+xml"/>
  <Override PartName="/ppt/tags/tag291.xml" ContentType="application/vnd.openxmlformats-officedocument.presentationml.tags+xml"/>
  <Override PartName="/ppt/tags/tag378.xml" ContentType="application/vnd.openxmlformats-officedocument.presentationml.tags+xml"/>
  <Default Extension="jpeg" ContentType="image/jpeg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tags/tag19.xml" ContentType="application/vnd.openxmlformats-officedocument.presentationml.tags+xml"/>
  <Override PartName="/ppt/tags/tag66.xml" ContentType="application/vnd.openxmlformats-officedocument.presentationml.tags+xml"/>
  <Override PartName="/ppt/tags/tag222.xml" ContentType="application/vnd.openxmlformats-officedocument.presentationml.tags+xml"/>
  <Override PartName="/ppt/tags/tag367.xml" ContentType="application/vnd.openxmlformats-officedocument.presentationml.tags+xml"/>
  <Override PartName="/ppt/notesSlides/notesSlide44.xml" ContentType="application/vnd.openxmlformats-officedocument.presentationml.notesSlide+xml"/>
  <Override PartName="/ppt/slides/slide20.xml" ContentType="application/vnd.openxmlformats-officedocument.presentationml.slide+xml"/>
  <Override PartName="/ppt/tags/tag55.xml" ContentType="application/vnd.openxmlformats-officedocument.presentationml.tags+xml"/>
  <Override PartName="/ppt/tags/tag159.xml" ContentType="application/vnd.openxmlformats-officedocument.presentationml.tags+xml"/>
  <Override PartName="/ppt/notesSlides/notesSlide22.xml" ContentType="application/vnd.openxmlformats-officedocument.presentationml.notesSlide+xml"/>
  <Override PartName="/ppt/tags/tag211.xml" ContentType="application/vnd.openxmlformats-officedocument.presentationml.tags+xml"/>
  <Override PartName="/ppt/notesSlides/notesSlide33.xml" ContentType="application/vnd.openxmlformats-officedocument.presentationml.notesSlide+xml"/>
  <Override PartName="/ppt/tags/tag309.xml" ContentType="application/vnd.openxmlformats-officedocument.presentationml.tags+xml"/>
  <Override PartName="/ppt/tags/tag345.xml" ContentType="application/vnd.openxmlformats-officedocument.presentationml.tags+xml"/>
  <Override PartName="/ppt/tags/tag356.xml" ContentType="application/vnd.openxmlformats-officedocument.presentationml.tags+xml"/>
  <Override PartName="/ppt/tags/tag392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80.xml" ContentType="application/vnd.openxmlformats-officedocument.presentationml.tags+xml"/>
  <Override PartName="/ppt/tags/tag91.xml" ContentType="application/vnd.openxmlformats-officedocument.presentationml.tags+xml"/>
  <Override PartName="/ppt/notesSlides/notesSlide11.xml" ContentType="application/vnd.openxmlformats-officedocument.presentationml.notesSlide+xml"/>
  <Override PartName="/ppt/tags/tag137.xml" ContentType="application/vnd.openxmlformats-officedocument.presentationml.tags+xml"/>
  <Override PartName="/ppt/tags/tag148.xml" ContentType="application/vnd.openxmlformats-officedocument.presentationml.tags+xml"/>
  <Override PartName="/ppt/tags/tag184.xml" ContentType="application/vnd.openxmlformats-officedocument.presentationml.tags+xml"/>
  <Override PartName="/ppt/tags/tag195.xml" ContentType="application/vnd.openxmlformats-officedocument.presentationml.tags+xml"/>
  <Override PartName="/ppt/tags/tag200.xml" ContentType="application/vnd.openxmlformats-officedocument.presentationml.tags+xml"/>
  <Override PartName="/ppt/tags/tag334.xml" ContentType="application/vnd.openxmlformats-officedocument.presentationml.tags+xml"/>
  <Override PartName="/ppt/tags/tag381.xml" ContentType="application/vnd.openxmlformats-officedocument.presentationml.tags+xml"/>
  <Override PartName="/ppt/tags/tag22.xml" ContentType="application/vnd.openxmlformats-officedocument.presentationml.tags+xml"/>
  <Override PartName="/ppt/tags/tag126.xml" ContentType="application/vnd.openxmlformats-officedocument.presentationml.tags+xml"/>
  <Override PartName="/ppt/tags/tag173.xml" ContentType="application/vnd.openxmlformats-officedocument.presentationml.tags+xml"/>
  <Override PartName="/ppt/tags/tag323.xml" ContentType="application/vnd.openxmlformats-officedocument.presentationml.tags+xml"/>
  <Override PartName="/ppt/tags/tag370.xml" ContentType="application/vnd.openxmlformats-officedocument.presentationml.tags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tags/tag115.xml" ContentType="application/vnd.openxmlformats-officedocument.presentationml.tags+xml"/>
  <Override PartName="/ppt/tags/tag162.xml" ContentType="application/vnd.openxmlformats-officedocument.presentationml.tags+xml"/>
  <Override PartName="/ppt/tags/tag249.xml" ContentType="application/vnd.openxmlformats-officedocument.presentationml.tags+xml"/>
  <Override PartName="/ppt/tags/tag296.xml" ContentType="application/vnd.openxmlformats-officedocument.presentationml.tags+xml"/>
  <Override PartName="/ppt/tags/tag301.xml" ContentType="application/vnd.openxmlformats-officedocument.presentationml.tags+xml"/>
  <Override PartName="/ppt/tags/tag312.xml" ContentType="application/vnd.openxmlformats-officedocument.presentationml.tags+xml"/>
  <Override PartName="/ppt/notesSlides/notesSlide2.xml" ContentType="application/vnd.openxmlformats-officedocument.presentationml.notesSlide+xml"/>
  <Override PartName="/ppt/tags/tag104.xml" ContentType="application/vnd.openxmlformats-officedocument.presentationml.tags+xml"/>
  <Override PartName="/ppt/tags/tag151.xml" ContentType="application/vnd.openxmlformats-officedocument.presentationml.tags+xml"/>
  <Override PartName="/ppt/slides/slide36.xml" ContentType="application/vnd.openxmlformats-officedocument.presentationml.slide+xml"/>
  <Override PartName="/ppt/tags/tag227.xml" ContentType="application/vnd.openxmlformats-officedocument.presentationml.tags+xml"/>
  <Override PartName="/ppt/tags/tag274.xml" ContentType="application/vnd.openxmlformats-officedocument.presentationml.tags+xml"/>
  <Override PartName="/ppt/tags/tag49.xml" ContentType="application/vnd.openxmlformats-officedocument.presentationml.tags+xml"/>
  <Override PartName="/ppt/tags/tag96.xml" ContentType="application/vnd.openxmlformats-officedocument.presentationml.tags+xml"/>
  <Override PartName="/ppt/tags/tag205.xml" ContentType="application/vnd.openxmlformats-officedocument.presentationml.tags+xml"/>
  <Override PartName="/ppt/tags/tag252.xml" ContentType="application/vnd.openxmlformats-officedocument.presentationml.tags+xml"/>
  <Override PartName="/ppt/notesSlides/notesSlide27.xml" ContentType="application/vnd.openxmlformats-officedocument.presentationml.notesSlide+xml"/>
  <Override PartName="/ppt/tags/tag397.xml" ContentType="application/vnd.openxmlformats-officedocument.presentationml.tags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89.xml" ContentType="application/vnd.openxmlformats-officedocument.presentationml.tags+xml"/>
  <Override PartName="/ppt/tableStyles.xml" ContentType="application/vnd.openxmlformats-officedocument.presentationml.tableStyles+xml"/>
  <Override PartName="/ppt/tags/tag27.xml" ContentType="application/vnd.openxmlformats-officedocument.presentationml.tags+xml"/>
  <Override PartName="/ppt/tags/tag74.xml" ContentType="application/vnd.openxmlformats-officedocument.presentationml.tags+xml"/>
  <Override PartName="/ppt/tags/tag230.xml" ContentType="application/vnd.openxmlformats-officedocument.presentationml.tags+xml"/>
  <Override PartName="/ppt/tags/tag328.xml" ContentType="application/vnd.openxmlformats-officedocument.presentationml.tags+xml"/>
  <Override PartName="/ppt/tags/tag375.xml" ContentType="application/vnd.openxmlformats-officedocument.presentationml.tags+xml"/>
  <Override PartName="/ppt/tags/tag52.xml" ContentType="application/vnd.openxmlformats-officedocument.presentationml.tags+xml"/>
  <Override PartName="/ppt/tags/tag167.xml" ContentType="application/vnd.openxmlformats-officedocument.presentationml.tags+xml"/>
  <Override PartName="/ppt/notesSlides/notesSlide30.xml" ContentType="application/vnd.openxmlformats-officedocument.presentationml.notesSlide+xml"/>
  <Override PartName="/ppt/tags/tag306.xml" ContentType="application/vnd.openxmlformats-officedocument.presentationml.tags+xml"/>
  <Override PartName="/ppt/tags/tag353.xml" ContentType="application/vnd.openxmlformats-officedocument.presentationml.tags+xml"/>
  <Override PartName="/ppt/tags/tag145.xml" ContentType="application/vnd.openxmlformats-officedocument.presentationml.tags+xml"/>
  <Override PartName="/ppt/tags/tag192.xml" ContentType="application/vnd.openxmlformats-officedocument.presentationml.tags+xml"/>
  <Override PartName="/ppt/tags/tag30.xml" ContentType="application/vnd.openxmlformats-officedocument.presentationml.tags+xml"/>
  <Override PartName="/ppt/tags/tag268.xml" ContentType="application/vnd.openxmlformats-officedocument.presentationml.tags+xml"/>
  <Override PartName="/ppt/tags/tag331.xml" ContentType="application/vnd.openxmlformats-officedocument.presentationml.tag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ags/tag123.xml" ContentType="application/vnd.openxmlformats-officedocument.presentationml.tags+xml"/>
  <Override PartName="/ppt/tags/tag170.xml" ContentType="application/vnd.openxmlformats-officedocument.presentationml.tags+xml"/>
  <Override PartName="/ppt/tags/tag407.xml" ContentType="application/vnd.openxmlformats-officedocument.presentationml.tags+xml"/>
  <Override PartName="/ppt/tags/tag101.xml" ContentType="application/vnd.openxmlformats-officedocument.presentationml.tags+xml"/>
  <Override PartName="/ppt/tags/tag246.xml" ContentType="application/vnd.openxmlformats-officedocument.presentationml.tags+xml"/>
  <Override PartName="/ppt/tags/tag293.xml" ContentType="application/vnd.openxmlformats-officedocument.presentationml.tags+xml"/>
  <Override PartName="/ppt/slides/slide33.xml" ContentType="application/vnd.openxmlformats-officedocument.presentationml.slide+xml"/>
  <Override PartName="/ppt/tags/tag68.xml" ContentType="application/vnd.openxmlformats-officedocument.presentationml.tags+xml"/>
  <Override PartName="/ppt/tags/tag224.xml" ContentType="application/vnd.openxmlformats-officedocument.presentationml.tags+xml"/>
  <Override PartName="/ppt/tags/tag271.xml" ContentType="application/vnd.openxmlformats-officedocument.presentationml.tags+xml"/>
  <Override PartName="/ppt/tags/tag369.xml" ContentType="application/vnd.openxmlformats-officedocument.presentationml.tags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notesSlides/notesSlide24.xml" ContentType="application/vnd.openxmlformats-officedocument.presentationml.notesSlide+xml"/>
  <Override PartName="/ppt/tags/tag347.xml" ContentType="application/vnd.openxmlformats-officedocument.presentationml.tags+xml"/>
  <Override PartName="/ppt/tags/tag394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tags/tag46.xml" ContentType="application/vnd.openxmlformats-officedocument.presentationml.tags+xml"/>
  <Override PartName="/ppt/tags/tag93.xml" ContentType="application/vnd.openxmlformats-officedocument.presentationml.tags+xml"/>
  <Override PartName="/ppt/tags/tag139.xml" ContentType="application/vnd.openxmlformats-officedocument.presentationml.tags+xml"/>
  <Override PartName="/ppt/tags/tag186.xml" ContentType="application/vnd.openxmlformats-officedocument.presentationml.tags+xml"/>
  <Override PartName="/ppt/tags/tag202.xml" ContentType="application/vnd.openxmlformats-officedocument.presentationml.tags+xml"/>
  <Override PartName="/ppt/slideLayouts/slideLayout10.xml" ContentType="application/vnd.openxmlformats-officedocument.presentationml.slideLayout+xml"/>
  <Override PartName="/ppt/tags/tag24.xml" ContentType="application/vnd.openxmlformats-officedocument.presentationml.tags+xml"/>
  <Override PartName="/ppt/tags/tag71.xml" ContentType="application/vnd.openxmlformats-officedocument.presentationml.tags+xml"/>
  <Override PartName="/ppt/tags/tag325.xml" ContentType="application/vnd.openxmlformats-officedocument.presentationml.tags+xml"/>
  <Override PartName="/ppt/tags/tag372.xml" ContentType="application/vnd.openxmlformats-officedocument.presentationml.tags+xml"/>
  <Override PartName="/ppt/tags/tag117.xml" ContentType="application/vnd.openxmlformats-officedocument.presentationml.tags+xml"/>
  <Override PartName="/ppt/tags/tag164.xml" ContentType="application/vnd.openxmlformats-officedocument.presentationml.tags+xml"/>
  <Override PartName="/ppt/tags/tag142.xml" ContentType="application/vnd.openxmlformats-officedocument.presentationml.tags+xml"/>
  <Override PartName="/ppt/tags/tag287.xml" ContentType="application/vnd.openxmlformats-officedocument.presentationml.tags+xml"/>
  <Override PartName="/ppt/tags/tag303.xml" ContentType="application/vnd.openxmlformats-officedocument.presentationml.tags+xml"/>
  <Override PartName="/ppt/tags/tag350.xml" ContentType="application/vnd.openxmlformats-officedocument.presentationml.tags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ags/tag120.xml" ContentType="application/vnd.openxmlformats-officedocument.presentationml.tags+xml"/>
  <Override PartName="/ppt/tags/tag218.xml" ContentType="application/vnd.openxmlformats-officedocument.presentationml.tags+xml"/>
  <Override PartName="/ppt/tags/tag265.xml" ContentType="application/vnd.openxmlformats-officedocument.presentationml.tags+xml"/>
  <Override PartName="/ppt/tags/tag404.xml" ContentType="application/vnd.openxmlformats-officedocument.presentationml.tags+xml"/>
  <Override PartName="/ppt/slides/slide2.xml" ContentType="application/vnd.openxmlformats-officedocument.presentationml.slide+xml"/>
  <Default Extension="wmf" ContentType="image/x-wmf"/>
  <Override PartName="/ppt/tags/tag87.xml" ContentType="application/vnd.openxmlformats-officedocument.presentationml.tags+xml"/>
  <Override PartName="/ppt/notesSlides/notesSlide18.xml" ContentType="application/vnd.openxmlformats-officedocument.presentationml.notesSlide+xml"/>
  <Override PartName="/ppt/tags/tag243.xml" ContentType="application/vnd.openxmlformats-officedocument.presentationml.tags+xml"/>
  <Override PartName="/ppt/tags/tag290.xml" ContentType="application/vnd.openxmlformats-officedocument.presentationml.tags+xml"/>
  <Override PartName="/ppt/tags/tag388.xml" ContentType="application/vnd.openxmlformats-officedocument.presentationml.tags+xml"/>
  <Override PartName="/ppt/tags/tag319.xml" ContentType="application/vnd.openxmlformats-officedocument.presentationml.tags+xml"/>
  <Override PartName="/ppt/tags/tag366.xml" ContentType="application/vnd.openxmlformats-officedocument.presentationml.tags+xml"/>
  <Override PartName="/ppt/notesSlides/notesSlide43.xml" ContentType="application/vnd.openxmlformats-officedocument.presentationml.notesSlide+xml"/>
  <Override PartName="/ppt/slides/slide30.xml" ContentType="application/vnd.openxmlformats-officedocument.presentationml.slide+xml"/>
  <Override PartName="/ppt/tags/tag18.xml" ContentType="application/vnd.openxmlformats-officedocument.presentationml.tags+xml"/>
  <Override PartName="/ppt/tags/tag65.xml" ContentType="application/vnd.openxmlformats-officedocument.presentationml.tags+xml"/>
  <Override PartName="/ppt/tags/tag158.xml" ContentType="application/vnd.openxmlformats-officedocument.presentationml.tags+xml"/>
  <Override PartName="/ppt/tags/tag221.xml" ContentType="application/vnd.openxmlformats-officedocument.presentationml.tags+xml"/>
  <Override PartName="/ppt/tags/tag43.xml" ContentType="application/vnd.openxmlformats-officedocument.presentationml.tags+xml"/>
  <Override PartName="/ppt/tags/tag90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tags/tag344.xml" ContentType="application/vnd.openxmlformats-officedocument.presentationml.tags+xml"/>
  <Override PartName="/ppt/tags/tag391.xml" ContentType="application/vnd.openxmlformats-officedocument.presentationml.tags+xml"/>
  <Override PartName="/ppt/tags/tag136.xml" ContentType="application/vnd.openxmlformats-officedocument.presentationml.tags+xml"/>
  <Override PartName="/ppt/tags/tag183.xml" ContentType="application/vnd.openxmlformats-officedocument.presentationml.tags+xml"/>
  <Override PartName="/ppt/tags/tag322.xml" ContentType="application/vnd.openxmlformats-officedocument.presentationml.tags+xml"/>
  <Override PartName="/ppt/tags/tag21.xml" ContentType="application/vnd.openxmlformats-officedocument.presentationml.tags+xml"/>
  <Override PartName="/ppt/tags/tag114.xml" ContentType="application/vnd.openxmlformats-officedocument.presentationml.tags+xml"/>
  <Override PartName="/ppt/tags/tag161.xml" ContentType="application/vnd.openxmlformats-officedocument.presentationml.tags+xml"/>
  <Override PartName="/ppt/tags/tag259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3" r:id="rId1"/>
  </p:sldMasterIdLst>
  <p:notesMasterIdLst>
    <p:notesMasterId r:id="rId48"/>
  </p:notesMasterIdLst>
  <p:handoutMasterIdLst>
    <p:handoutMasterId r:id="rId49"/>
  </p:handoutMasterIdLst>
  <p:sldIdLst>
    <p:sldId id="406" r:id="rId2"/>
    <p:sldId id="412" r:id="rId3"/>
    <p:sldId id="409" r:id="rId4"/>
    <p:sldId id="410" r:id="rId5"/>
    <p:sldId id="411" r:id="rId6"/>
    <p:sldId id="430" r:id="rId7"/>
    <p:sldId id="421" r:id="rId8"/>
    <p:sldId id="431" r:id="rId9"/>
    <p:sldId id="432" r:id="rId10"/>
    <p:sldId id="433" r:id="rId11"/>
    <p:sldId id="434" r:id="rId12"/>
    <p:sldId id="420" r:id="rId13"/>
    <p:sldId id="435" r:id="rId14"/>
    <p:sldId id="436" r:id="rId15"/>
    <p:sldId id="438" r:id="rId16"/>
    <p:sldId id="439" r:id="rId17"/>
    <p:sldId id="440" r:id="rId18"/>
    <p:sldId id="441" r:id="rId19"/>
    <p:sldId id="442" r:id="rId20"/>
    <p:sldId id="443" r:id="rId21"/>
    <p:sldId id="444" r:id="rId22"/>
    <p:sldId id="445" r:id="rId23"/>
    <p:sldId id="446" r:id="rId24"/>
    <p:sldId id="447" r:id="rId25"/>
    <p:sldId id="448" r:id="rId26"/>
    <p:sldId id="449" r:id="rId27"/>
    <p:sldId id="450" r:id="rId28"/>
    <p:sldId id="451" r:id="rId29"/>
    <p:sldId id="452" r:id="rId30"/>
    <p:sldId id="453" r:id="rId31"/>
    <p:sldId id="454" r:id="rId32"/>
    <p:sldId id="455" r:id="rId33"/>
    <p:sldId id="456" r:id="rId34"/>
    <p:sldId id="457" r:id="rId35"/>
    <p:sldId id="458" r:id="rId36"/>
    <p:sldId id="459" r:id="rId37"/>
    <p:sldId id="460" r:id="rId38"/>
    <p:sldId id="461" r:id="rId39"/>
    <p:sldId id="462" r:id="rId40"/>
    <p:sldId id="463" r:id="rId41"/>
    <p:sldId id="464" r:id="rId42"/>
    <p:sldId id="467" r:id="rId43"/>
    <p:sldId id="469" r:id="rId44"/>
    <p:sldId id="470" r:id="rId45"/>
    <p:sldId id="471" r:id="rId46"/>
    <p:sldId id="468" r:id="rId47"/>
  </p:sldIdLst>
  <p:sldSz cx="9906000" cy="6858000" type="A4"/>
  <p:notesSz cx="6797675" cy="9926638"/>
  <p:custDataLst>
    <p:tags r:id="rId50"/>
  </p:custDataLst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5pPr>
    <a:lvl6pPr marL="2286000" algn="l" defTabSz="914400" rtl="0" eaLnBrk="1" latinLnBrk="0" hangingPunct="1"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6pPr>
    <a:lvl7pPr marL="2743200" algn="l" defTabSz="914400" rtl="0" eaLnBrk="1" latinLnBrk="0" hangingPunct="1"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7pPr>
    <a:lvl8pPr marL="3200400" algn="l" defTabSz="914400" rtl="0" eaLnBrk="1" latinLnBrk="0" hangingPunct="1"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8pPr>
    <a:lvl9pPr marL="3657600" algn="l" defTabSz="914400" rtl="0" eaLnBrk="1" latinLnBrk="0" hangingPunct="1"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  <p:clrMru>
    <a:srgbClr val="F76B60"/>
    <a:srgbClr val="7F0026"/>
    <a:srgbClr val="AD0026"/>
    <a:srgbClr val="D20026"/>
    <a:srgbClr val="F5493B"/>
    <a:srgbClr val="FF8F6E"/>
    <a:srgbClr val="D2D2D2"/>
    <a:srgbClr val="F21C0A"/>
  </p:clrMru>
</p:presentationPr>
</file>

<file path=ppt/tableStyles.xml><?xml version="1.0" encoding="utf-8"?>
<a:tblStyleLst xmlns:a="http://schemas.openxmlformats.org/drawingml/2006/main" def="{5C22544A-7EE6-4342-B048-85BDC9FD1C3A}">
  <a:tblStyle styleId="{17292A2E-F333-43FB-9621-5CBBE7FDCDCB}" styleName="Style léger 2 - Accentuation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1517" autoAdjust="0"/>
    <p:restoredTop sz="94718" autoAdjust="0"/>
  </p:normalViewPr>
  <p:slideViewPr>
    <p:cSldViewPr snapToGrid="0" snapToObjects="1">
      <p:cViewPr varScale="1">
        <p:scale>
          <a:sx n="88" d="100"/>
          <a:sy n="88" d="100"/>
        </p:scale>
        <p:origin x="-1026" y="-96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fld id="{DB4354BE-3CC5-4D23-978C-BB34ECF7B50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11200" y="744538"/>
            <a:ext cx="537686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Textmasterformate durch Klicken bearbeiten</a:t>
            </a:r>
          </a:p>
          <a:p>
            <a:pPr lvl="1"/>
            <a:r>
              <a:rPr lang="fr-FR" noProof="0" smtClean="0"/>
              <a:t>Zweite Ebene</a:t>
            </a:r>
          </a:p>
          <a:p>
            <a:pPr lvl="2"/>
            <a:r>
              <a:rPr lang="fr-FR" noProof="0" smtClean="0"/>
              <a:t>Dritte Ebene</a:t>
            </a:r>
          </a:p>
          <a:p>
            <a:pPr lvl="3"/>
            <a:r>
              <a:rPr lang="fr-FR" noProof="0" smtClean="0"/>
              <a:t>Vierte Ebene</a:t>
            </a:r>
          </a:p>
          <a:p>
            <a:pPr lvl="4"/>
            <a:r>
              <a:rPr lang="fr-FR" noProof="0" smtClean="0"/>
              <a:t>Fünfte Ebene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fld id="{A359078E-0B4D-47B2-B975-576D52876BE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7D87AB4-7BF7-4620-ADD6-AC72F4878535}" type="slidenum">
              <a:rPr lang="fr-FR" smtClean="0">
                <a:cs typeface="Arial" charset="0"/>
              </a:rPr>
              <a:pPr/>
              <a:t>1</a:t>
            </a:fld>
            <a:endParaRPr lang="fr-FR" smtClean="0">
              <a:cs typeface="Arial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038" y="4713288"/>
            <a:ext cx="5435600" cy="4468812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D4E210-14C5-435D-91BE-8DC9D92E8D0E}" type="slidenum">
              <a:rPr lang="en-US"/>
              <a:pPr/>
              <a:t>10</a:t>
            </a:fld>
            <a:endParaRPr lang="en-US"/>
          </a:p>
        </p:txBody>
      </p:sp>
      <p:sp>
        <p:nvSpPr>
          <p:cNvPr id="1087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7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D4E210-14C5-435D-91BE-8DC9D92E8D0E}" type="slidenum">
              <a:rPr lang="en-US"/>
              <a:pPr/>
              <a:t>11</a:t>
            </a:fld>
            <a:endParaRPr lang="en-US"/>
          </a:p>
        </p:txBody>
      </p:sp>
      <p:sp>
        <p:nvSpPr>
          <p:cNvPr id="1087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7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D4E210-14C5-435D-91BE-8DC9D92E8D0E}" type="slidenum">
              <a:rPr lang="en-US"/>
              <a:pPr/>
              <a:t>12</a:t>
            </a:fld>
            <a:endParaRPr lang="en-US"/>
          </a:p>
        </p:txBody>
      </p:sp>
      <p:sp>
        <p:nvSpPr>
          <p:cNvPr id="1087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7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D1A15E-9209-4AFF-9CD2-8F2ED4ECB57F}" type="slidenum">
              <a:rPr lang="fr-FR">
                <a:cs typeface="Arial" charset="0"/>
              </a:rPr>
              <a:pPr/>
              <a:t>13</a:t>
            </a:fld>
            <a:endParaRPr lang="fr-FR">
              <a:cs typeface="Arial" charset="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57471C-711D-47DF-A075-2AFDBC3A7650}" type="slidenum">
              <a:rPr lang="en-US" smtClean="0">
                <a:cs typeface="Arial" charset="0"/>
              </a:rPr>
              <a:pPr/>
              <a:t>14</a:t>
            </a:fld>
            <a:endParaRPr lang="en-US" smtClean="0">
              <a:cs typeface="Arial" charset="0"/>
            </a:endParaRPr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11200" y="744538"/>
            <a:ext cx="5376863" cy="3722687"/>
          </a:xfrm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1091E2-052F-42E5-89D3-89620D542504}" type="slidenum">
              <a:rPr lang="en-US"/>
              <a:pPr/>
              <a:t>15</a:t>
            </a:fld>
            <a:endParaRPr lang="en-US"/>
          </a:p>
        </p:txBody>
      </p:sp>
      <p:sp>
        <p:nvSpPr>
          <p:cNvPr id="1103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11200" y="744538"/>
            <a:ext cx="5376863" cy="3722687"/>
          </a:xfrm>
          <a:ln/>
        </p:spPr>
      </p:sp>
      <p:sp>
        <p:nvSpPr>
          <p:cNvPr id="1103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D4E210-14C5-435D-91BE-8DC9D92E8D0E}" type="slidenum">
              <a:rPr lang="en-US"/>
              <a:pPr/>
              <a:t>16</a:t>
            </a:fld>
            <a:endParaRPr lang="en-US"/>
          </a:p>
        </p:txBody>
      </p:sp>
      <p:sp>
        <p:nvSpPr>
          <p:cNvPr id="1087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7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D1A15E-9209-4AFF-9CD2-8F2ED4ECB57F}" type="slidenum">
              <a:rPr lang="fr-FR">
                <a:cs typeface="Arial" charset="0"/>
              </a:rPr>
              <a:pPr/>
              <a:t>17</a:t>
            </a:fld>
            <a:endParaRPr lang="fr-FR">
              <a:cs typeface="Arial" charset="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57471C-711D-47DF-A075-2AFDBC3A7650}" type="slidenum">
              <a:rPr lang="en-US" smtClean="0">
                <a:cs typeface="Arial" charset="0"/>
              </a:rPr>
              <a:pPr/>
              <a:t>18</a:t>
            </a:fld>
            <a:endParaRPr lang="en-US" smtClean="0">
              <a:cs typeface="Arial" charset="0"/>
            </a:endParaRPr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11200" y="744538"/>
            <a:ext cx="5376863" cy="3722687"/>
          </a:xfrm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1091E2-052F-42E5-89D3-89620D542504}" type="slidenum">
              <a:rPr lang="en-US"/>
              <a:pPr/>
              <a:t>19</a:t>
            </a:fld>
            <a:endParaRPr lang="en-US"/>
          </a:p>
        </p:txBody>
      </p:sp>
      <p:sp>
        <p:nvSpPr>
          <p:cNvPr id="1103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11200" y="744538"/>
            <a:ext cx="5376863" cy="3722687"/>
          </a:xfrm>
          <a:ln/>
        </p:spPr>
      </p:sp>
      <p:sp>
        <p:nvSpPr>
          <p:cNvPr id="1103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D1A15E-9209-4AFF-9CD2-8F2ED4ECB57F}" type="slidenum">
              <a:rPr lang="fr-FR">
                <a:cs typeface="Arial" charset="0"/>
              </a:rPr>
              <a:pPr/>
              <a:t>2</a:t>
            </a:fld>
            <a:endParaRPr lang="fr-FR">
              <a:cs typeface="Arial" charset="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D4E210-14C5-435D-91BE-8DC9D92E8D0E}" type="slidenum">
              <a:rPr lang="en-US"/>
              <a:pPr/>
              <a:t>20</a:t>
            </a:fld>
            <a:endParaRPr lang="en-US"/>
          </a:p>
        </p:txBody>
      </p:sp>
      <p:sp>
        <p:nvSpPr>
          <p:cNvPr id="1087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7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D1A15E-9209-4AFF-9CD2-8F2ED4ECB57F}" type="slidenum">
              <a:rPr lang="fr-FR">
                <a:cs typeface="Arial" charset="0"/>
              </a:rPr>
              <a:pPr/>
              <a:t>21</a:t>
            </a:fld>
            <a:endParaRPr lang="fr-FR">
              <a:cs typeface="Arial" charset="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57471C-711D-47DF-A075-2AFDBC3A7650}" type="slidenum">
              <a:rPr lang="en-US" smtClean="0">
                <a:cs typeface="Arial" charset="0"/>
              </a:rPr>
              <a:pPr/>
              <a:t>22</a:t>
            </a:fld>
            <a:endParaRPr lang="en-US" smtClean="0">
              <a:cs typeface="Arial" charset="0"/>
            </a:endParaRPr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11200" y="744538"/>
            <a:ext cx="5376863" cy="3722687"/>
          </a:xfrm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1091E2-052F-42E5-89D3-89620D542504}" type="slidenum">
              <a:rPr lang="en-US"/>
              <a:pPr/>
              <a:t>23</a:t>
            </a:fld>
            <a:endParaRPr lang="en-US"/>
          </a:p>
        </p:txBody>
      </p:sp>
      <p:sp>
        <p:nvSpPr>
          <p:cNvPr id="1103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11200" y="744538"/>
            <a:ext cx="5376863" cy="3722687"/>
          </a:xfrm>
          <a:ln/>
        </p:spPr>
      </p:sp>
      <p:sp>
        <p:nvSpPr>
          <p:cNvPr id="1103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D4E210-14C5-435D-91BE-8DC9D92E8D0E}" type="slidenum">
              <a:rPr lang="en-US"/>
              <a:pPr/>
              <a:t>24</a:t>
            </a:fld>
            <a:endParaRPr lang="en-US"/>
          </a:p>
        </p:txBody>
      </p:sp>
      <p:sp>
        <p:nvSpPr>
          <p:cNvPr id="1087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7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D1A15E-9209-4AFF-9CD2-8F2ED4ECB57F}" type="slidenum">
              <a:rPr lang="fr-FR">
                <a:cs typeface="Arial" charset="0"/>
              </a:rPr>
              <a:pPr/>
              <a:t>25</a:t>
            </a:fld>
            <a:endParaRPr lang="fr-FR">
              <a:cs typeface="Arial" charset="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57471C-711D-47DF-A075-2AFDBC3A7650}" type="slidenum">
              <a:rPr lang="en-US" smtClean="0">
                <a:cs typeface="Arial" charset="0"/>
              </a:rPr>
              <a:pPr/>
              <a:t>26</a:t>
            </a:fld>
            <a:endParaRPr lang="en-US" smtClean="0">
              <a:cs typeface="Arial" charset="0"/>
            </a:endParaRPr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11200" y="744538"/>
            <a:ext cx="5376863" cy="3722687"/>
          </a:xfrm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1091E2-052F-42E5-89D3-89620D542504}" type="slidenum">
              <a:rPr lang="en-US"/>
              <a:pPr/>
              <a:t>27</a:t>
            </a:fld>
            <a:endParaRPr lang="en-US"/>
          </a:p>
        </p:txBody>
      </p:sp>
      <p:sp>
        <p:nvSpPr>
          <p:cNvPr id="1103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11200" y="744538"/>
            <a:ext cx="5376863" cy="3722687"/>
          </a:xfrm>
          <a:ln/>
        </p:spPr>
      </p:sp>
      <p:sp>
        <p:nvSpPr>
          <p:cNvPr id="1103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D4E210-14C5-435D-91BE-8DC9D92E8D0E}" type="slidenum">
              <a:rPr lang="en-US"/>
              <a:pPr/>
              <a:t>28</a:t>
            </a:fld>
            <a:endParaRPr lang="en-US"/>
          </a:p>
        </p:txBody>
      </p:sp>
      <p:sp>
        <p:nvSpPr>
          <p:cNvPr id="1087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7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D1A15E-9209-4AFF-9CD2-8F2ED4ECB57F}" type="slidenum">
              <a:rPr lang="fr-FR">
                <a:cs typeface="Arial" charset="0"/>
              </a:rPr>
              <a:pPr/>
              <a:t>29</a:t>
            </a:fld>
            <a:endParaRPr lang="fr-FR">
              <a:cs typeface="Arial" charset="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B581E18-8A64-4507-94F8-CD6B5B80F9D6}" type="slidenum">
              <a:rPr lang="fr-FR">
                <a:cs typeface="Arial" charset="0"/>
              </a:rPr>
              <a:pPr/>
              <a:t>3</a:t>
            </a:fld>
            <a:endParaRPr lang="fr-FR">
              <a:cs typeface="Arial" charset="0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57471C-711D-47DF-A075-2AFDBC3A7650}" type="slidenum">
              <a:rPr lang="en-US" smtClean="0">
                <a:cs typeface="Arial" charset="0"/>
              </a:rPr>
              <a:pPr/>
              <a:t>30</a:t>
            </a:fld>
            <a:endParaRPr lang="en-US" smtClean="0">
              <a:cs typeface="Arial" charset="0"/>
            </a:endParaRPr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11200" y="744538"/>
            <a:ext cx="5376863" cy="3722687"/>
          </a:xfrm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1091E2-052F-42E5-89D3-89620D542504}" type="slidenum">
              <a:rPr lang="en-US"/>
              <a:pPr/>
              <a:t>31</a:t>
            </a:fld>
            <a:endParaRPr lang="en-US"/>
          </a:p>
        </p:txBody>
      </p:sp>
      <p:sp>
        <p:nvSpPr>
          <p:cNvPr id="1103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11200" y="744538"/>
            <a:ext cx="5376863" cy="3722687"/>
          </a:xfrm>
          <a:ln/>
        </p:spPr>
      </p:sp>
      <p:sp>
        <p:nvSpPr>
          <p:cNvPr id="1103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D4E210-14C5-435D-91BE-8DC9D92E8D0E}" type="slidenum">
              <a:rPr lang="en-US"/>
              <a:pPr/>
              <a:t>32</a:t>
            </a:fld>
            <a:endParaRPr lang="en-US"/>
          </a:p>
        </p:txBody>
      </p:sp>
      <p:sp>
        <p:nvSpPr>
          <p:cNvPr id="1087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7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D1A15E-9209-4AFF-9CD2-8F2ED4ECB57F}" type="slidenum">
              <a:rPr lang="fr-FR">
                <a:cs typeface="Arial" charset="0"/>
              </a:rPr>
              <a:pPr/>
              <a:t>33</a:t>
            </a:fld>
            <a:endParaRPr lang="fr-FR">
              <a:cs typeface="Arial" charset="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57471C-711D-47DF-A075-2AFDBC3A7650}" type="slidenum">
              <a:rPr lang="en-US" smtClean="0">
                <a:cs typeface="Arial" charset="0"/>
              </a:rPr>
              <a:pPr/>
              <a:t>34</a:t>
            </a:fld>
            <a:endParaRPr lang="en-US" smtClean="0">
              <a:cs typeface="Arial" charset="0"/>
            </a:endParaRPr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11200" y="744538"/>
            <a:ext cx="5376863" cy="3722687"/>
          </a:xfrm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1091E2-052F-42E5-89D3-89620D542504}" type="slidenum">
              <a:rPr lang="en-US"/>
              <a:pPr/>
              <a:t>35</a:t>
            </a:fld>
            <a:endParaRPr lang="en-US"/>
          </a:p>
        </p:txBody>
      </p:sp>
      <p:sp>
        <p:nvSpPr>
          <p:cNvPr id="1103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11200" y="744538"/>
            <a:ext cx="5376863" cy="3722687"/>
          </a:xfrm>
          <a:ln/>
        </p:spPr>
      </p:sp>
      <p:sp>
        <p:nvSpPr>
          <p:cNvPr id="1103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D4E210-14C5-435D-91BE-8DC9D92E8D0E}" type="slidenum">
              <a:rPr lang="en-US"/>
              <a:pPr/>
              <a:t>36</a:t>
            </a:fld>
            <a:endParaRPr lang="en-US"/>
          </a:p>
        </p:txBody>
      </p:sp>
      <p:sp>
        <p:nvSpPr>
          <p:cNvPr id="1087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7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D1A15E-9209-4AFF-9CD2-8F2ED4ECB57F}" type="slidenum">
              <a:rPr lang="fr-FR">
                <a:cs typeface="Arial" charset="0"/>
              </a:rPr>
              <a:pPr/>
              <a:t>37</a:t>
            </a:fld>
            <a:endParaRPr lang="fr-FR">
              <a:cs typeface="Arial" charset="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57471C-711D-47DF-A075-2AFDBC3A7650}" type="slidenum">
              <a:rPr lang="en-US" smtClean="0">
                <a:cs typeface="Arial" charset="0"/>
              </a:rPr>
              <a:pPr/>
              <a:t>38</a:t>
            </a:fld>
            <a:endParaRPr lang="en-US" smtClean="0">
              <a:cs typeface="Arial" charset="0"/>
            </a:endParaRPr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11200" y="744538"/>
            <a:ext cx="5376863" cy="3722687"/>
          </a:xfrm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1091E2-052F-42E5-89D3-89620D542504}" type="slidenum">
              <a:rPr lang="en-US"/>
              <a:pPr/>
              <a:t>39</a:t>
            </a:fld>
            <a:endParaRPr lang="en-US"/>
          </a:p>
        </p:txBody>
      </p:sp>
      <p:sp>
        <p:nvSpPr>
          <p:cNvPr id="1103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11200" y="744538"/>
            <a:ext cx="5376863" cy="3722687"/>
          </a:xfrm>
          <a:ln/>
        </p:spPr>
      </p:sp>
      <p:sp>
        <p:nvSpPr>
          <p:cNvPr id="1103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407D3E-B66A-40EF-A7DA-9CADE99B60F8}" type="slidenum">
              <a:rPr lang="fr-FR">
                <a:cs typeface="Arial" charset="0"/>
              </a:rPr>
              <a:pPr/>
              <a:t>4</a:t>
            </a:fld>
            <a:endParaRPr lang="fr-FR">
              <a:cs typeface="Arial" charset="0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D4E210-14C5-435D-91BE-8DC9D92E8D0E}" type="slidenum">
              <a:rPr lang="en-US"/>
              <a:pPr/>
              <a:t>40</a:t>
            </a:fld>
            <a:endParaRPr lang="en-US"/>
          </a:p>
        </p:txBody>
      </p:sp>
      <p:sp>
        <p:nvSpPr>
          <p:cNvPr id="1087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7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D1A15E-9209-4AFF-9CD2-8F2ED4ECB57F}" type="slidenum">
              <a:rPr lang="fr-FR">
                <a:cs typeface="Arial" charset="0"/>
              </a:rPr>
              <a:pPr/>
              <a:t>41</a:t>
            </a:fld>
            <a:endParaRPr lang="fr-FR">
              <a:cs typeface="Arial" charset="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B581E18-8A64-4507-94F8-CD6B5B80F9D6}" type="slidenum">
              <a:rPr lang="fr-FR">
                <a:cs typeface="Arial" charset="0"/>
              </a:rPr>
              <a:pPr/>
              <a:t>42</a:t>
            </a:fld>
            <a:endParaRPr lang="fr-FR">
              <a:cs typeface="Arial" charset="0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D1A15E-9209-4AFF-9CD2-8F2ED4ECB57F}" type="slidenum">
              <a:rPr lang="fr-FR">
                <a:cs typeface="Arial" charset="0"/>
              </a:rPr>
              <a:pPr/>
              <a:t>43</a:t>
            </a:fld>
            <a:endParaRPr lang="fr-FR">
              <a:cs typeface="Arial" charset="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B581E18-8A64-4507-94F8-CD6B5B80F9D6}" type="slidenum">
              <a:rPr lang="fr-FR">
                <a:cs typeface="Arial" charset="0"/>
              </a:rPr>
              <a:pPr/>
              <a:t>44</a:t>
            </a:fld>
            <a:endParaRPr lang="fr-FR">
              <a:cs typeface="Arial" charset="0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D1A15E-9209-4AFF-9CD2-8F2ED4ECB57F}" type="slidenum">
              <a:rPr lang="fr-FR">
                <a:cs typeface="Arial" charset="0"/>
              </a:rPr>
              <a:pPr/>
              <a:t>45</a:t>
            </a:fld>
            <a:endParaRPr lang="fr-FR">
              <a:cs typeface="Arial" charset="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B581E18-8A64-4507-94F8-CD6B5B80F9D6}" type="slidenum">
              <a:rPr lang="fr-FR">
                <a:cs typeface="Arial" charset="0"/>
              </a:rPr>
              <a:pPr/>
              <a:t>46</a:t>
            </a:fld>
            <a:endParaRPr lang="fr-FR">
              <a:cs typeface="Arial" charset="0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1C07A72-4838-4D86-825D-1B4E01314D33}" type="slidenum">
              <a:rPr lang="fr-FR">
                <a:cs typeface="Arial" charset="0"/>
              </a:rPr>
              <a:pPr/>
              <a:t>5</a:t>
            </a:fld>
            <a:endParaRPr lang="fr-FR">
              <a:cs typeface="Arial" charset="0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D1A15E-9209-4AFF-9CD2-8F2ED4ECB57F}" type="slidenum">
              <a:rPr lang="fr-FR">
                <a:cs typeface="Arial" charset="0"/>
              </a:rPr>
              <a:pPr/>
              <a:t>6</a:t>
            </a:fld>
            <a:endParaRPr lang="fr-FR">
              <a:cs typeface="Arial" charset="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57471C-711D-47DF-A075-2AFDBC3A7650}" type="slidenum">
              <a:rPr lang="en-US" smtClean="0">
                <a:cs typeface="Arial" charset="0"/>
              </a:rPr>
              <a:pPr/>
              <a:t>7</a:t>
            </a:fld>
            <a:endParaRPr lang="en-US" smtClean="0">
              <a:cs typeface="Arial" charset="0"/>
            </a:endParaRPr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11200" y="744538"/>
            <a:ext cx="5376863" cy="3722687"/>
          </a:xfrm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1091E2-052F-42E5-89D3-89620D542504}" type="slidenum">
              <a:rPr lang="en-US"/>
              <a:pPr/>
              <a:t>8</a:t>
            </a:fld>
            <a:endParaRPr lang="en-US"/>
          </a:p>
        </p:txBody>
      </p:sp>
      <p:sp>
        <p:nvSpPr>
          <p:cNvPr id="1103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11200" y="744538"/>
            <a:ext cx="5376863" cy="3722687"/>
          </a:xfrm>
          <a:ln/>
        </p:spPr>
      </p:sp>
      <p:sp>
        <p:nvSpPr>
          <p:cNvPr id="1103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D4E210-14C5-435D-91BE-8DC9D92E8D0E}" type="slidenum">
              <a:rPr lang="en-US"/>
              <a:pPr/>
              <a:t>9</a:t>
            </a:fld>
            <a:endParaRPr lang="en-US"/>
          </a:p>
        </p:txBody>
      </p:sp>
      <p:sp>
        <p:nvSpPr>
          <p:cNvPr id="1087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7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 bwMode="gray">
      <p:bgPr>
        <a:solidFill>
          <a:srgbClr val="F21C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20482" r:id="rId4" imgW="0" imgH="0" progId="">
              <p:embed/>
            </p:oleObj>
          </a:graphicData>
        </a:graphic>
      </p:graphicFrame>
      <p:pic>
        <p:nvPicPr>
          <p:cNvPr id="5" name="eon_logo1" descr="EON_France_W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/>
          <a:srcRect/>
          <a:stretch>
            <a:fillRect/>
          </a:stretch>
        </p:blipFill>
        <p:spPr bwMode="gray">
          <a:xfrm>
            <a:off x="654050" y="889000"/>
            <a:ext cx="4908550" cy="993775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</p:pic>
      <p:sp>
        <p:nvSpPr>
          <p:cNvPr id="4403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300413" y="4267200"/>
            <a:ext cx="5532437" cy="989013"/>
          </a:xfrm>
          <a:ln/>
        </p:spPr>
        <p:txBody>
          <a:bodyPr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440324" name="Rectangle 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300413" y="5508625"/>
            <a:ext cx="5532437" cy="741363"/>
          </a:xfrm>
          <a:ln/>
        </p:spPr>
        <p:txBody>
          <a:bodyPr/>
          <a:lstStyle>
            <a:lvl1pPr>
              <a:lnSpc>
                <a:spcPts val="2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pour modifier le style des sous-titres du masque</a:t>
            </a:r>
            <a:endParaRPr lang="en-US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099300" y="1143000"/>
            <a:ext cx="2146300" cy="51054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60400" y="1143000"/>
            <a:ext cx="6286500" cy="51054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60400" y="1905000"/>
            <a:ext cx="4216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029200" y="1905000"/>
            <a:ext cx="4216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20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026" r:id="rId19" imgW="0" imgH="0" progId="">
              <p:embed/>
            </p:oleObj>
          </a:graphicData>
        </a:graphic>
      </p:graphicFrame>
      <p:sp>
        <p:nvSpPr>
          <p:cNvPr id="1028" name="Rectangle 3"/>
          <p:cNvSpPr>
            <a:spLocks noGrp="1" noChangeArrowheads="1"/>
          </p:cNvSpPr>
          <p:nvPr>
            <p:ph type="title"/>
            <p:custDataLst>
              <p:tags r:id="rId14"/>
            </p:custDataLst>
          </p:nvPr>
        </p:nvSpPr>
        <p:spPr bwMode="gray">
          <a:xfrm>
            <a:off x="660400" y="1143000"/>
            <a:ext cx="8585200" cy="533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Slide title</a:t>
            </a:r>
          </a:p>
        </p:txBody>
      </p:sp>
      <p:sp>
        <p:nvSpPr>
          <p:cNvPr id="1029" name="Objektbereich"/>
          <p:cNvSpPr>
            <a:spLocks noGrp="1" noChangeArrowheads="1"/>
          </p:cNvSpPr>
          <p:nvPr>
            <p:ph type="body" idx="1"/>
            <p:custDataLst>
              <p:tags r:id="rId15"/>
            </p:custDataLst>
          </p:nvPr>
        </p:nvSpPr>
        <p:spPr bwMode="gray">
          <a:xfrm>
            <a:off x="660400" y="1905000"/>
            <a:ext cx="8585200" cy="4343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Body text</a:t>
            </a:r>
          </a:p>
          <a:p>
            <a:pPr lvl="1"/>
            <a:r>
              <a:rPr lang="fr-FR" smtClean="0"/>
              <a:t>First level</a:t>
            </a:r>
          </a:p>
          <a:p>
            <a:pPr lvl="2"/>
            <a:r>
              <a:rPr lang="fr-FR" smtClean="0"/>
              <a:t>Second level</a:t>
            </a:r>
          </a:p>
          <a:p>
            <a:pPr lvl="3"/>
            <a:r>
              <a:rPr lang="fr-FR" smtClean="0"/>
              <a:t>Third level</a:t>
            </a:r>
          </a:p>
          <a:p>
            <a:pPr lvl="4"/>
            <a:r>
              <a:rPr lang="fr-FR" smtClean="0"/>
              <a:t>Quotation level</a:t>
            </a:r>
          </a:p>
        </p:txBody>
      </p:sp>
      <p:sp>
        <p:nvSpPr>
          <p:cNvPr id="439301" name="Rectangle 5"/>
          <p:cNvSpPr>
            <a:spLocks noChangeArrowheads="1"/>
          </p:cNvSpPr>
          <p:nvPr>
            <p:custDataLst>
              <p:tags r:id="rId16"/>
            </p:custDataLst>
          </p:nvPr>
        </p:nvSpPr>
        <p:spPr bwMode="gray">
          <a:xfrm>
            <a:off x="0" y="0"/>
            <a:ext cx="9906000" cy="990600"/>
          </a:xfrm>
          <a:prstGeom prst="rect">
            <a:avLst/>
          </a:prstGeom>
          <a:solidFill>
            <a:srgbClr val="F21C0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600" b="0" u="sng">
              <a:cs typeface="+mn-cs"/>
            </a:endParaRPr>
          </a:p>
        </p:txBody>
      </p:sp>
      <p:pic>
        <p:nvPicPr>
          <p:cNvPr id="1031" name="eon_logo2" descr="EON_France_W"/>
          <p:cNvPicPr>
            <a:picLocks noChangeAspect="1" noChangeArrowheads="1"/>
          </p:cNvPicPr>
          <p:nvPr>
            <p:custDataLst>
              <p:tags r:id="rId17"/>
            </p:custDataLst>
          </p:nvPr>
        </p:nvPicPr>
        <p:blipFill>
          <a:blip r:embed="rId20"/>
          <a:srcRect/>
          <a:stretch>
            <a:fillRect/>
          </a:stretch>
        </p:blipFill>
        <p:spPr bwMode="gray">
          <a:xfrm>
            <a:off x="203200" y="349250"/>
            <a:ext cx="2384425" cy="482600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</p:pic>
      <p:sp>
        <p:nvSpPr>
          <p:cNvPr id="439303" name="Espace réservé du numéro de diapositive 3"/>
          <p:cNvSpPr txBox="1">
            <a:spLocks noGrp="1"/>
          </p:cNvSpPr>
          <p:nvPr>
            <p:custDataLst>
              <p:tags r:id="rId18"/>
            </p:custDataLst>
          </p:nvPr>
        </p:nvSpPr>
        <p:spPr bwMode="auto">
          <a:xfrm>
            <a:off x="7488238" y="6553200"/>
            <a:ext cx="1757362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 eaLnBrk="0" hangingPunct="0">
              <a:lnSpc>
                <a:spcPts val="900"/>
              </a:lnSpc>
              <a:defRPr/>
            </a:pPr>
            <a:r>
              <a:rPr lang="fr-FR" sz="800" b="0" dirty="0">
                <a:cs typeface="+mn-cs"/>
              </a:rPr>
              <a:t>CORPORATE DEVELOPMENT - </a:t>
            </a:r>
            <a:fld id="{34AACF3C-77C0-4FAC-88E5-DEABEBF14B1B}" type="slidenum">
              <a:rPr lang="fr-FR" sz="800" b="0">
                <a:cs typeface="+mn-cs"/>
              </a:rPr>
              <a:pPr algn="r" eaLnBrk="0" hangingPunct="0">
                <a:lnSpc>
                  <a:spcPts val="900"/>
                </a:lnSpc>
                <a:defRPr/>
              </a:pPr>
              <a:t>‹N°›</a:t>
            </a:fld>
            <a:endParaRPr lang="fr-FR" sz="800" b="0" dirty="0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6" r:id="rId1"/>
    <p:sldLayoutId id="2147483906" r:id="rId2"/>
    <p:sldLayoutId id="2147483907" r:id="rId3"/>
    <p:sldLayoutId id="2147483908" r:id="rId4"/>
    <p:sldLayoutId id="2147483909" r:id="rId5"/>
    <p:sldLayoutId id="2147483910" r:id="rId6"/>
    <p:sldLayoutId id="2147483911" r:id="rId7"/>
    <p:sldLayoutId id="2147483912" r:id="rId8"/>
    <p:sldLayoutId id="2147483913" r:id="rId9"/>
    <p:sldLayoutId id="2147483914" r:id="rId10"/>
    <p:sldLayoutId id="2147483915" r:id="rId11"/>
  </p:sldLayoutIdLst>
  <p:transition spd="med"/>
  <p:hf sldNum="0" hdr="0" dt="0"/>
  <p:txStyles>
    <p:titleStyle>
      <a:lvl1pPr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2pPr>
      <a:lvl3pPr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3pPr>
      <a:lvl4pPr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4pPr>
      <a:lvl5pPr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5pPr>
      <a:lvl6pPr marL="457200"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6pPr>
      <a:lvl7pPr marL="914400"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7pPr>
      <a:lvl8pPr marL="1371600"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8pPr>
      <a:lvl9pPr marL="1828800"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179388" algn="l" rtl="0" eaLnBrk="1" fontAlgn="base" hangingPunct="1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buChar char=""/>
        <a:defRPr sz="1600">
          <a:solidFill>
            <a:schemeClr val="tx1"/>
          </a:solidFill>
          <a:latin typeface="+mn-lt"/>
          <a:cs typeface="+mn-cs"/>
        </a:defRPr>
      </a:lvl2pPr>
      <a:lvl3pPr marL="719138" indent="-180975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−"/>
        <a:defRPr sz="1600">
          <a:solidFill>
            <a:schemeClr val="tx1"/>
          </a:solidFill>
          <a:latin typeface="+mn-lt"/>
          <a:cs typeface="+mn-cs"/>
        </a:defRPr>
      </a:lvl3pPr>
      <a:lvl4pPr marL="1101725" indent="-203200" algn="l" rtl="0" eaLnBrk="1" fontAlgn="base" hangingPunct="1">
        <a:spcBef>
          <a:spcPct val="20000"/>
        </a:spcBef>
        <a:spcAft>
          <a:spcPct val="0"/>
        </a:spcAft>
        <a:buClr>
          <a:srgbClr val="F31C0A"/>
        </a:buClr>
        <a:buFont typeface="Wingdings" pitchFamily="2" charset="2"/>
        <a:buChar char=""/>
        <a:defRPr sz="1600">
          <a:solidFill>
            <a:schemeClr val="tx1"/>
          </a:solidFill>
          <a:latin typeface="+mn-lt"/>
          <a:cs typeface="+mn-cs"/>
        </a:defRPr>
      </a:lvl4pPr>
      <a:lvl5pPr marL="1281113" indent="547688" algn="l" rtl="0" eaLnBrk="1" fontAlgn="base" hangingPunct="1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  <a:cs typeface="+mn-cs"/>
        </a:defRPr>
      </a:lvl5pPr>
      <a:lvl6pPr marL="1738313" algn="l" rtl="0" eaLnBrk="1" fontAlgn="base" hangingPunct="1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  <a:cs typeface="+mn-cs"/>
        </a:defRPr>
      </a:lvl6pPr>
      <a:lvl7pPr marL="2195513" algn="l" rtl="0" eaLnBrk="1" fontAlgn="base" hangingPunct="1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  <a:cs typeface="+mn-cs"/>
        </a:defRPr>
      </a:lvl7pPr>
      <a:lvl8pPr marL="2652713" algn="l" rtl="0" eaLnBrk="1" fontAlgn="base" hangingPunct="1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  <a:cs typeface="+mn-cs"/>
        </a:defRPr>
      </a:lvl8pPr>
      <a:lvl9pPr marL="3109913" algn="l" rtl="0" eaLnBrk="1" fontAlgn="base" hangingPunct="1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113.xml"/><Relationship Id="rId2" Type="http://schemas.openxmlformats.org/officeDocument/2006/relationships/tags" Target="../tags/tag11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8.bin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115.xml"/><Relationship Id="rId2" Type="http://schemas.openxmlformats.org/officeDocument/2006/relationships/tags" Target="../tags/tag114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9.bin"/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117.xml"/><Relationship Id="rId2" Type="http://schemas.openxmlformats.org/officeDocument/2006/relationships/tags" Target="../tags/tag116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0.bin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124.xml"/><Relationship Id="rId13" Type="http://schemas.openxmlformats.org/officeDocument/2006/relationships/tags" Target="../tags/tag129.xml"/><Relationship Id="rId3" Type="http://schemas.openxmlformats.org/officeDocument/2006/relationships/tags" Target="../tags/tag119.xml"/><Relationship Id="rId7" Type="http://schemas.openxmlformats.org/officeDocument/2006/relationships/tags" Target="../tags/tag123.xml"/><Relationship Id="rId12" Type="http://schemas.openxmlformats.org/officeDocument/2006/relationships/tags" Target="../tags/tag128.xml"/><Relationship Id="rId2" Type="http://schemas.openxmlformats.org/officeDocument/2006/relationships/tags" Target="../tags/tag118.xml"/><Relationship Id="rId16" Type="http://schemas.openxmlformats.org/officeDocument/2006/relationships/oleObject" Target="../embeddings/oleObject11.bin"/><Relationship Id="rId1" Type="http://schemas.openxmlformats.org/officeDocument/2006/relationships/vmlDrawing" Target="../drawings/vmlDrawing11.vml"/><Relationship Id="rId6" Type="http://schemas.openxmlformats.org/officeDocument/2006/relationships/tags" Target="../tags/tag122.xml"/><Relationship Id="rId11" Type="http://schemas.openxmlformats.org/officeDocument/2006/relationships/tags" Target="../tags/tag127.xml"/><Relationship Id="rId5" Type="http://schemas.openxmlformats.org/officeDocument/2006/relationships/tags" Target="../tags/tag121.xml"/><Relationship Id="rId15" Type="http://schemas.openxmlformats.org/officeDocument/2006/relationships/notesSlide" Target="../notesSlides/notesSlide14.xml"/><Relationship Id="rId10" Type="http://schemas.openxmlformats.org/officeDocument/2006/relationships/tags" Target="../tags/tag126.xml"/><Relationship Id="rId4" Type="http://schemas.openxmlformats.org/officeDocument/2006/relationships/tags" Target="../tags/tag120.xml"/><Relationship Id="rId9" Type="http://schemas.openxmlformats.org/officeDocument/2006/relationships/tags" Target="../tags/tag125.xml"/><Relationship Id="rId14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136.xml"/><Relationship Id="rId13" Type="http://schemas.openxmlformats.org/officeDocument/2006/relationships/tags" Target="../tags/tag141.xml"/><Relationship Id="rId18" Type="http://schemas.openxmlformats.org/officeDocument/2006/relationships/tags" Target="../tags/tag146.xml"/><Relationship Id="rId26" Type="http://schemas.openxmlformats.org/officeDocument/2006/relationships/oleObject" Target="../embeddings/oleObject12.bin"/><Relationship Id="rId3" Type="http://schemas.openxmlformats.org/officeDocument/2006/relationships/tags" Target="../tags/tag131.xml"/><Relationship Id="rId21" Type="http://schemas.openxmlformats.org/officeDocument/2006/relationships/tags" Target="../tags/tag149.xml"/><Relationship Id="rId7" Type="http://schemas.openxmlformats.org/officeDocument/2006/relationships/tags" Target="../tags/tag135.xml"/><Relationship Id="rId12" Type="http://schemas.openxmlformats.org/officeDocument/2006/relationships/tags" Target="../tags/tag140.xml"/><Relationship Id="rId17" Type="http://schemas.openxmlformats.org/officeDocument/2006/relationships/tags" Target="../tags/tag145.xml"/><Relationship Id="rId25" Type="http://schemas.openxmlformats.org/officeDocument/2006/relationships/notesSlide" Target="../notesSlides/notesSlide15.xml"/><Relationship Id="rId2" Type="http://schemas.openxmlformats.org/officeDocument/2006/relationships/tags" Target="../tags/tag130.xml"/><Relationship Id="rId16" Type="http://schemas.openxmlformats.org/officeDocument/2006/relationships/tags" Target="../tags/tag144.xml"/><Relationship Id="rId20" Type="http://schemas.openxmlformats.org/officeDocument/2006/relationships/tags" Target="../tags/tag148.xml"/><Relationship Id="rId1" Type="http://schemas.openxmlformats.org/officeDocument/2006/relationships/vmlDrawing" Target="../drawings/vmlDrawing12.vml"/><Relationship Id="rId6" Type="http://schemas.openxmlformats.org/officeDocument/2006/relationships/tags" Target="../tags/tag134.xml"/><Relationship Id="rId11" Type="http://schemas.openxmlformats.org/officeDocument/2006/relationships/tags" Target="../tags/tag139.xml"/><Relationship Id="rId24" Type="http://schemas.openxmlformats.org/officeDocument/2006/relationships/slideLayout" Target="../slideLayouts/slideLayout2.xml"/><Relationship Id="rId5" Type="http://schemas.openxmlformats.org/officeDocument/2006/relationships/tags" Target="../tags/tag133.xml"/><Relationship Id="rId15" Type="http://schemas.openxmlformats.org/officeDocument/2006/relationships/tags" Target="../tags/tag143.xml"/><Relationship Id="rId23" Type="http://schemas.openxmlformats.org/officeDocument/2006/relationships/tags" Target="../tags/tag151.xml"/><Relationship Id="rId10" Type="http://schemas.openxmlformats.org/officeDocument/2006/relationships/tags" Target="../tags/tag138.xml"/><Relationship Id="rId19" Type="http://schemas.openxmlformats.org/officeDocument/2006/relationships/tags" Target="../tags/tag147.xml"/><Relationship Id="rId4" Type="http://schemas.openxmlformats.org/officeDocument/2006/relationships/tags" Target="../tags/tag132.xml"/><Relationship Id="rId9" Type="http://schemas.openxmlformats.org/officeDocument/2006/relationships/tags" Target="../tags/tag137.xml"/><Relationship Id="rId14" Type="http://schemas.openxmlformats.org/officeDocument/2006/relationships/tags" Target="../tags/tag142.xml"/><Relationship Id="rId22" Type="http://schemas.openxmlformats.org/officeDocument/2006/relationships/tags" Target="../tags/tag15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153.xml"/><Relationship Id="rId2" Type="http://schemas.openxmlformats.org/officeDocument/2006/relationships/tags" Target="../tags/tag152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13.bin"/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60.xml"/><Relationship Id="rId13" Type="http://schemas.openxmlformats.org/officeDocument/2006/relationships/tags" Target="../tags/tag165.xml"/><Relationship Id="rId3" Type="http://schemas.openxmlformats.org/officeDocument/2006/relationships/tags" Target="../tags/tag155.xml"/><Relationship Id="rId7" Type="http://schemas.openxmlformats.org/officeDocument/2006/relationships/tags" Target="../tags/tag159.xml"/><Relationship Id="rId12" Type="http://schemas.openxmlformats.org/officeDocument/2006/relationships/tags" Target="../tags/tag164.xml"/><Relationship Id="rId2" Type="http://schemas.openxmlformats.org/officeDocument/2006/relationships/tags" Target="../tags/tag154.xml"/><Relationship Id="rId16" Type="http://schemas.openxmlformats.org/officeDocument/2006/relationships/oleObject" Target="../embeddings/oleObject14.bin"/><Relationship Id="rId1" Type="http://schemas.openxmlformats.org/officeDocument/2006/relationships/vmlDrawing" Target="../drawings/vmlDrawing14.vml"/><Relationship Id="rId6" Type="http://schemas.openxmlformats.org/officeDocument/2006/relationships/tags" Target="../tags/tag158.xml"/><Relationship Id="rId11" Type="http://schemas.openxmlformats.org/officeDocument/2006/relationships/tags" Target="../tags/tag163.xml"/><Relationship Id="rId5" Type="http://schemas.openxmlformats.org/officeDocument/2006/relationships/tags" Target="../tags/tag157.xml"/><Relationship Id="rId15" Type="http://schemas.openxmlformats.org/officeDocument/2006/relationships/notesSlide" Target="../notesSlides/notesSlide18.xml"/><Relationship Id="rId10" Type="http://schemas.openxmlformats.org/officeDocument/2006/relationships/tags" Target="../tags/tag162.xml"/><Relationship Id="rId4" Type="http://schemas.openxmlformats.org/officeDocument/2006/relationships/tags" Target="../tags/tag156.xml"/><Relationship Id="rId9" Type="http://schemas.openxmlformats.org/officeDocument/2006/relationships/tags" Target="../tags/tag161.xml"/><Relationship Id="rId14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172.xml"/><Relationship Id="rId13" Type="http://schemas.openxmlformats.org/officeDocument/2006/relationships/tags" Target="../tags/tag177.xml"/><Relationship Id="rId18" Type="http://schemas.openxmlformats.org/officeDocument/2006/relationships/tags" Target="../tags/tag182.xml"/><Relationship Id="rId26" Type="http://schemas.openxmlformats.org/officeDocument/2006/relationships/oleObject" Target="../embeddings/oleObject15.bin"/><Relationship Id="rId3" Type="http://schemas.openxmlformats.org/officeDocument/2006/relationships/tags" Target="../tags/tag167.xml"/><Relationship Id="rId21" Type="http://schemas.openxmlformats.org/officeDocument/2006/relationships/tags" Target="../tags/tag185.xml"/><Relationship Id="rId7" Type="http://schemas.openxmlformats.org/officeDocument/2006/relationships/tags" Target="../tags/tag171.xml"/><Relationship Id="rId12" Type="http://schemas.openxmlformats.org/officeDocument/2006/relationships/tags" Target="../tags/tag176.xml"/><Relationship Id="rId17" Type="http://schemas.openxmlformats.org/officeDocument/2006/relationships/tags" Target="../tags/tag181.xml"/><Relationship Id="rId25" Type="http://schemas.openxmlformats.org/officeDocument/2006/relationships/notesSlide" Target="../notesSlides/notesSlide19.xml"/><Relationship Id="rId2" Type="http://schemas.openxmlformats.org/officeDocument/2006/relationships/tags" Target="../tags/tag166.xml"/><Relationship Id="rId16" Type="http://schemas.openxmlformats.org/officeDocument/2006/relationships/tags" Target="../tags/tag180.xml"/><Relationship Id="rId20" Type="http://schemas.openxmlformats.org/officeDocument/2006/relationships/tags" Target="../tags/tag184.xml"/><Relationship Id="rId1" Type="http://schemas.openxmlformats.org/officeDocument/2006/relationships/vmlDrawing" Target="../drawings/vmlDrawing15.vml"/><Relationship Id="rId6" Type="http://schemas.openxmlformats.org/officeDocument/2006/relationships/tags" Target="../tags/tag170.xml"/><Relationship Id="rId11" Type="http://schemas.openxmlformats.org/officeDocument/2006/relationships/tags" Target="../tags/tag175.xml"/><Relationship Id="rId24" Type="http://schemas.openxmlformats.org/officeDocument/2006/relationships/slideLayout" Target="../slideLayouts/slideLayout2.xml"/><Relationship Id="rId5" Type="http://schemas.openxmlformats.org/officeDocument/2006/relationships/tags" Target="../tags/tag169.xml"/><Relationship Id="rId15" Type="http://schemas.openxmlformats.org/officeDocument/2006/relationships/tags" Target="../tags/tag179.xml"/><Relationship Id="rId23" Type="http://schemas.openxmlformats.org/officeDocument/2006/relationships/tags" Target="../tags/tag187.xml"/><Relationship Id="rId10" Type="http://schemas.openxmlformats.org/officeDocument/2006/relationships/tags" Target="../tags/tag174.xml"/><Relationship Id="rId19" Type="http://schemas.openxmlformats.org/officeDocument/2006/relationships/tags" Target="../tags/tag183.xml"/><Relationship Id="rId4" Type="http://schemas.openxmlformats.org/officeDocument/2006/relationships/tags" Target="../tags/tag168.xml"/><Relationship Id="rId9" Type="http://schemas.openxmlformats.org/officeDocument/2006/relationships/tags" Target="../tags/tag173.xml"/><Relationship Id="rId14" Type="http://schemas.openxmlformats.org/officeDocument/2006/relationships/tags" Target="../tags/tag178.xml"/><Relationship Id="rId22" Type="http://schemas.openxmlformats.org/officeDocument/2006/relationships/tags" Target="../tags/tag18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189.xml"/><Relationship Id="rId2" Type="http://schemas.openxmlformats.org/officeDocument/2006/relationships/tags" Target="../tags/tag188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16.bin"/><Relationship Id="rId5" Type="http://schemas.openxmlformats.org/officeDocument/2006/relationships/notesSlide" Target="../notesSlides/notesSlide20.xml"/><Relationship Id="rId4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196.xml"/><Relationship Id="rId13" Type="http://schemas.openxmlformats.org/officeDocument/2006/relationships/tags" Target="../tags/tag201.xml"/><Relationship Id="rId3" Type="http://schemas.openxmlformats.org/officeDocument/2006/relationships/tags" Target="../tags/tag191.xml"/><Relationship Id="rId7" Type="http://schemas.openxmlformats.org/officeDocument/2006/relationships/tags" Target="../tags/tag195.xml"/><Relationship Id="rId12" Type="http://schemas.openxmlformats.org/officeDocument/2006/relationships/tags" Target="../tags/tag200.xml"/><Relationship Id="rId2" Type="http://schemas.openxmlformats.org/officeDocument/2006/relationships/tags" Target="../tags/tag190.xml"/><Relationship Id="rId16" Type="http://schemas.openxmlformats.org/officeDocument/2006/relationships/oleObject" Target="../embeddings/oleObject17.bin"/><Relationship Id="rId1" Type="http://schemas.openxmlformats.org/officeDocument/2006/relationships/vmlDrawing" Target="../drawings/vmlDrawing17.vml"/><Relationship Id="rId6" Type="http://schemas.openxmlformats.org/officeDocument/2006/relationships/tags" Target="../tags/tag194.xml"/><Relationship Id="rId11" Type="http://schemas.openxmlformats.org/officeDocument/2006/relationships/tags" Target="../tags/tag199.xml"/><Relationship Id="rId5" Type="http://schemas.openxmlformats.org/officeDocument/2006/relationships/tags" Target="../tags/tag193.xml"/><Relationship Id="rId15" Type="http://schemas.openxmlformats.org/officeDocument/2006/relationships/notesSlide" Target="../notesSlides/notesSlide22.xml"/><Relationship Id="rId10" Type="http://schemas.openxmlformats.org/officeDocument/2006/relationships/tags" Target="../tags/tag198.xml"/><Relationship Id="rId4" Type="http://schemas.openxmlformats.org/officeDocument/2006/relationships/tags" Target="../tags/tag192.xml"/><Relationship Id="rId9" Type="http://schemas.openxmlformats.org/officeDocument/2006/relationships/tags" Target="../tags/tag197.xml"/><Relationship Id="rId14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208.xml"/><Relationship Id="rId13" Type="http://schemas.openxmlformats.org/officeDocument/2006/relationships/tags" Target="../tags/tag213.xml"/><Relationship Id="rId18" Type="http://schemas.openxmlformats.org/officeDocument/2006/relationships/tags" Target="../tags/tag218.xml"/><Relationship Id="rId26" Type="http://schemas.openxmlformats.org/officeDocument/2006/relationships/oleObject" Target="../embeddings/oleObject18.bin"/><Relationship Id="rId3" Type="http://schemas.openxmlformats.org/officeDocument/2006/relationships/tags" Target="../tags/tag203.xml"/><Relationship Id="rId21" Type="http://schemas.openxmlformats.org/officeDocument/2006/relationships/tags" Target="../tags/tag221.xml"/><Relationship Id="rId7" Type="http://schemas.openxmlformats.org/officeDocument/2006/relationships/tags" Target="../tags/tag207.xml"/><Relationship Id="rId12" Type="http://schemas.openxmlformats.org/officeDocument/2006/relationships/tags" Target="../tags/tag212.xml"/><Relationship Id="rId17" Type="http://schemas.openxmlformats.org/officeDocument/2006/relationships/tags" Target="../tags/tag217.xml"/><Relationship Id="rId25" Type="http://schemas.openxmlformats.org/officeDocument/2006/relationships/notesSlide" Target="../notesSlides/notesSlide23.xml"/><Relationship Id="rId2" Type="http://schemas.openxmlformats.org/officeDocument/2006/relationships/tags" Target="../tags/tag202.xml"/><Relationship Id="rId16" Type="http://schemas.openxmlformats.org/officeDocument/2006/relationships/tags" Target="../tags/tag216.xml"/><Relationship Id="rId20" Type="http://schemas.openxmlformats.org/officeDocument/2006/relationships/tags" Target="../tags/tag220.xml"/><Relationship Id="rId1" Type="http://schemas.openxmlformats.org/officeDocument/2006/relationships/vmlDrawing" Target="../drawings/vmlDrawing18.vml"/><Relationship Id="rId6" Type="http://schemas.openxmlformats.org/officeDocument/2006/relationships/tags" Target="../tags/tag206.xml"/><Relationship Id="rId11" Type="http://schemas.openxmlformats.org/officeDocument/2006/relationships/tags" Target="../tags/tag211.xml"/><Relationship Id="rId24" Type="http://schemas.openxmlformats.org/officeDocument/2006/relationships/slideLayout" Target="../slideLayouts/slideLayout2.xml"/><Relationship Id="rId5" Type="http://schemas.openxmlformats.org/officeDocument/2006/relationships/tags" Target="../tags/tag205.xml"/><Relationship Id="rId15" Type="http://schemas.openxmlformats.org/officeDocument/2006/relationships/tags" Target="../tags/tag215.xml"/><Relationship Id="rId23" Type="http://schemas.openxmlformats.org/officeDocument/2006/relationships/tags" Target="../tags/tag223.xml"/><Relationship Id="rId10" Type="http://schemas.openxmlformats.org/officeDocument/2006/relationships/tags" Target="../tags/tag210.xml"/><Relationship Id="rId19" Type="http://schemas.openxmlformats.org/officeDocument/2006/relationships/tags" Target="../tags/tag219.xml"/><Relationship Id="rId4" Type="http://schemas.openxmlformats.org/officeDocument/2006/relationships/tags" Target="../tags/tag204.xml"/><Relationship Id="rId9" Type="http://schemas.openxmlformats.org/officeDocument/2006/relationships/tags" Target="../tags/tag209.xml"/><Relationship Id="rId14" Type="http://schemas.openxmlformats.org/officeDocument/2006/relationships/tags" Target="../tags/tag214.xml"/><Relationship Id="rId22" Type="http://schemas.openxmlformats.org/officeDocument/2006/relationships/tags" Target="../tags/tag2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225.xml"/><Relationship Id="rId2" Type="http://schemas.openxmlformats.org/officeDocument/2006/relationships/tags" Target="../tags/tag224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19.bin"/><Relationship Id="rId5" Type="http://schemas.openxmlformats.org/officeDocument/2006/relationships/notesSlide" Target="../notesSlides/notesSlide24.xml"/><Relationship Id="rId4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232.xml"/><Relationship Id="rId13" Type="http://schemas.openxmlformats.org/officeDocument/2006/relationships/tags" Target="../tags/tag237.xml"/><Relationship Id="rId3" Type="http://schemas.openxmlformats.org/officeDocument/2006/relationships/tags" Target="../tags/tag227.xml"/><Relationship Id="rId7" Type="http://schemas.openxmlformats.org/officeDocument/2006/relationships/tags" Target="../tags/tag231.xml"/><Relationship Id="rId12" Type="http://schemas.openxmlformats.org/officeDocument/2006/relationships/tags" Target="../tags/tag236.xml"/><Relationship Id="rId2" Type="http://schemas.openxmlformats.org/officeDocument/2006/relationships/tags" Target="../tags/tag226.xml"/><Relationship Id="rId16" Type="http://schemas.openxmlformats.org/officeDocument/2006/relationships/oleObject" Target="../embeddings/oleObject20.bin"/><Relationship Id="rId1" Type="http://schemas.openxmlformats.org/officeDocument/2006/relationships/vmlDrawing" Target="../drawings/vmlDrawing20.vml"/><Relationship Id="rId6" Type="http://schemas.openxmlformats.org/officeDocument/2006/relationships/tags" Target="../tags/tag230.xml"/><Relationship Id="rId11" Type="http://schemas.openxmlformats.org/officeDocument/2006/relationships/tags" Target="../tags/tag235.xml"/><Relationship Id="rId5" Type="http://schemas.openxmlformats.org/officeDocument/2006/relationships/tags" Target="../tags/tag229.xml"/><Relationship Id="rId15" Type="http://schemas.openxmlformats.org/officeDocument/2006/relationships/notesSlide" Target="../notesSlides/notesSlide26.xml"/><Relationship Id="rId10" Type="http://schemas.openxmlformats.org/officeDocument/2006/relationships/tags" Target="../tags/tag234.xml"/><Relationship Id="rId4" Type="http://schemas.openxmlformats.org/officeDocument/2006/relationships/tags" Target="../tags/tag228.xml"/><Relationship Id="rId9" Type="http://schemas.openxmlformats.org/officeDocument/2006/relationships/tags" Target="../tags/tag233.xml"/><Relationship Id="rId14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244.xml"/><Relationship Id="rId13" Type="http://schemas.openxmlformats.org/officeDocument/2006/relationships/tags" Target="../tags/tag249.xml"/><Relationship Id="rId18" Type="http://schemas.openxmlformats.org/officeDocument/2006/relationships/tags" Target="../tags/tag254.xml"/><Relationship Id="rId26" Type="http://schemas.openxmlformats.org/officeDocument/2006/relationships/oleObject" Target="../embeddings/oleObject21.bin"/><Relationship Id="rId3" Type="http://schemas.openxmlformats.org/officeDocument/2006/relationships/tags" Target="../tags/tag239.xml"/><Relationship Id="rId21" Type="http://schemas.openxmlformats.org/officeDocument/2006/relationships/tags" Target="../tags/tag257.xml"/><Relationship Id="rId7" Type="http://schemas.openxmlformats.org/officeDocument/2006/relationships/tags" Target="../tags/tag243.xml"/><Relationship Id="rId12" Type="http://schemas.openxmlformats.org/officeDocument/2006/relationships/tags" Target="../tags/tag248.xml"/><Relationship Id="rId17" Type="http://schemas.openxmlformats.org/officeDocument/2006/relationships/tags" Target="../tags/tag253.xml"/><Relationship Id="rId25" Type="http://schemas.openxmlformats.org/officeDocument/2006/relationships/notesSlide" Target="../notesSlides/notesSlide27.xml"/><Relationship Id="rId2" Type="http://schemas.openxmlformats.org/officeDocument/2006/relationships/tags" Target="../tags/tag238.xml"/><Relationship Id="rId16" Type="http://schemas.openxmlformats.org/officeDocument/2006/relationships/tags" Target="../tags/tag252.xml"/><Relationship Id="rId20" Type="http://schemas.openxmlformats.org/officeDocument/2006/relationships/tags" Target="../tags/tag256.xml"/><Relationship Id="rId1" Type="http://schemas.openxmlformats.org/officeDocument/2006/relationships/vmlDrawing" Target="../drawings/vmlDrawing21.vml"/><Relationship Id="rId6" Type="http://schemas.openxmlformats.org/officeDocument/2006/relationships/tags" Target="../tags/tag242.xml"/><Relationship Id="rId11" Type="http://schemas.openxmlformats.org/officeDocument/2006/relationships/tags" Target="../tags/tag247.xml"/><Relationship Id="rId24" Type="http://schemas.openxmlformats.org/officeDocument/2006/relationships/slideLayout" Target="../slideLayouts/slideLayout2.xml"/><Relationship Id="rId5" Type="http://schemas.openxmlformats.org/officeDocument/2006/relationships/tags" Target="../tags/tag241.xml"/><Relationship Id="rId15" Type="http://schemas.openxmlformats.org/officeDocument/2006/relationships/tags" Target="../tags/tag251.xml"/><Relationship Id="rId23" Type="http://schemas.openxmlformats.org/officeDocument/2006/relationships/tags" Target="../tags/tag259.xml"/><Relationship Id="rId10" Type="http://schemas.openxmlformats.org/officeDocument/2006/relationships/tags" Target="../tags/tag246.xml"/><Relationship Id="rId19" Type="http://schemas.openxmlformats.org/officeDocument/2006/relationships/tags" Target="../tags/tag255.xml"/><Relationship Id="rId4" Type="http://schemas.openxmlformats.org/officeDocument/2006/relationships/tags" Target="../tags/tag240.xml"/><Relationship Id="rId9" Type="http://schemas.openxmlformats.org/officeDocument/2006/relationships/tags" Target="../tags/tag245.xml"/><Relationship Id="rId14" Type="http://schemas.openxmlformats.org/officeDocument/2006/relationships/tags" Target="../tags/tag250.xml"/><Relationship Id="rId22" Type="http://schemas.openxmlformats.org/officeDocument/2006/relationships/tags" Target="../tags/tag25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tags" Target="../tags/tag261.xml"/><Relationship Id="rId2" Type="http://schemas.openxmlformats.org/officeDocument/2006/relationships/tags" Target="../tags/tag260.xml"/><Relationship Id="rId1" Type="http://schemas.openxmlformats.org/officeDocument/2006/relationships/vmlDrawing" Target="../drawings/vmlDrawing22.vml"/><Relationship Id="rId6" Type="http://schemas.openxmlformats.org/officeDocument/2006/relationships/oleObject" Target="../embeddings/oleObject22.bin"/><Relationship Id="rId5" Type="http://schemas.openxmlformats.org/officeDocument/2006/relationships/notesSlide" Target="../notesSlides/notesSlide28.xml"/><Relationship Id="rId4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14.xml"/><Relationship Id="rId13" Type="http://schemas.openxmlformats.org/officeDocument/2006/relationships/tags" Target="../tags/tag19.xml"/><Relationship Id="rId18" Type="http://schemas.openxmlformats.org/officeDocument/2006/relationships/tags" Target="../tags/tag24.xml"/><Relationship Id="rId26" Type="http://schemas.openxmlformats.org/officeDocument/2006/relationships/tags" Target="../tags/tag32.xml"/><Relationship Id="rId39" Type="http://schemas.openxmlformats.org/officeDocument/2006/relationships/notesSlide" Target="../notesSlides/notesSlide3.xml"/><Relationship Id="rId3" Type="http://schemas.openxmlformats.org/officeDocument/2006/relationships/tags" Target="../tags/tag9.xml"/><Relationship Id="rId21" Type="http://schemas.openxmlformats.org/officeDocument/2006/relationships/tags" Target="../tags/tag27.xml"/><Relationship Id="rId34" Type="http://schemas.openxmlformats.org/officeDocument/2006/relationships/tags" Target="../tags/tag40.xml"/><Relationship Id="rId7" Type="http://schemas.openxmlformats.org/officeDocument/2006/relationships/tags" Target="../tags/tag13.xml"/><Relationship Id="rId12" Type="http://schemas.openxmlformats.org/officeDocument/2006/relationships/tags" Target="../tags/tag18.xml"/><Relationship Id="rId17" Type="http://schemas.openxmlformats.org/officeDocument/2006/relationships/tags" Target="../tags/tag23.xml"/><Relationship Id="rId25" Type="http://schemas.openxmlformats.org/officeDocument/2006/relationships/tags" Target="../tags/tag31.xml"/><Relationship Id="rId33" Type="http://schemas.openxmlformats.org/officeDocument/2006/relationships/tags" Target="../tags/tag39.xml"/><Relationship Id="rId38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6" Type="http://schemas.openxmlformats.org/officeDocument/2006/relationships/tags" Target="../tags/tag22.xml"/><Relationship Id="rId20" Type="http://schemas.openxmlformats.org/officeDocument/2006/relationships/tags" Target="../tags/tag26.xml"/><Relationship Id="rId29" Type="http://schemas.openxmlformats.org/officeDocument/2006/relationships/tags" Target="../tags/tag35.xml"/><Relationship Id="rId1" Type="http://schemas.openxmlformats.org/officeDocument/2006/relationships/vmlDrawing" Target="../drawings/vmlDrawing3.vml"/><Relationship Id="rId6" Type="http://schemas.openxmlformats.org/officeDocument/2006/relationships/tags" Target="../tags/tag12.xml"/><Relationship Id="rId11" Type="http://schemas.openxmlformats.org/officeDocument/2006/relationships/tags" Target="../tags/tag17.xml"/><Relationship Id="rId24" Type="http://schemas.openxmlformats.org/officeDocument/2006/relationships/tags" Target="../tags/tag30.xml"/><Relationship Id="rId32" Type="http://schemas.openxmlformats.org/officeDocument/2006/relationships/tags" Target="../tags/tag38.xml"/><Relationship Id="rId37" Type="http://schemas.openxmlformats.org/officeDocument/2006/relationships/tags" Target="../tags/tag43.xml"/><Relationship Id="rId40" Type="http://schemas.openxmlformats.org/officeDocument/2006/relationships/oleObject" Target="../embeddings/oleObject3.bin"/><Relationship Id="rId5" Type="http://schemas.openxmlformats.org/officeDocument/2006/relationships/tags" Target="../tags/tag11.xml"/><Relationship Id="rId15" Type="http://schemas.openxmlformats.org/officeDocument/2006/relationships/tags" Target="../tags/tag21.xml"/><Relationship Id="rId23" Type="http://schemas.openxmlformats.org/officeDocument/2006/relationships/tags" Target="../tags/tag29.xml"/><Relationship Id="rId28" Type="http://schemas.openxmlformats.org/officeDocument/2006/relationships/tags" Target="../tags/tag34.xml"/><Relationship Id="rId36" Type="http://schemas.openxmlformats.org/officeDocument/2006/relationships/tags" Target="../tags/tag42.xml"/><Relationship Id="rId10" Type="http://schemas.openxmlformats.org/officeDocument/2006/relationships/tags" Target="../tags/tag16.xml"/><Relationship Id="rId19" Type="http://schemas.openxmlformats.org/officeDocument/2006/relationships/tags" Target="../tags/tag25.xml"/><Relationship Id="rId31" Type="http://schemas.openxmlformats.org/officeDocument/2006/relationships/tags" Target="../tags/tag37.xml"/><Relationship Id="rId4" Type="http://schemas.openxmlformats.org/officeDocument/2006/relationships/tags" Target="../tags/tag10.xml"/><Relationship Id="rId9" Type="http://schemas.openxmlformats.org/officeDocument/2006/relationships/tags" Target="../tags/tag15.xml"/><Relationship Id="rId14" Type="http://schemas.openxmlformats.org/officeDocument/2006/relationships/tags" Target="../tags/tag20.xml"/><Relationship Id="rId22" Type="http://schemas.openxmlformats.org/officeDocument/2006/relationships/tags" Target="../tags/tag28.xml"/><Relationship Id="rId27" Type="http://schemas.openxmlformats.org/officeDocument/2006/relationships/tags" Target="../tags/tag33.xml"/><Relationship Id="rId30" Type="http://schemas.openxmlformats.org/officeDocument/2006/relationships/tags" Target="../tags/tag36.xml"/><Relationship Id="rId35" Type="http://schemas.openxmlformats.org/officeDocument/2006/relationships/tags" Target="../tags/tag4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268.xml"/><Relationship Id="rId13" Type="http://schemas.openxmlformats.org/officeDocument/2006/relationships/tags" Target="../tags/tag273.xml"/><Relationship Id="rId3" Type="http://schemas.openxmlformats.org/officeDocument/2006/relationships/tags" Target="../tags/tag263.xml"/><Relationship Id="rId7" Type="http://schemas.openxmlformats.org/officeDocument/2006/relationships/tags" Target="../tags/tag267.xml"/><Relationship Id="rId12" Type="http://schemas.openxmlformats.org/officeDocument/2006/relationships/tags" Target="../tags/tag272.xml"/><Relationship Id="rId2" Type="http://schemas.openxmlformats.org/officeDocument/2006/relationships/tags" Target="../tags/tag262.xml"/><Relationship Id="rId16" Type="http://schemas.openxmlformats.org/officeDocument/2006/relationships/oleObject" Target="../embeddings/oleObject23.bin"/><Relationship Id="rId1" Type="http://schemas.openxmlformats.org/officeDocument/2006/relationships/vmlDrawing" Target="../drawings/vmlDrawing23.vml"/><Relationship Id="rId6" Type="http://schemas.openxmlformats.org/officeDocument/2006/relationships/tags" Target="../tags/tag266.xml"/><Relationship Id="rId11" Type="http://schemas.openxmlformats.org/officeDocument/2006/relationships/tags" Target="../tags/tag271.xml"/><Relationship Id="rId5" Type="http://schemas.openxmlformats.org/officeDocument/2006/relationships/tags" Target="../tags/tag265.xml"/><Relationship Id="rId15" Type="http://schemas.openxmlformats.org/officeDocument/2006/relationships/notesSlide" Target="../notesSlides/notesSlide30.xml"/><Relationship Id="rId10" Type="http://schemas.openxmlformats.org/officeDocument/2006/relationships/tags" Target="../tags/tag270.xml"/><Relationship Id="rId4" Type="http://schemas.openxmlformats.org/officeDocument/2006/relationships/tags" Target="../tags/tag264.xml"/><Relationship Id="rId9" Type="http://schemas.openxmlformats.org/officeDocument/2006/relationships/tags" Target="../tags/tag269.xml"/><Relationship Id="rId14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280.xml"/><Relationship Id="rId13" Type="http://schemas.openxmlformats.org/officeDocument/2006/relationships/tags" Target="../tags/tag285.xml"/><Relationship Id="rId18" Type="http://schemas.openxmlformats.org/officeDocument/2006/relationships/tags" Target="../tags/tag290.xml"/><Relationship Id="rId26" Type="http://schemas.openxmlformats.org/officeDocument/2006/relationships/oleObject" Target="../embeddings/oleObject24.bin"/><Relationship Id="rId3" Type="http://schemas.openxmlformats.org/officeDocument/2006/relationships/tags" Target="../tags/tag275.xml"/><Relationship Id="rId21" Type="http://schemas.openxmlformats.org/officeDocument/2006/relationships/tags" Target="../tags/tag293.xml"/><Relationship Id="rId7" Type="http://schemas.openxmlformats.org/officeDocument/2006/relationships/tags" Target="../tags/tag279.xml"/><Relationship Id="rId12" Type="http://schemas.openxmlformats.org/officeDocument/2006/relationships/tags" Target="../tags/tag284.xml"/><Relationship Id="rId17" Type="http://schemas.openxmlformats.org/officeDocument/2006/relationships/tags" Target="../tags/tag289.xml"/><Relationship Id="rId25" Type="http://schemas.openxmlformats.org/officeDocument/2006/relationships/notesSlide" Target="../notesSlides/notesSlide31.xml"/><Relationship Id="rId2" Type="http://schemas.openxmlformats.org/officeDocument/2006/relationships/tags" Target="../tags/tag274.xml"/><Relationship Id="rId16" Type="http://schemas.openxmlformats.org/officeDocument/2006/relationships/tags" Target="../tags/tag288.xml"/><Relationship Id="rId20" Type="http://schemas.openxmlformats.org/officeDocument/2006/relationships/tags" Target="../tags/tag292.xml"/><Relationship Id="rId1" Type="http://schemas.openxmlformats.org/officeDocument/2006/relationships/vmlDrawing" Target="../drawings/vmlDrawing24.vml"/><Relationship Id="rId6" Type="http://schemas.openxmlformats.org/officeDocument/2006/relationships/tags" Target="../tags/tag278.xml"/><Relationship Id="rId11" Type="http://schemas.openxmlformats.org/officeDocument/2006/relationships/tags" Target="../tags/tag283.xml"/><Relationship Id="rId24" Type="http://schemas.openxmlformats.org/officeDocument/2006/relationships/slideLayout" Target="../slideLayouts/slideLayout2.xml"/><Relationship Id="rId5" Type="http://schemas.openxmlformats.org/officeDocument/2006/relationships/tags" Target="../tags/tag277.xml"/><Relationship Id="rId15" Type="http://schemas.openxmlformats.org/officeDocument/2006/relationships/tags" Target="../tags/tag287.xml"/><Relationship Id="rId23" Type="http://schemas.openxmlformats.org/officeDocument/2006/relationships/tags" Target="../tags/tag295.xml"/><Relationship Id="rId10" Type="http://schemas.openxmlformats.org/officeDocument/2006/relationships/tags" Target="../tags/tag282.xml"/><Relationship Id="rId19" Type="http://schemas.openxmlformats.org/officeDocument/2006/relationships/tags" Target="../tags/tag291.xml"/><Relationship Id="rId4" Type="http://schemas.openxmlformats.org/officeDocument/2006/relationships/tags" Target="../tags/tag276.xml"/><Relationship Id="rId9" Type="http://schemas.openxmlformats.org/officeDocument/2006/relationships/tags" Target="../tags/tag281.xml"/><Relationship Id="rId14" Type="http://schemas.openxmlformats.org/officeDocument/2006/relationships/tags" Target="../tags/tag286.xml"/><Relationship Id="rId22" Type="http://schemas.openxmlformats.org/officeDocument/2006/relationships/tags" Target="../tags/tag29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tags" Target="../tags/tag297.xml"/><Relationship Id="rId2" Type="http://schemas.openxmlformats.org/officeDocument/2006/relationships/tags" Target="../tags/tag296.xml"/><Relationship Id="rId1" Type="http://schemas.openxmlformats.org/officeDocument/2006/relationships/vmlDrawing" Target="../drawings/vmlDrawing25.vml"/><Relationship Id="rId6" Type="http://schemas.openxmlformats.org/officeDocument/2006/relationships/oleObject" Target="../embeddings/oleObject25.bin"/><Relationship Id="rId5" Type="http://schemas.openxmlformats.org/officeDocument/2006/relationships/notesSlide" Target="../notesSlides/notesSlide32.xml"/><Relationship Id="rId4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304.xml"/><Relationship Id="rId13" Type="http://schemas.openxmlformats.org/officeDocument/2006/relationships/tags" Target="../tags/tag309.xml"/><Relationship Id="rId3" Type="http://schemas.openxmlformats.org/officeDocument/2006/relationships/tags" Target="../tags/tag299.xml"/><Relationship Id="rId7" Type="http://schemas.openxmlformats.org/officeDocument/2006/relationships/tags" Target="../tags/tag303.xml"/><Relationship Id="rId12" Type="http://schemas.openxmlformats.org/officeDocument/2006/relationships/tags" Target="../tags/tag308.xml"/><Relationship Id="rId2" Type="http://schemas.openxmlformats.org/officeDocument/2006/relationships/tags" Target="../tags/tag298.xml"/><Relationship Id="rId16" Type="http://schemas.openxmlformats.org/officeDocument/2006/relationships/oleObject" Target="../embeddings/oleObject26.bin"/><Relationship Id="rId1" Type="http://schemas.openxmlformats.org/officeDocument/2006/relationships/vmlDrawing" Target="../drawings/vmlDrawing26.vml"/><Relationship Id="rId6" Type="http://schemas.openxmlformats.org/officeDocument/2006/relationships/tags" Target="../tags/tag302.xml"/><Relationship Id="rId11" Type="http://schemas.openxmlformats.org/officeDocument/2006/relationships/tags" Target="../tags/tag307.xml"/><Relationship Id="rId5" Type="http://schemas.openxmlformats.org/officeDocument/2006/relationships/tags" Target="../tags/tag301.xml"/><Relationship Id="rId15" Type="http://schemas.openxmlformats.org/officeDocument/2006/relationships/notesSlide" Target="../notesSlides/notesSlide34.xml"/><Relationship Id="rId10" Type="http://schemas.openxmlformats.org/officeDocument/2006/relationships/tags" Target="../tags/tag306.xml"/><Relationship Id="rId4" Type="http://schemas.openxmlformats.org/officeDocument/2006/relationships/tags" Target="../tags/tag300.xml"/><Relationship Id="rId9" Type="http://schemas.openxmlformats.org/officeDocument/2006/relationships/tags" Target="../tags/tag305.xml"/><Relationship Id="rId14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316.xml"/><Relationship Id="rId13" Type="http://schemas.openxmlformats.org/officeDocument/2006/relationships/tags" Target="../tags/tag321.xml"/><Relationship Id="rId18" Type="http://schemas.openxmlformats.org/officeDocument/2006/relationships/tags" Target="../tags/tag326.xml"/><Relationship Id="rId26" Type="http://schemas.openxmlformats.org/officeDocument/2006/relationships/oleObject" Target="../embeddings/oleObject27.bin"/><Relationship Id="rId3" Type="http://schemas.openxmlformats.org/officeDocument/2006/relationships/tags" Target="../tags/tag311.xml"/><Relationship Id="rId21" Type="http://schemas.openxmlformats.org/officeDocument/2006/relationships/tags" Target="../tags/tag329.xml"/><Relationship Id="rId7" Type="http://schemas.openxmlformats.org/officeDocument/2006/relationships/tags" Target="../tags/tag315.xml"/><Relationship Id="rId12" Type="http://schemas.openxmlformats.org/officeDocument/2006/relationships/tags" Target="../tags/tag320.xml"/><Relationship Id="rId17" Type="http://schemas.openxmlformats.org/officeDocument/2006/relationships/tags" Target="../tags/tag325.xml"/><Relationship Id="rId25" Type="http://schemas.openxmlformats.org/officeDocument/2006/relationships/notesSlide" Target="../notesSlides/notesSlide35.xml"/><Relationship Id="rId2" Type="http://schemas.openxmlformats.org/officeDocument/2006/relationships/tags" Target="../tags/tag310.xml"/><Relationship Id="rId16" Type="http://schemas.openxmlformats.org/officeDocument/2006/relationships/tags" Target="../tags/tag324.xml"/><Relationship Id="rId20" Type="http://schemas.openxmlformats.org/officeDocument/2006/relationships/tags" Target="../tags/tag328.xml"/><Relationship Id="rId1" Type="http://schemas.openxmlformats.org/officeDocument/2006/relationships/vmlDrawing" Target="../drawings/vmlDrawing27.vml"/><Relationship Id="rId6" Type="http://schemas.openxmlformats.org/officeDocument/2006/relationships/tags" Target="../tags/tag314.xml"/><Relationship Id="rId11" Type="http://schemas.openxmlformats.org/officeDocument/2006/relationships/tags" Target="../tags/tag319.xml"/><Relationship Id="rId24" Type="http://schemas.openxmlformats.org/officeDocument/2006/relationships/slideLayout" Target="../slideLayouts/slideLayout2.xml"/><Relationship Id="rId5" Type="http://schemas.openxmlformats.org/officeDocument/2006/relationships/tags" Target="../tags/tag313.xml"/><Relationship Id="rId15" Type="http://schemas.openxmlformats.org/officeDocument/2006/relationships/tags" Target="../tags/tag323.xml"/><Relationship Id="rId23" Type="http://schemas.openxmlformats.org/officeDocument/2006/relationships/tags" Target="../tags/tag331.xml"/><Relationship Id="rId10" Type="http://schemas.openxmlformats.org/officeDocument/2006/relationships/tags" Target="../tags/tag318.xml"/><Relationship Id="rId19" Type="http://schemas.openxmlformats.org/officeDocument/2006/relationships/tags" Target="../tags/tag327.xml"/><Relationship Id="rId4" Type="http://schemas.openxmlformats.org/officeDocument/2006/relationships/tags" Target="../tags/tag312.xml"/><Relationship Id="rId9" Type="http://schemas.openxmlformats.org/officeDocument/2006/relationships/tags" Target="../tags/tag317.xml"/><Relationship Id="rId14" Type="http://schemas.openxmlformats.org/officeDocument/2006/relationships/tags" Target="../tags/tag322.xml"/><Relationship Id="rId22" Type="http://schemas.openxmlformats.org/officeDocument/2006/relationships/tags" Target="../tags/tag33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tags" Target="../tags/tag333.xml"/><Relationship Id="rId2" Type="http://schemas.openxmlformats.org/officeDocument/2006/relationships/tags" Target="../tags/tag332.xml"/><Relationship Id="rId1" Type="http://schemas.openxmlformats.org/officeDocument/2006/relationships/vmlDrawing" Target="../drawings/vmlDrawing28.vml"/><Relationship Id="rId6" Type="http://schemas.openxmlformats.org/officeDocument/2006/relationships/oleObject" Target="../embeddings/oleObject28.bin"/><Relationship Id="rId5" Type="http://schemas.openxmlformats.org/officeDocument/2006/relationships/notesSlide" Target="../notesSlides/notesSlide36.xml"/><Relationship Id="rId4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tags" Target="../tags/tag340.xml"/><Relationship Id="rId13" Type="http://schemas.openxmlformats.org/officeDocument/2006/relationships/tags" Target="../tags/tag345.xml"/><Relationship Id="rId3" Type="http://schemas.openxmlformats.org/officeDocument/2006/relationships/tags" Target="../tags/tag335.xml"/><Relationship Id="rId7" Type="http://schemas.openxmlformats.org/officeDocument/2006/relationships/tags" Target="../tags/tag339.xml"/><Relationship Id="rId12" Type="http://schemas.openxmlformats.org/officeDocument/2006/relationships/tags" Target="../tags/tag344.xml"/><Relationship Id="rId2" Type="http://schemas.openxmlformats.org/officeDocument/2006/relationships/tags" Target="../tags/tag334.xml"/><Relationship Id="rId16" Type="http://schemas.openxmlformats.org/officeDocument/2006/relationships/oleObject" Target="../embeddings/oleObject29.bin"/><Relationship Id="rId1" Type="http://schemas.openxmlformats.org/officeDocument/2006/relationships/vmlDrawing" Target="../drawings/vmlDrawing29.vml"/><Relationship Id="rId6" Type="http://schemas.openxmlformats.org/officeDocument/2006/relationships/tags" Target="../tags/tag338.xml"/><Relationship Id="rId11" Type="http://schemas.openxmlformats.org/officeDocument/2006/relationships/tags" Target="../tags/tag343.xml"/><Relationship Id="rId5" Type="http://schemas.openxmlformats.org/officeDocument/2006/relationships/tags" Target="../tags/tag337.xml"/><Relationship Id="rId15" Type="http://schemas.openxmlformats.org/officeDocument/2006/relationships/notesSlide" Target="../notesSlides/notesSlide38.xml"/><Relationship Id="rId10" Type="http://schemas.openxmlformats.org/officeDocument/2006/relationships/tags" Target="../tags/tag342.xml"/><Relationship Id="rId4" Type="http://schemas.openxmlformats.org/officeDocument/2006/relationships/tags" Target="../tags/tag336.xml"/><Relationship Id="rId9" Type="http://schemas.openxmlformats.org/officeDocument/2006/relationships/tags" Target="../tags/tag341.xml"/><Relationship Id="rId14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tags" Target="../tags/tag352.xml"/><Relationship Id="rId13" Type="http://schemas.openxmlformats.org/officeDocument/2006/relationships/tags" Target="../tags/tag357.xml"/><Relationship Id="rId18" Type="http://schemas.openxmlformats.org/officeDocument/2006/relationships/tags" Target="../tags/tag362.xml"/><Relationship Id="rId26" Type="http://schemas.openxmlformats.org/officeDocument/2006/relationships/oleObject" Target="../embeddings/oleObject30.bin"/><Relationship Id="rId3" Type="http://schemas.openxmlformats.org/officeDocument/2006/relationships/tags" Target="../tags/tag347.xml"/><Relationship Id="rId21" Type="http://schemas.openxmlformats.org/officeDocument/2006/relationships/tags" Target="../tags/tag365.xml"/><Relationship Id="rId7" Type="http://schemas.openxmlformats.org/officeDocument/2006/relationships/tags" Target="../tags/tag351.xml"/><Relationship Id="rId12" Type="http://schemas.openxmlformats.org/officeDocument/2006/relationships/tags" Target="../tags/tag356.xml"/><Relationship Id="rId17" Type="http://schemas.openxmlformats.org/officeDocument/2006/relationships/tags" Target="../tags/tag361.xml"/><Relationship Id="rId25" Type="http://schemas.openxmlformats.org/officeDocument/2006/relationships/notesSlide" Target="../notesSlides/notesSlide39.xml"/><Relationship Id="rId2" Type="http://schemas.openxmlformats.org/officeDocument/2006/relationships/tags" Target="../tags/tag346.xml"/><Relationship Id="rId16" Type="http://schemas.openxmlformats.org/officeDocument/2006/relationships/tags" Target="../tags/tag360.xml"/><Relationship Id="rId20" Type="http://schemas.openxmlformats.org/officeDocument/2006/relationships/tags" Target="../tags/tag364.xml"/><Relationship Id="rId1" Type="http://schemas.openxmlformats.org/officeDocument/2006/relationships/vmlDrawing" Target="../drawings/vmlDrawing30.vml"/><Relationship Id="rId6" Type="http://schemas.openxmlformats.org/officeDocument/2006/relationships/tags" Target="../tags/tag350.xml"/><Relationship Id="rId11" Type="http://schemas.openxmlformats.org/officeDocument/2006/relationships/tags" Target="../tags/tag355.xml"/><Relationship Id="rId24" Type="http://schemas.openxmlformats.org/officeDocument/2006/relationships/slideLayout" Target="../slideLayouts/slideLayout2.xml"/><Relationship Id="rId5" Type="http://schemas.openxmlformats.org/officeDocument/2006/relationships/tags" Target="../tags/tag349.xml"/><Relationship Id="rId15" Type="http://schemas.openxmlformats.org/officeDocument/2006/relationships/tags" Target="../tags/tag359.xml"/><Relationship Id="rId23" Type="http://schemas.openxmlformats.org/officeDocument/2006/relationships/tags" Target="../tags/tag367.xml"/><Relationship Id="rId10" Type="http://schemas.openxmlformats.org/officeDocument/2006/relationships/tags" Target="../tags/tag354.xml"/><Relationship Id="rId19" Type="http://schemas.openxmlformats.org/officeDocument/2006/relationships/tags" Target="../tags/tag363.xml"/><Relationship Id="rId4" Type="http://schemas.openxmlformats.org/officeDocument/2006/relationships/tags" Target="../tags/tag348.xml"/><Relationship Id="rId9" Type="http://schemas.openxmlformats.org/officeDocument/2006/relationships/tags" Target="../tags/tag353.xml"/><Relationship Id="rId14" Type="http://schemas.openxmlformats.org/officeDocument/2006/relationships/tags" Target="../tags/tag358.xml"/><Relationship Id="rId22" Type="http://schemas.openxmlformats.org/officeDocument/2006/relationships/tags" Target="../tags/tag36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50.xml"/><Relationship Id="rId13" Type="http://schemas.openxmlformats.org/officeDocument/2006/relationships/tags" Target="../tags/tag55.xml"/><Relationship Id="rId18" Type="http://schemas.openxmlformats.org/officeDocument/2006/relationships/tags" Target="../tags/tag60.xml"/><Relationship Id="rId26" Type="http://schemas.openxmlformats.org/officeDocument/2006/relationships/tags" Target="../tags/tag68.xml"/><Relationship Id="rId3" Type="http://schemas.openxmlformats.org/officeDocument/2006/relationships/tags" Target="../tags/tag45.xml"/><Relationship Id="rId21" Type="http://schemas.openxmlformats.org/officeDocument/2006/relationships/tags" Target="../tags/tag63.xml"/><Relationship Id="rId34" Type="http://schemas.openxmlformats.org/officeDocument/2006/relationships/slideLayout" Target="../slideLayouts/slideLayout2.xml"/><Relationship Id="rId7" Type="http://schemas.openxmlformats.org/officeDocument/2006/relationships/tags" Target="../tags/tag49.xml"/><Relationship Id="rId12" Type="http://schemas.openxmlformats.org/officeDocument/2006/relationships/tags" Target="../tags/tag54.xml"/><Relationship Id="rId17" Type="http://schemas.openxmlformats.org/officeDocument/2006/relationships/tags" Target="../tags/tag59.xml"/><Relationship Id="rId25" Type="http://schemas.openxmlformats.org/officeDocument/2006/relationships/tags" Target="../tags/tag67.xml"/><Relationship Id="rId33" Type="http://schemas.openxmlformats.org/officeDocument/2006/relationships/tags" Target="../tags/tag75.xml"/><Relationship Id="rId2" Type="http://schemas.openxmlformats.org/officeDocument/2006/relationships/tags" Target="../tags/tag44.xml"/><Relationship Id="rId16" Type="http://schemas.openxmlformats.org/officeDocument/2006/relationships/tags" Target="../tags/tag58.xml"/><Relationship Id="rId20" Type="http://schemas.openxmlformats.org/officeDocument/2006/relationships/tags" Target="../tags/tag62.xml"/><Relationship Id="rId29" Type="http://schemas.openxmlformats.org/officeDocument/2006/relationships/tags" Target="../tags/tag71.xml"/><Relationship Id="rId1" Type="http://schemas.openxmlformats.org/officeDocument/2006/relationships/vmlDrawing" Target="../drawings/vmlDrawing4.vml"/><Relationship Id="rId6" Type="http://schemas.openxmlformats.org/officeDocument/2006/relationships/tags" Target="../tags/tag48.xml"/><Relationship Id="rId11" Type="http://schemas.openxmlformats.org/officeDocument/2006/relationships/tags" Target="../tags/tag53.xml"/><Relationship Id="rId24" Type="http://schemas.openxmlformats.org/officeDocument/2006/relationships/tags" Target="../tags/tag66.xml"/><Relationship Id="rId32" Type="http://schemas.openxmlformats.org/officeDocument/2006/relationships/tags" Target="../tags/tag74.xml"/><Relationship Id="rId5" Type="http://schemas.openxmlformats.org/officeDocument/2006/relationships/tags" Target="../tags/tag47.xml"/><Relationship Id="rId15" Type="http://schemas.openxmlformats.org/officeDocument/2006/relationships/tags" Target="../tags/tag57.xml"/><Relationship Id="rId23" Type="http://schemas.openxmlformats.org/officeDocument/2006/relationships/tags" Target="../tags/tag65.xml"/><Relationship Id="rId28" Type="http://schemas.openxmlformats.org/officeDocument/2006/relationships/tags" Target="../tags/tag70.xml"/><Relationship Id="rId36" Type="http://schemas.openxmlformats.org/officeDocument/2006/relationships/oleObject" Target="../embeddings/oleObject4.bin"/><Relationship Id="rId10" Type="http://schemas.openxmlformats.org/officeDocument/2006/relationships/tags" Target="../tags/tag52.xml"/><Relationship Id="rId19" Type="http://schemas.openxmlformats.org/officeDocument/2006/relationships/tags" Target="../tags/tag61.xml"/><Relationship Id="rId31" Type="http://schemas.openxmlformats.org/officeDocument/2006/relationships/tags" Target="../tags/tag73.xml"/><Relationship Id="rId4" Type="http://schemas.openxmlformats.org/officeDocument/2006/relationships/tags" Target="../tags/tag46.xml"/><Relationship Id="rId9" Type="http://schemas.openxmlformats.org/officeDocument/2006/relationships/tags" Target="../tags/tag51.xml"/><Relationship Id="rId14" Type="http://schemas.openxmlformats.org/officeDocument/2006/relationships/tags" Target="../tags/tag56.xml"/><Relationship Id="rId22" Type="http://schemas.openxmlformats.org/officeDocument/2006/relationships/tags" Target="../tags/tag64.xml"/><Relationship Id="rId27" Type="http://schemas.openxmlformats.org/officeDocument/2006/relationships/tags" Target="../tags/tag69.xml"/><Relationship Id="rId30" Type="http://schemas.openxmlformats.org/officeDocument/2006/relationships/tags" Target="../tags/tag72.xml"/><Relationship Id="rId35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tags" Target="../tags/tag369.xml"/><Relationship Id="rId2" Type="http://schemas.openxmlformats.org/officeDocument/2006/relationships/tags" Target="../tags/tag368.xml"/><Relationship Id="rId1" Type="http://schemas.openxmlformats.org/officeDocument/2006/relationships/vmlDrawing" Target="../drawings/vmlDrawing31.vml"/><Relationship Id="rId6" Type="http://schemas.openxmlformats.org/officeDocument/2006/relationships/oleObject" Target="../embeddings/oleObject31.bin"/><Relationship Id="rId5" Type="http://schemas.openxmlformats.org/officeDocument/2006/relationships/notesSlide" Target="../notesSlides/notesSlide40.xml"/><Relationship Id="rId4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tags" Target="../tags/tag376.xml"/><Relationship Id="rId13" Type="http://schemas.openxmlformats.org/officeDocument/2006/relationships/tags" Target="../tags/tag381.xml"/><Relationship Id="rId18" Type="http://schemas.openxmlformats.org/officeDocument/2006/relationships/tags" Target="../tags/tag386.xml"/><Relationship Id="rId26" Type="http://schemas.openxmlformats.org/officeDocument/2006/relationships/notesSlide" Target="../notesSlides/notesSlide42.xml"/><Relationship Id="rId3" Type="http://schemas.openxmlformats.org/officeDocument/2006/relationships/tags" Target="../tags/tag371.xml"/><Relationship Id="rId21" Type="http://schemas.openxmlformats.org/officeDocument/2006/relationships/tags" Target="../tags/tag389.xml"/><Relationship Id="rId7" Type="http://schemas.openxmlformats.org/officeDocument/2006/relationships/tags" Target="../tags/tag375.xml"/><Relationship Id="rId12" Type="http://schemas.openxmlformats.org/officeDocument/2006/relationships/tags" Target="../tags/tag380.xml"/><Relationship Id="rId17" Type="http://schemas.openxmlformats.org/officeDocument/2006/relationships/tags" Target="../tags/tag385.xml"/><Relationship Id="rId25" Type="http://schemas.openxmlformats.org/officeDocument/2006/relationships/slideLayout" Target="../slideLayouts/slideLayout2.xml"/><Relationship Id="rId2" Type="http://schemas.openxmlformats.org/officeDocument/2006/relationships/tags" Target="../tags/tag370.xml"/><Relationship Id="rId16" Type="http://schemas.openxmlformats.org/officeDocument/2006/relationships/tags" Target="../tags/tag384.xml"/><Relationship Id="rId20" Type="http://schemas.openxmlformats.org/officeDocument/2006/relationships/tags" Target="../tags/tag388.xml"/><Relationship Id="rId1" Type="http://schemas.openxmlformats.org/officeDocument/2006/relationships/vmlDrawing" Target="../drawings/vmlDrawing32.vml"/><Relationship Id="rId6" Type="http://schemas.openxmlformats.org/officeDocument/2006/relationships/tags" Target="../tags/tag374.xml"/><Relationship Id="rId11" Type="http://schemas.openxmlformats.org/officeDocument/2006/relationships/tags" Target="../tags/tag379.xml"/><Relationship Id="rId24" Type="http://schemas.openxmlformats.org/officeDocument/2006/relationships/tags" Target="../tags/tag392.xml"/><Relationship Id="rId5" Type="http://schemas.openxmlformats.org/officeDocument/2006/relationships/tags" Target="../tags/tag373.xml"/><Relationship Id="rId15" Type="http://schemas.openxmlformats.org/officeDocument/2006/relationships/tags" Target="../tags/tag383.xml"/><Relationship Id="rId23" Type="http://schemas.openxmlformats.org/officeDocument/2006/relationships/tags" Target="../tags/tag391.xml"/><Relationship Id="rId10" Type="http://schemas.openxmlformats.org/officeDocument/2006/relationships/tags" Target="../tags/tag378.xml"/><Relationship Id="rId19" Type="http://schemas.openxmlformats.org/officeDocument/2006/relationships/tags" Target="../tags/tag387.xml"/><Relationship Id="rId4" Type="http://schemas.openxmlformats.org/officeDocument/2006/relationships/tags" Target="../tags/tag372.xml"/><Relationship Id="rId9" Type="http://schemas.openxmlformats.org/officeDocument/2006/relationships/tags" Target="../tags/tag377.xml"/><Relationship Id="rId14" Type="http://schemas.openxmlformats.org/officeDocument/2006/relationships/tags" Target="../tags/tag382.xml"/><Relationship Id="rId22" Type="http://schemas.openxmlformats.org/officeDocument/2006/relationships/tags" Target="../tags/tag390.xml"/><Relationship Id="rId27" Type="http://schemas.openxmlformats.org/officeDocument/2006/relationships/oleObject" Target="../embeddings/oleObject32.bin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tags" Target="../tags/tag399.xml"/><Relationship Id="rId3" Type="http://schemas.openxmlformats.org/officeDocument/2006/relationships/tags" Target="../tags/tag394.xml"/><Relationship Id="rId7" Type="http://schemas.openxmlformats.org/officeDocument/2006/relationships/tags" Target="../tags/tag398.xml"/><Relationship Id="rId2" Type="http://schemas.openxmlformats.org/officeDocument/2006/relationships/tags" Target="../tags/tag393.xml"/><Relationship Id="rId1" Type="http://schemas.openxmlformats.org/officeDocument/2006/relationships/vmlDrawing" Target="../drawings/vmlDrawing33.vml"/><Relationship Id="rId6" Type="http://schemas.openxmlformats.org/officeDocument/2006/relationships/tags" Target="../tags/tag397.xml"/><Relationship Id="rId11" Type="http://schemas.openxmlformats.org/officeDocument/2006/relationships/oleObject" Target="../embeddings/oleObject33.bin"/><Relationship Id="rId5" Type="http://schemas.openxmlformats.org/officeDocument/2006/relationships/tags" Target="../tags/tag396.xml"/><Relationship Id="rId10" Type="http://schemas.openxmlformats.org/officeDocument/2006/relationships/notesSlide" Target="../notesSlides/notesSlide44.xml"/><Relationship Id="rId4" Type="http://schemas.openxmlformats.org/officeDocument/2006/relationships/tags" Target="../tags/tag395.xml"/><Relationship Id="rId9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tags" Target="../tags/tag406.xml"/><Relationship Id="rId3" Type="http://schemas.openxmlformats.org/officeDocument/2006/relationships/tags" Target="../tags/tag401.xml"/><Relationship Id="rId7" Type="http://schemas.openxmlformats.org/officeDocument/2006/relationships/tags" Target="../tags/tag405.xml"/><Relationship Id="rId12" Type="http://schemas.openxmlformats.org/officeDocument/2006/relationships/oleObject" Target="../embeddings/oleObject34.bin"/><Relationship Id="rId2" Type="http://schemas.openxmlformats.org/officeDocument/2006/relationships/tags" Target="../tags/tag400.xml"/><Relationship Id="rId1" Type="http://schemas.openxmlformats.org/officeDocument/2006/relationships/vmlDrawing" Target="../drawings/vmlDrawing34.vml"/><Relationship Id="rId6" Type="http://schemas.openxmlformats.org/officeDocument/2006/relationships/tags" Target="../tags/tag404.xml"/><Relationship Id="rId11" Type="http://schemas.openxmlformats.org/officeDocument/2006/relationships/notesSlide" Target="../notesSlides/notesSlide46.xml"/><Relationship Id="rId5" Type="http://schemas.openxmlformats.org/officeDocument/2006/relationships/tags" Target="../tags/tag403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402.xml"/><Relationship Id="rId9" Type="http://schemas.openxmlformats.org/officeDocument/2006/relationships/tags" Target="../tags/tag40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82.xml"/><Relationship Id="rId13" Type="http://schemas.openxmlformats.org/officeDocument/2006/relationships/tags" Target="../tags/tag87.xml"/><Relationship Id="rId3" Type="http://schemas.openxmlformats.org/officeDocument/2006/relationships/tags" Target="../tags/tag77.xml"/><Relationship Id="rId7" Type="http://schemas.openxmlformats.org/officeDocument/2006/relationships/tags" Target="../tags/tag81.xml"/><Relationship Id="rId12" Type="http://schemas.openxmlformats.org/officeDocument/2006/relationships/tags" Target="../tags/tag86.xml"/><Relationship Id="rId2" Type="http://schemas.openxmlformats.org/officeDocument/2006/relationships/tags" Target="../tags/tag76.xml"/><Relationship Id="rId16" Type="http://schemas.openxmlformats.org/officeDocument/2006/relationships/oleObject" Target="../embeddings/oleObject5.bin"/><Relationship Id="rId1" Type="http://schemas.openxmlformats.org/officeDocument/2006/relationships/vmlDrawing" Target="../drawings/vmlDrawing5.vml"/><Relationship Id="rId6" Type="http://schemas.openxmlformats.org/officeDocument/2006/relationships/tags" Target="../tags/tag80.xml"/><Relationship Id="rId11" Type="http://schemas.openxmlformats.org/officeDocument/2006/relationships/tags" Target="../tags/tag85.xml"/><Relationship Id="rId5" Type="http://schemas.openxmlformats.org/officeDocument/2006/relationships/tags" Target="../tags/tag79.xml"/><Relationship Id="rId15" Type="http://schemas.openxmlformats.org/officeDocument/2006/relationships/notesSlide" Target="../notesSlides/notesSlide7.xml"/><Relationship Id="rId10" Type="http://schemas.openxmlformats.org/officeDocument/2006/relationships/tags" Target="../tags/tag84.xml"/><Relationship Id="rId4" Type="http://schemas.openxmlformats.org/officeDocument/2006/relationships/tags" Target="../tags/tag78.xml"/><Relationship Id="rId9" Type="http://schemas.openxmlformats.org/officeDocument/2006/relationships/tags" Target="../tags/tag83.xml"/><Relationship Id="rId1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94.xml"/><Relationship Id="rId13" Type="http://schemas.openxmlformats.org/officeDocument/2006/relationships/tags" Target="../tags/tag99.xml"/><Relationship Id="rId18" Type="http://schemas.openxmlformats.org/officeDocument/2006/relationships/tags" Target="../tags/tag104.xml"/><Relationship Id="rId26" Type="http://schemas.openxmlformats.org/officeDocument/2006/relationships/oleObject" Target="../embeddings/oleObject6.bin"/><Relationship Id="rId3" Type="http://schemas.openxmlformats.org/officeDocument/2006/relationships/tags" Target="../tags/tag89.xml"/><Relationship Id="rId21" Type="http://schemas.openxmlformats.org/officeDocument/2006/relationships/tags" Target="../tags/tag107.xml"/><Relationship Id="rId7" Type="http://schemas.openxmlformats.org/officeDocument/2006/relationships/tags" Target="../tags/tag93.xml"/><Relationship Id="rId12" Type="http://schemas.openxmlformats.org/officeDocument/2006/relationships/tags" Target="../tags/tag98.xml"/><Relationship Id="rId17" Type="http://schemas.openxmlformats.org/officeDocument/2006/relationships/tags" Target="../tags/tag103.xml"/><Relationship Id="rId25" Type="http://schemas.openxmlformats.org/officeDocument/2006/relationships/notesSlide" Target="../notesSlides/notesSlide8.xml"/><Relationship Id="rId2" Type="http://schemas.openxmlformats.org/officeDocument/2006/relationships/tags" Target="../tags/tag88.xml"/><Relationship Id="rId16" Type="http://schemas.openxmlformats.org/officeDocument/2006/relationships/tags" Target="../tags/tag102.xml"/><Relationship Id="rId20" Type="http://schemas.openxmlformats.org/officeDocument/2006/relationships/tags" Target="../tags/tag106.xml"/><Relationship Id="rId1" Type="http://schemas.openxmlformats.org/officeDocument/2006/relationships/vmlDrawing" Target="../drawings/vmlDrawing6.vml"/><Relationship Id="rId6" Type="http://schemas.openxmlformats.org/officeDocument/2006/relationships/tags" Target="../tags/tag92.xml"/><Relationship Id="rId11" Type="http://schemas.openxmlformats.org/officeDocument/2006/relationships/tags" Target="../tags/tag97.xml"/><Relationship Id="rId24" Type="http://schemas.openxmlformats.org/officeDocument/2006/relationships/slideLayout" Target="../slideLayouts/slideLayout2.xml"/><Relationship Id="rId5" Type="http://schemas.openxmlformats.org/officeDocument/2006/relationships/tags" Target="../tags/tag91.xml"/><Relationship Id="rId15" Type="http://schemas.openxmlformats.org/officeDocument/2006/relationships/tags" Target="../tags/tag101.xml"/><Relationship Id="rId23" Type="http://schemas.openxmlformats.org/officeDocument/2006/relationships/tags" Target="../tags/tag109.xml"/><Relationship Id="rId10" Type="http://schemas.openxmlformats.org/officeDocument/2006/relationships/tags" Target="../tags/tag96.xml"/><Relationship Id="rId19" Type="http://schemas.openxmlformats.org/officeDocument/2006/relationships/tags" Target="../tags/tag105.xml"/><Relationship Id="rId4" Type="http://schemas.openxmlformats.org/officeDocument/2006/relationships/tags" Target="../tags/tag90.xml"/><Relationship Id="rId9" Type="http://schemas.openxmlformats.org/officeDocument/2006/relationships/tags" Target="../tags/tag95.xml"/><Relationship Id="rId14" Type="http://schemas.openxmlformats.org/officeDocument/2006/relationships/tags" Target="../tags/tag100.xml"/><Relationship Id="rId22" Type="http://schemas.openxmlformats.org/officeDocument/2006/relationships/tags" Target="../tags/tag10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7.bin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fr-FR" sz="3000" dirty="0" smtClean="0"/>
              <a:t/>
            </a:r>
            <a:br>
              <a:rPr lang="fr-FR" sz="3000" dirty="0" smtClean="0"/>
            </a:br>
            <a:r>
              <a:rPr lang="fr-FR" sz="3000" dirty="0" smtClean="0"/>
              <a:t>Organisation E.ON France</a:t>
            </a:r>
            <a:r>
              <a:rPr lang="fr-FR" sz="3000" dirty="0" smtClean="0"/>
              <a:t/>
            </a:r>
            <a:br>
              <a:rPr lang="fr-FR" sz="3000" dirty="0" smtClean="0"/>
            </a:br>
            <a:r>
              <a:rPr lang="fr-FR" sz="2400" b="0" dirty="0" smtClean="0"/>
              <a:t>April 16th 2009</a:t>
            </a:r>
          </a:p>
        </p:txBody>
      </p:sp>
      <p:sp>
        <p:nvSpPr>
          <p:cNvPr id="4099" name="ZoneTexte 3"/>
          <p:cNvSpPr txBox="1">
            <a:spLocks noChangeArrowheads="1"/>
          </p:cNvSpPr>
          <p:nvPr/>
        </p:nvSpPr>
        <p:spPr bwMode="auto">
          <a:xfrm>
            <a:off x="685800" y="2133600"/>
            <a:ext cx="49307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400" b="0">
                <a:solidFill>
                  <a:schemeClr val="bg1"/>
                </a:solidFill>
              </a:rPr>
              <a:t>Corporate Development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6531429" y="2595563"/>
            <a:ext cx="1131720" cy="40011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fr-FR" dirty="0" err="1" smtClean="0"/>
              <a:t>Draft</a:t>
            </a:r>
            <a:r>
              <a:rPr lang="fr-FR" dirty="0" smtClean="0"/>
              <a:t> </a:t>
            </a:r>
            <a:r>
              <a:rPr lang="fr-FR" dirty="0" smtClean="0"/>
              <a:t>v01</a:t>
            </a:r>
            <a:endParaRPr lang="fr-FR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86466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87042" r:id="rId6" imgW="0" imgH="0" progId="">
              <p:embed/>
            </p:oleObj>
          </a:graphicData>
        </a:graphic>
      </p:graphicFrame>
      <p:sp>
        <p:nvSpPr>
          <p:cNvPr id="1086467" name="Rectangle 3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660400" y="1143000"/>
            <a:ext cx="8789988" cy="533400"/>
          </a:xfrm>
        </p:spPr>
        <p:txBody>
          <a:bodyPr/>
          <a:lstStyle/>
          <a:p>
            <a:r>
              <a:rPr lang="en-US" dirty="0" smtClean="0"/>
              <a:t>E.ON France CC / </a:t>
            </a:r>
            <a:r>
              <a:rPr lang="en-US" b="1" dirty="0" smtClean="0"/>
              <a:t>Strategy</a:t>
            </a:r>
            <a:r>
              <a:rPr lang="en-US" dirty="0" smtClean="0"/>
              <a:t> </a:t>
            </a:r>
            <a:r>
              <a:rPr lang="en-US" dirty="0"/>
              <a:t>– Function description</a:t>
            </a:r>
          </a:p>
        </p:txBody>
      </p:sp>
      <p:sp>
        <p:nvSpPr>
          <p:cNvPr id="1086468" name="Rectangle 4"/>
          <p:cNvSpPr>
            <a:spLocks noChangeArrowheads="1"/>
          </p:cNvSpPr>
          <p:nvPr/>
        </p:nvSpPr>
        <p:spPr bwMode="gray">
          <a:xfrm>
            <a:off x="455613" y="1824038"/>
            <a:ext cx="4113212" cy="4286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tIns="91440" bIns="91440" anchor="b">
            <a:spAutoFit/>
          </a:bodyPr>
          <a:lstStyle/>
          <a:p>
            <a:r>
              <a:rPr lang="en-US" sz="1600" b="1">
                <a:cs typeface="Arial" charset="0"/>
              </a:rPr>
              <a:t>Scope of Function</a:t>
            </a:r>
          </a:p>
        </p:txBody>
      </p:sp>
      <p:sp>
        <p:nvSpPr>
          <p:cNvPr id="1086469" name="Rectangle 5"/>
          <p:cNvSpPr>
            <a:spLocks noChangeArrowheads="1"/>
          </p:cNvSpPr>
          <p:nvPr/>
        </p:nvSpPr>
        <p:spPr bwMode="gray">
          <a:xfrm>
            <a:off x="455613" y="2252663"/>
            <a:ext cx="4113212" cy="3602037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1440" bIns="91440"/>
          <a:lstStyle/>
          <a:p>
            <a:pPr algn="l">
              <a:lnSpc>
                <a:spcPct val="95000"/>
              </a:lnSpc>
            </a:pPr>
            <a:r>
              <a:rPr lang="en-US" sz="1400" b="1" dirty="0" smtClean="0">
                <a:cs typeface="Arial" charset="0"/>
              </a:rPr>
              <a:t>Objective 1</a:t>
            </a:r>
            <a:endParaRPr lang="en-US" sz="1400" b="1" dirty="0">
              <a:cs typeface="Arial" charset="0"/>
            </a:endParaRPr>
          </a:p>
          <a:p>
            <a:pPr marL="288925" lvl="1" indent="-174625" algn="l">
              <a:lnSpc>
                <a:spcPct val="95000"/>
              </a:lnSpc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TBC</a:t>
            </a:r>
            <a:endParaRPr lang="en-US" sz="1400" dirty="0">
              <a:cs typeface="Arial" charset="0"/>
            </a:endParaRPr>
          </a:p>
          <a:p>
            <a:pPr marL="288925" lvl="1" indent="-174625" algn="l">
              <a:lnSpc>
                <a:spcPct val="95000"/>
              </a:lnSpc>
              <a:buClr>
                <a:schemeClr val="tx2"/>
              </a:buClr>
              <a:buFontTx/>
              <a:buChar char="•"/>
            </a:pPr>
            <a:endParaRPr lang="en-US" sz="1400" dirty="0">
              <a:cs typeface="Arial" charset="0"/>
            </a:endParaRPr>
          </a:p>
          <a:p>
            <a:pPr algn="l">
              <a:lnSpc>
                <a:spcPct val="95000"/>
              </a:lnSpc>
            </a:pPr>
            <a:r>
              <a:rPr lang="en-US" sz="1400" b="1" dirty="0" smtClean="0">
                <a:cs typeface="Arial" charset="0"/>
              </a:rPr>
              <a:t>Objective 1</a:t>
            </a:r>
          </a:p>
          <a:p>
            <a:pPr marL="288925" lvl="1" indent="-174625" algn="l">
              <a:lnSpc>
                <a:spcPct val="95000"/>
              </a:lnSpc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TBC</a:t>
            </a:r>
          </a:p>
          <a:p>
            <a:pPr marL="288925" lvl="1" indent="-174625" algn="l">
              <a:lnSpc>
                <a:spcPct val="95000"/>
              </a:lnSpc>
              <a:buClr>
                <a:schemeClr val="tx2"/>
              </a:buClr>
              <a:buFontTx/>
              <a:buChar char="•"/>
            </a:pPr>
            <a:endParaRPr lang="en-US" sz="1400" dirty="0">
              <a:cs typeface="Arial" charset="0"/>
            </a:endParaRPr>
          </a:p>
          <a:p>
            <a:pPr algn="l">
              <a:lnSpc>
                <a:spcPct val="95000"/>
              </a:lnSpc>
            </a:pPr>
            <a:r>
              <a:rPr lang="en-US" sz="1400" b="1" dirty="0" smtClean="0">
                <a:cs typeface="Arial" charset="0"/>
              </a:rPr>
              <a:t>Management</a:t>
            </a:r>
            <a:endParaRPr lang="en-US" sz="1400" b="1" dirty="0">
              <a:cs typeface="Arial" charset="0"/>
            </a:endParaRPr>
          </a:p>
          <a:p>
            <a:pPr marL="288925" lvl="1" indent="-174625" algn="l">
              <a:lnSpc>
                <a:spcPct val="95000"/>
              </a:lnSpc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TBC</a:t>
            </a:r>
            <a:endParaRPr lang="en-US" sz="1400" dirty="0">
              <a:cs typeface="Arial" charset="0"/>
            </a:endParaRPr>
          </a:p>
        </p:txBody>
      </p:sp>
      <p:sp>
        <p:nvSpPr>
          <p:cNvPr id="1086470" name="Rectangle 6"/>
          <p:cNvSpPr>
            <a:spLocks noChangeArrowheads="1"/>
          </p:cNvSpPr>
          <p:nvPr/>
        </p:nvSpPr>
        <p:spPr bwMode="gray">
          <a:xfrm>
            <a:off x="5337175" y="1824038"/>
            <a:ext cx="4113213" cy="4286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tIns="91440" bIns="91440" anchor="b">
            <a:spAutoFit/>
          </a:bodyPr>
          <a:lstStyle/>
          <a:p>
            <a:r>
              <a:rPr lang="en-US" sz="1600" b="1">
                <a:cs typeface="Arial" charset="0"/>
              </a:rPr>
              <a:t>Steering – Interfaces</a:t>
            </a:r>
          </a:p>
        </p:txBody>
      </p:sp>
      <p:sp>
        <p:nvSpPr>
          <p:cNvPr id="1086471" name="Rectangle 7"/>
          <p:cNvSpPr>
            <a:spLocks noChangeArrowheads="1"/>
          </p:cNvSpPr>
          <p:nvPr/>
        </p:nvSpPr>
        <p:spPr bwMode="gray">
          <a:xfrm>
            <a:off x="5337175" y="2252663"/>
            <a:ext cx="4113213" cy="3602037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1440" bIns="91440"/>
          <a:lstStyle/>
          <a:p>
            <a:pPr algn="l"/>
            <a:r>
              <a:rPr lang="en-US" sz="1400" b="1" dirty="0">
                <a:cs typeface="Arial" charset="0"/>
              </a:rPr>
              <a:t>Report to EFR </a:t>
            </a:r>
            <a:r>
              <a:rPr lang="en-US" sz="1400" b="1" dirty="0" err="1">
                <a:cs typeface="Arial" charset="0"/>
              </a:rPr>
              <a:t>Directoire</a:t>
            </a:r>
            <a:endParaRPr lang="en-US" sz="1400" b="1" dirty="0">
              <a:cs typeface="Arial" charset="0"/>
            </a:endParaRP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endParaRPr lang="en-US" sz="1400" dirty="0">
              <a:cs typeface="Arial" charset="0"/>
            </a:endParaRPr>
          </a:p>
          <a:p>
            <a:pPr algn="l"/>
            <a:r>
              <a:rPr lang="en-US" sz="1400" b="1" dirty="0" smtClean="0">
                <a:cs typeface="Arial" charset="0"/>
              </a:rPr>
              <a:t>SNET</a:t>
            </a:r>
            <a:endParaRPr lang="en-US" sz="1400" dirty="0">
              <a:cs typeface="Arial" charset="0"/>
            </a:endParaRP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.</a:t>
            </a:r>
            <a:endParaRPr lang="en-US" sz="1400" dirty="0">
              <a:cs typeface="Arial" charset="0"/>
            </a:endParaRP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endParaRPr lang="en-US" sz="1400" dirty="0">
              <a:cs typeface="Arial" charset="0"/>
            </a:endParaRPr>
          </a:p>
          <a:p>
            <a:pPr algn="l"/>
            <a:r>
              <a:rPr lang="en-US" sz="1400" b="1" dirty="0">
                <a:cs typeface="Arial" charset="0"/>
              </a:rPr>
              <a:t>Interfaces</a:t>
            </a: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.</a:t>
            </a: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.</a:t>
            </a: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endParaRPr lang="en-US" sz="1400" dirty="0">
              <a:cs typeface="Arial" charset="0"/>
            </a:endParaRPr>
          </a:p>
        </p:txBody>
      </p:sp>
      <p:sp>
        <p:nvSpPr>
          <p:cNvPr id="1086472" name="Rectangle 8"/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 rot="487806">
            <a:off x="6076690" y="561588"/>
            <a:ext cx="1616596" cy="276999"/>
          </a:xfrm>
          <a:prstGeom prst="rect">
            <a:avLst/>
          </a:prstGeom>
          <a:solidFill>
            <a:schemeClr val="tx2"/>
          </a:solidFill>
          <a:ln w="19050" algn="ctr">
            <a:solidFill>
              <a:schemeClr val="bg1"/>
            </a:solidFill>
            <a:miter lim="800000"/>
            <a:headEnd/>
            <a:tailEnd type="none" w="med" len="lg"/>
          </a:ln>
          <a:effectLst/>
        </p:spPr>
        <p:txBody>
          <a:bodyPr wrap="none" lIns="0" tIns="0" rIns="0" bIns="0" anchor="ctr">
            <a:spAutoFit/>
          </a:bodyPr>
          <a:lstStyle/>
          <a:p>
            <a:pPr eaLnBrk="0" hangingPunct="0"/>
            <a:r>
              <a:rPr lang="en-US" b="1" dirty="0">
                <a:solidFill>
                  <a:schemeClr val="bg1"/>
                </a:solidFill>
              </a:rPr>
              <a:t>To be completed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86466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88066" r:id="rId6" imgW="0" imgH="0" progId="">
              <p:embed/>
            </p:oleObj>
          </a:graphicData>
        </a:graphic>
      </p:graphicFrame>
      <p:sp>
        <p:nvSpPr>
          <p:cNvPr id="1086467" name="Rectangle 3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660400" y="1143000"/>
            <a:ext cx="8789988" cy="533400"/>
          </a:xfrm>
        </p:spPr>
        <p:txBody>
          <a:bodyPr/>
          <a:lstStyle/>
          <a:p>
            <a:r>
              <a:rPr lang="en-US" dirty="0" smtClean="0"/>
              <a:t>E.ON France CC / </a:t>
            </a:r>
            <a:r>
              <a:rPr lang="en-US" b="1" dirty="0" smtClean="0"/>
              <a:t>Development</a:t>
            </a:r>
            <a:r>
              <a:rPr lang="en-US" dirty="0" smtClean="0"/>
              <a:t>– </a:t>
            </a:r>
            <a:r>
              <a:rPr lang="en-US" dirty="0"/>
              <a:t>Function description</a:t>
            </a:r>
          </a:p>
        </p:txBody>
      </p:sp>
      <p:sp>
        <p:nvSpPr>
          <p:cNvPr id="1086468" name="Rectangle 4"/>
          <p:cNvSpPr>
            <a:spLocks noChangeArrowheads="1"/>
          </p:cNvSpPr>
          <p:nvPr/>
        </p:nvSpPr>
        <p:spPr bwMode="gray">
          <a:xfrm>
            <a:off x="455613" y="1824038"/>
            <a:ext cx="4113212" cy="4286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tIns="91440" bIns="91440" anchor="b">
            <a:spAutoFit/>
          </a:bodyPr>
          <a:lstStyle/>
          <a:p>
            <a:r>
              <a:rPr lang="en-US" sz="1600" b="1">
                <a:cs typeface="Arial" charset="0"/>
              </a:rPr>
              <a:t>Scope of Function</a:t>
            </a:r>
          </a:p>
        </p:txBody>
      </p:sp>
      <p:sp>
        <p:nvSpPr>
          <p:cNvPr id="1086469" name="Rectangle 5"/>
          <p:cNvSpPr>
            <a:spLocks noChangeArrowheads="1"/>
          </p:cNvSpPr>
          <p:nvPr/>
        </p:nvSpPr>
        <p:spPr bwMode="gray">
          <a:xfrm>
            <a:off x="455613" y="2252663"/>
            <a:ext cx="4113212" cy="3602037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1440" bIns="91440"/>
          <a:lstStyle/>
          <a:p>
            <a:pPr algn="l">
              <a:lnSpc>
                <a:spcPct val="95000"/>
              </a:lnSpc>
            </a:pPr>
            <a:r>
              <a:rPr lang="en-US" sz="1400" b="1" dirty="0" smtClean="0">
                <a:cs typeface="Arial" charset="0"/>
              </a:rPr>
              <a:t>Objective 1</a:t>
            </a:r>
            <a:endParaRPr lang="en-US" sz="1400" b="1" dirty="0">
              <a:cs typeface="Arial" charset="0"/>
            </a:endParaRPr>
          </a:p>
          <a:p>
            <a:pPr marL="288925" lvl="1" indent="-174625" algn="l">
              <a:lnSpc>
                <a:spcPct val="95000"/>
              </a:lnSpc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TBC</a:t>
            </a:r>
            <a:endParaRPr lang="en-US" sz="1400" dirty="0">
              <a:cs typeface="Arial" charset="0"/>
            </a:endParaRPr>
          </a:p>
          <a:p>
            <a:pPr marL="288925" lvl="1" indent="-174625" algn="l">
              <a:lnSpc>
                <a:spcPct val="95000"/>
              </a:lnSpc>
              <a:buClr>
                <a:schemeClr val="tx2"/>
              </a:buClr>
              <a:buFontTx/>
              <a:buChar char="•"/>
            </a:pPr>
            <a:endParaRPr lang="en-US" sz="1400" dirty="0">
              <a:cs typeface="Arial" charset="0"/>
            </a:endParaRPr>
          </a:p>
          <a:p>
            <a:pPr algn="l">
              <a:lnSpc>
                <a:spcPct val="95000"/>
              </a:lnSpc>
            </a:pPr>
            <a:r>
              <a:rPr lang="en-US" sz="1400" b="1" dirty="0" smtClean="0">
                <a:cs typeface="Arial" charset="0"/>
              </a:rPr>
              <a:t>Objective 1</a:t>
            </a:r>
          </a:p>
          <a:p>
            <a:pPr marL="288925" lvl="1" indent="-174625" algn="l">
              <a:lnSpc>
                <a:spcPct val="95000"/>
              </a:lnSpc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TBC</a:t>
            </a:r>
          </a:p>
          <a:p>
            <a:pPr marL="288925" lvl="1" indent="-174625" algn="l">
              <a:lnSpc>
                <a:spcPct val="95000"/>
              </a:lnSpc>
              <a:buClr>
                <a:schemeClr val="tx2"/>
              </a:buClr>
              <a:buFontTx/>
              <a:buChar char="•"/>
            </a:pPr>
            <a:endParaRPr lang="en-US" sz="1400" dirty="0">
              <a:cs typeface="Arial" charset="0"/>
            </a:endParaRPr>
          </a:p>
          <a:p>
            <a:pPr algn="l">
              <a:lnSpc>
                <a:spcPct val="95000"/>
              </a:lnSpc>
            </a:pPr>
            <a:r>
              <a:rPr lang="en-US" sz="1400" b="1" dirty="0" smtClean="0">
                <a:cs typeface="Arial" charset="0"/>
              </a:rPr>
              <a:t>Management</a:t>
            </a:r>
            <a:endParaRPr lang="en-US" sz="1400" b="1" dirty="0">
              <a:cs typeface="Arial" charset="0"/>
            </a:endParaRPr>
          </a:p>
          <a:p>
            <a:pPr marL="288925" lvl="1" indent="-174625" algn="l">
              <a:lnSpc>
                <a:spcPct val="95000"/>
              </a:lnSpc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TBC</a:t>
            </a:r>
            <a:endParaRPr lang="en-US" sz="1400" dirty="0">
              <a:cs typeface="Arial" charset="0"/>
            </a:endParaRPr>
          </a:p>
        </p:txBody>
      </p:sp>
      <p:sp>
        <p:nvSpPr>
          <p:cNvPr id="1086470" name="Rectangle 6"/>
          <p:cNvSpPr>
            <a:spLocks noChangeArrowheads="1"/>
          </p:cNvSpPr>
          <p:nvPr/>
        </p:nvSpPr>
        <p:spPr bwMode="gray">
          <a:xfrm>
            <a:off x="5337175" y="1824038"/>
            <a:ext cx="4113213" cy="4286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tIns="91440" bIns="91440" anchor="b">
            <a:spAutoFit/>
          </a:bodyPr>
          <a:lstStyle/>
          <a:p>
            <a:r>
              <a:rPr lang="en-US" sz="1600" b="1">
                <a:cs typeface="Arial" charset="0"/>
              </a:rPr>
              <a:t>Steering – Interfaces</a:t>
            </a:r>
          </a:p>
        </p:txBody>
      </p:sp>
      <p:sp>
        <p:nvSpPr>
          <p:cNvPr id="1086471" name="Rectangle 7"/>
          <p:cNvSpPr>
            <a:spLocks noChangeArrowheads="1"/>
          </p:cNvSpPr>
          <p:nvPr/>
        </p:nvSpPr>
        <p:spPr bwMode="gray">
          <a:xfrm>
            <a:off x="5337175" y="2252663"/>
            <a:ext cx="4113213" cy="3602037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1440" bIns="91440"/>
          <a:lstStyle/>
          <a:p>
            <a:pPr algn="l"/>
            <a:r>
              <a:rPr lang="en-US" sz="1400" b="1" dirty="0">
                <a:cs typeface="Arial" charset="0"/>
              </a:rPr>
              <a:t>Report to EFR </a:t>
            </a:r>
            <a:r>
              <a:rPr lang="en-US" sz="1400" b="1" dirty="0" err="1">
                <a:cs typeface="Arial" charset="0"/>
              </a:rPr>
              <a:t>Directoire</a:t>
            </a:r>
            <a:endParaRPr lang="en-US" sz="1400" b="1" dirty="0">
              <a:cs typeface="Arial" charset="0"/>
            </a:endParaRP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endParaRPr lang="en-US" sz="1400" dirty="0">
              <a:cs typeface="Arial" charset="0"/>
            </a:endParaRPr>
          </a:p>
          <a:p>
            <a:pPr algn="l"/>
            <a:r>
              <a:rPr lang="en-US" sz="1400" b="1" dirty="0" smtClean="0">
                <a:cs typeface="Arial" charset="0"/>
              </a:rPr>
              <a:t>SNET</a:t>
            </a:r>
            <a:endParaRPr lang="en-US" sz="1400" dirty="0">
              <a:cs typeface="Arial" charset="0"/>
            </a:endParaRP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.</a:t>
            </a:r>
            <a:endParaRPr lang="en-US" sz="1400" dirty="0">
              <a:cs typeface="Arial" charset="0"/>
            </a:endParaRP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endParaRPr lang="en-US" sz="1400" dirty="0">
              <a:cs typeface="Arial" charset="0"/>
            </a:endParaRPr>
          </a:p>
          <a:p>
            <a:pPr algn="l"/>
            <a:r>
              <a:rPr lang="en-US" sz="1400" b="1" dirty="0">
                <a:cs typeface="Arial" charset="0"/>
              </a:rPr>
              <a:t>Interfaces</a:t>
            </a: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.</a:t>
            </a: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.</a:t>
            </a: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endParaRPr lang="en-US" sz="1400" dirty="0">
              <a:cs typeface="Arial" charset="0"/>
            </a:endParaRPr>
          </a:p>
        </p:txBody>
      </p:sp>
      <p:sp>
        <p:nvSpPr>
          <p:cNvPr id="1086472" name="Rectangle 8"/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 rot="487806">
            <a:off x="6076690" y="561588"/>
            <a:ext cx="1616596" cy="276999"/>
          </a:xfrm>
          <a:prstGeom prst="rect">
            <a:avLst/>
          </a:prstGeom>
          <a:solidFill>
            <a:schemeClr val="tx2"/>
          </a:solidFill>
          <a:ln w="19050" algn="ctr">
            <a:solidFill>
              <a:schemeClr val="bg1"/>
            </a:solidFill>
            <a:miter lim="800000"/>
            <a:headEnd/>
            <a:tailEnd type="none" w="med" len="lg"/>
          </a:ln>
          <a:effectLst/>
        </p:spPr>
        <p:txBody>
          <a:bodyPr wrap="none" lIns="0" tIns="0" rIns="0" bIns="0" anchor="ctr">
            <a:spAutoFit/>
          </a:bodyPr>
          <a:lstStyle/>
          <a:p>
            <a:pPr eaLnBrk="0" hangingPunct="0"/>
            <a:r>
              <a:rPr lang="en-US" b="1" dirty="0">
                <a:solidFill>
                  <a:schemeClr val="bg1"/>
                </a:solidFill>
              </a:rPr>
              <a:t>To be completed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86466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28674" r:id="rId6" imgW="0" imgH="0" progId="">
              <p:embed/>
            </p:oleObj>
          </a:graphicData>
        </a:graphic>
      </p:graphicFrame>
      <p:sp>
        <p:nvSpPr>
          <p:cNvPr id="1086467" name="Rectangle 3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660400" y="1143000"/>
            <a:ext cx="8789988" cy="533400"/>
          </a:xfrm>
        </p:spPr>
        <p:txBody>
          <a:bodyPr/>
          <a:lstStyle/>
          <a:p>
            <a:r>
              <a:rPr lang="en-US" dirty="0" smtClean="0"/>
              <a:t>E.ON France CC / </a:t>
            </a:r>
            <a:r>
              <a:rPr lang="en-US" b="1" dirty="0" smtClean="0"/>
              <a:t>Market Research</a:t>
            </a:r>
            <a:r>
              <a:rPr lang="en-US" dirty="0" smtClean="0"/>
              <a:t>– </a:t>
            </a:r>
            <a:r>
              <a:rPr lang="en-US" dirty="0"/>
              <a:t>Function description</a:t>
            </a:r>
          </a:p>
        </p:txBody>
      </p:sp>
      <p:sp>
        <p:nvSpPr>
          <p:cNvPr id="1086468" name="Rectangle 4"/>
          <p:cNvSpPr>
            <a:spLocks noChangeArrowheads="1"/>
          </p:cNvSpPr>
          <p:nvPr/>
        </p:nvSpPr>
        <p:spPr bwMode="gray">
          <a:xfrm>
            <a:off x="455613" y="1824038"/>
            <a:ext cx="4113212" cy="4286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tIns="91440" bIns="91440" anchor="b">
            <a:spAutoFit/>
          </a:bodyPr>
          <a:lstStyle/>
          <a:p>
            <a:r>
              <a:rPr lang="en-US" sz="1600" b="1">
                <a:cs typeface="Arial" charset="0"/>
              </a:rPr>
              <a:t>Scope of Function</a:t>
            </a:r>
          </a:p>
        </p:txBody>
      </p:sp>
      <p:sp>
        <p:nvSpPr>
          <p:cNvPr id="1086469" name="Rectangle 5"/>
          <p:cNvSpPr>
            <a:spLocks noChangeArrowheads="1"/>
          </p:cNvSpPr>
          <p:nvPr/>
        </p:nvSpPr>
        <p:spPr bwMode="gray">
          <a:xfrm>
            <a:off x="455613" y="2252663"/>
            <a:ext cx="4113212" cy="3602037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1440" bIns="91440"/>
          <a:lstStyle/>
          <a:p>
            <a:pPr algn="l">
              <a:lnSpc>
                <a:spcPct val="95000"/>
              </a:lnSpc>
            </a:pPr>
            <a:r>
              <a:rPr lang="en-US" sz="1400" b="1" dirty="0" smtClean="0">
                <a:cs typeface="Arial" charset="0"/>
              </a:rPr>
              <a:t>Objective 1</a:t>
            </a:r>
            <a:endParaRPr lang="en-US" sz="1400" b="1" dirty="0">
              <a:cs typeface="Arial" charset="0"/>
            </a:endParaRPr>
          </a:p>
          <a:p>
            <a:pPr marL="288925" lvl="1" indent="-174625" algn="l">
              <a:lnSpc>
                <a:spcPct val="95000"/>
              </a:lnSpc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TBC</a:t>
            </a:r>
            <a:endParaRPr lang="en-US" sz="1400" dirty="0">
              <a:cs typeface="Arial" charset="0"/>
            </a:endParaRPr>
          </a:p>
          <a:p>
            <a:pPr marL="288925" lvl="1" indent="-174625" algn="l">
              <a:lnSpc>
                <a:spcPct val="95000"/>
              </a:lnSpc>
              <a:buClr>
                <a:schemeClr val="tx2"/>
              </a:buClr>
              <a:buFontTx/>
              <a:buChar char="•"/>
            </a:pPr>
            <a:endParaRPr lang="en-US" sz="1400" dirty="0">
              <a:cs typeface="Arial" charset="0"/>
            </a:endParaRPr>
          </a:p>
          <a:p>
            <a:pPr algn="l">
              <a:lnSpc>
                <a:spcPct val="95000"/>
              </a:lnSpc>
            </a:pPr>
            <a:r>
              <a:rPr lang="en-US" sz="1400" b="1" dirty="0" smtClean="0">
                <a:cs typeface="Arial" charset="0"/>
              </a:rPr>
              <a:t>Objective 1</a:t>
            </a:r>
          </a:p>
          <a:p>
            <a:pPr marL="288925" lvl="1" indent="-174625" algn="l">
              <a:lnSpc>
                <a:spcPct val="95000"/>
              </a:lnSpc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TBC</a:t>
            </a:r>
          </a:p>
          <a:p>
            <a:pPr marL="288925" lvl="1" indent="-174625" algn="l">
              <a:lnSpc>
                <a:spcPct val="95000"/>
              </a:lnSpc>
              <a:buClr>
                <a:schemeClr val="tx2"/>
              </a:buClr>
              <a:buFontTx/>
              <a:buChar char="•"/>
            </a:pPr>
            <a:endParaRPr lang="en-US" sz="1400" dirty="0">
              <a:cs typeface="Arial" charset="0"/>
            </a:endParaRPr>
          </a:p>
          <a:p>
            <a:pPr algn="l">
              <a:lnSpc>
                <a:spcPct val="95000"/>
              </a:lnSpc>
            </a:pPr>
            <a:r>
              <a:rPr lang="en-US" sz="1400" b="1" dirty="0" smtClean="0">
                <a:cs typeface="Arial" charset="0"/>
              </a:rPr>
              <a:t>Management</a:t>
            </a:r>
            <a:endParaRPr lang="en-US" sz="1400" b="1" dirty="0">
              <a:cs typeface="Arial" charset="0"/>
            </a:endParaRPr>
          </a:p>
          <a:p>
            <a:pPr marL="288925" lvl="1" indent="-174625" algn="l">
              <a:lnSpc>
                <a:spcPct val="95000"/>
              </a:lnSpc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TBC</a:t>
            </a:r>
            <a:endParaRPr lang="en-US" sz="1400" dirty="0">
              <a:cs typeface="Arial" charset="0"/>
            </a:endParaRPr>
          </a:p>
        </p:txBody>
      </p:sp>
      <p:sp>
        <p:nvSpPr>
          <p:cNvPr id="1086470" name="Rectangle 6"/>
          <p:cNvSpPr>
            <a:spLocks noChangeArrowheads="1"/>
          </p:cNvSpPr>
          <p:nvPr/>
        </p:nvSpPr>
        <p:spPr bwMode="gray">
          <a:xfrm>
            <a:off x="5337175" y="1824038"/>
            <a:ext cx="4113213" cy="4286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tIns="91440" bIns="91440" anchor="b">
            <a:spAutoFit/>
          </a:bodyPr>
          <a:lstStyle/>
          <a:p>
            <a:r>
              <a:rPr lang="en-US" sz="1600" b="1">
                <a:cs typeface="Arial" charset="0"/>
              </a:rPr>
              <a:t>Steering – Interfaces</a:t>
            </a:r>
          </a:p>
        </p:txBody>
      </p:sp>
      <p:sp>
        <p:nvSpPr>
          <p:cNvPr id="1086471" name="Rectangle 7"/>
          <p:cNvSpPr>
            <a:spLocks noChangeArrowheads="1"/>
          </p:cNvSpPr>
          <p:nvPr/>
        </p:nvSpPr>
        <p:spPr bwMode="gray">
          <a:xfrm>
            <a:off x="5337175" y="2252663"/>
            <a:ext cx="4113213" cy="3602037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1440" bIns="91440"/>
          <a:lstStyle/>
          <a:p>
            <a:pPr algn="l"/>
            <a:r>
              <a:rPr lang="en-US" sz="1400" b="1" dirty="0">
                <a:cs typeface="Arial" charset="0"/>
              </a:rPr>
              <a:t>Report to EFR </a:t>
            </a:r>
            <a:r>
              <a:rPr lang="en-US" sz="1400" b="1" dirty="0" err="1">
                <a:cs typeface="Arial" charset="0"/>
              </a:rPr>
              <a:t>Directoire</a:t>
            </a:r>
            <a:endParaRPr lang="en-US" sz="1400" b="1" dirty="0">
              <a:cs typeface="Arial" charset="0"/>
            </a:endParaRP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endParaRPr lang="en-US" sz="1400" dirty="0">
              <a:cs typeface="Arial" charset="0"/>
            </a:endParaRPr>
          </a:p>
          <a:p>
            <a:pPr algn="l"/>
            <a:r>
              <a:rPr lang="en-US" sz="1400" b="1" dirty="0" smtClean="0">
                <a:cs typeface="Arial" charset="0"/>
              </a:rPr>
              <a:t>SNET</a:t>
            </a:r>
            <a:endParaRPr lang="en-US" sz="1400" dirty="0">
              <a:cs typeface="Arial" charset="0"/>
            </a:endParaRP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.</a:t>
            </a:r>
            <a:endParaRPr lang="en-US" sz="1400" dirty="0">
              <a:cs typeface="Arial" charset="0"/>
            </a:endParaRP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endParaRPr lang="en-US" sz="1400" dirty="0">
              <a:cs typeface="Arial" charset="0"/>
            </a:endParaRPr>
          </a:p>
          <a:p>
            <a:pPr algn="l"/>
            <a:r>
              <a:rPr lang="en-US" sz="1400" b="1" dirty="0">
                <a:cs typeface="Arial" charset="0"/>
              </a:rPr>
              <a:t>Interfaces</a:t>
            </a: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.</a:t>
            </a: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.</a:t>
            </a: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endParaRPr lang="en-US" sz="1400" dirty="0">
              <a:cs typeface="Arial" charset="0"/>
            </a:endParaRPr>
          </a:p>
        </p:txBody>
      </p:sp>
      <p:sp>
        <p:nvSpPr>
          <p:cNvPr id="1086472" name="Rectangle 8"/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 rot="487806">
            <a:off x="6076690" y="561588"/>
            <a:ext cx="1616596" cy="276999"/>
          </a:xfrm>
          <a:prstGeom prst="rect">
            <a:avLst/>
          </a:prstGeom>
          <a:solidFill>
            <a:schemeClr val="tx2"/>
          </a:solidFill>
          <a:ln w="19050" algn="ctr">
            <a:solidFill>
              <a:schemeClr val="bg1"/>
            </a:solidFill>
            <a:miter lim="800000"/>
            <a:headEnd/>
            <a:tailEnd type="none" w="med" len="lg"/>
          </a:ln>
          <a:effectLst/>
        </p:spPr>
        <p:txBody>
          <a:bodyPr wrap="none" lIns="0" tIns="0" rIns="0" bIns="0" anchor="ctr">
            <a:spAutoFit/>
          </a:bodyPr>
          <a:lstStyle/>
          <a:p>
            <a:pPr eaLnBrk="0" hangingPunct="0"/>
            <a:r>
              <a:rPr lang="en-US" b="1" dirty="0">
                <a:solidFill>
                  <a:schemeClr val="bg1"/>
                </a:solidFill>
              </a:rPr>
              <a:t>To be completed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97113" y="2982686"/>
            <a:ext cx="9082315" cy="533400"/>
          </a:xfrm>
        </p:spPr>
        <p:txBody>
          <a:bodyPr/>
          <a:lstStyle/>
          <a:p>
            <a:pPr eaLnBrk="1" hangingPunct="1"/>
            <a:r>
              <a:rPr lang="fr-FR" dirty="0" smtClean="0"/>
              <a:t>Focus Organisation E.ON France </a:t>
            </a:r>
            <a:r>
              <a:rPr lang="fr-FR" b="1" dirty="0" smtClean="0"/>
              <a:t>Affaires Publiques &amp; Régulation</a:t>
            </a:r>
            <a:endParaRPr lang="fr-FR" b="1" dirty="0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Organization </a:t>
            </a:r>
            <a:r>
              <a:rPr lang="en-US" dirty="0" err="1" smtClean="0"/>
              <a:t>d’E.ON</a:t>
            </a:r>
            <a:r>
              <a:rPr lang="en-US" dirty="0" smtClean="0"/>
              <a:t> France </a:t>
            </a:r>
            <a:r>
              <a:rPr lang="en-US" b="1" dirty="0" smtClean="0"/>
              <a:t>Affaires </a:t>
            </a:r>
            <a:r>
              <a:rPr lang="en-US" b="1" dirty="0" err="1" smtClean="0"/>
              <a:t>Publiques</a:t>
            </a:r>
            <a:r>
              <a:rPr lang="en-US" b="1" dirty="0" smtClean="0"/>
              <a:t> &amp; </a:t>
            </a:r>
            <a:r>
              <a:rPr lang="en-US" b="1" dirty="0" err="1" smtClean="0"/>
              <a:t>Régulation</a:t>
            </a:r>
            <a:endParaRPr lang="en-US" b="1" dirty="0" smtClean="0"/>
          </a:p>
        </p:txBody>
      </p:sp>
      <p:cxnSp>
        <p:nvCxnSpPr>
          <p:cNvPr id="3077" name="AutoShape 3"/>
          <p:cNvCxnSpPr>
            <a:cxnSpLocks noChangeShapeType="1"/>
            <a:stCxn id="3116" idx="1"/>
            <a:endCxn id="3118" idx="3"/>
          </p:cNvCxnSpPr>
          <p:nvPr>
            <p:custDataLst>
              <p:tags r:id="rId3"/>
            </p:custDataLst>
          </p:nvPr>
        </p:nvCxnSpPr>
        <p:spPr bwMode="gray">
          <a:xfrm rot="10800000" flipV="1">
            <a:off x="5322888" y="2233613"/>
            <a:ext cx="1230312" cy="158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cxnSp>
      <p:cxnSp>
        <p:nvCxnSpPr>
          <p:cNvPr id="3078" name="AutoShape 4"/>
          <p:cNvCxnSpPr>
            <a:cxnSpLocks noChangeShapeType="1"/>
            <a:stCxn id="3114" idx="0"/>
            <a:endCxn id="3120" idx="2"/>
          </p:cNvCxnSpPr>
          <p:nvPr>
            <p:custDataLst>
              <p:tags r:id="rId4"/>
            </p:custDataLst>
          </p:nvPr>
        </p:nvCxnSpPr>
        <p:spPr bwMode="gray">
          <a:xfrm rot="5400000" flipH="1" flipV="1">
            <a:off x="2716027" y="1732571"/>
            <a:ext cx="933450" cy="2846759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cxnSp>
      <p:grpSp>
        <p:nvGrpSpPr>
          <p:cNvPr id="2" name="Group 6"/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3886200" y="1781175"/>
            <a:ext cx="1439863" cy="908050"/>
            <a:chOff x="72" y="1067"/>
            <a:chExt cx="768" cy="396"/>
          </a:xfrm>
        </p:grpSpPr>
        <p:sp>
          <p:nvSpPr>
            <p:cNvPr id="3118" name="Rectangle 7"/>
            <p:cNvSpPr>
              <a:spLocks noChangeArrowheads="1"/>
            </p:cNvSpPr>
            <p:nvPr/>
          </p:nvSpPr>
          <p:spPr bwMode="gray">
            <a:xfrm>
              <a:off x="74" y="1067"/>
              <a:ext cx="764" cy="396"/>
            </a:xfrm>
            <a:prstGeom prst="rect">
              <a:avLst/>
            </a:prstGeom>
            <a:solidFill>
              <a:schemeClr val="accent1"/>
            </a:solidFill>
            <a:ln w="12700" algn="ctr">
              <a:solidFill>
                <a:schemeClr val="bg2"/>
              </a:solidFill>
              <a:miter lim="800000"/>
              <a:headEnd/>
              <a:tailEnd/>
            </a:ln>
          </p:spPr>
          <p:txBody>
            <a:bodyPr tIns="91440" bIns="91440" anchor="ctr"/>
            <a:lstStyle/>
            <a:p>
              <a:pPr algn="ctr">
                <a:lnSpc>
                  <a:spcPct val="90000"/>
                </a:lnSpc>
              </a:pPr>
              <a:r>
                <a:rPr lang="en-US" sz="1100" b="1" dirty="0" smtClean="0">
                  <a:latin typeface="Arial" charset="0"/>
                </a:rPr>
                <a:t>Affaires </a:t>
              </a:r>
              <a:r>
                <a:rPr lang="en-US" sz="1100" b="1" dirty="0" err="1" smtClean="0">
                  <a:latin typeface="Arial" charset="0"/>
                </a:rPr>
                <a:t>Publiques</a:t>
              </a:r>
              <a:r>
                <a:rPr lang="en-US" sz="1100" dirty="0" smtClean="0">
                  <a:latin typeface="Arial" charset="0"/>
                </a:rPr>
                <a:t> </a:t>
              </a:r>
              <a:r>
                <a:rPr lang="en-US" sz="1100" dirty="0" smtClean="0">
                  <a:latin typeface="Arial" charset="0"/>
                </a:rPr>
                <a:t>&amp; </a:t>
              </a:r>
              <a:r>
                <a:rPr lang="en-US" sz="1100" dirty="0" err="1" smtClean="0">
                  <a:latin typeface="Arial" charset="0"/>
                </a:rPr>
                <a:t>Régulation</a:t>
              </a:r>
              <a:endParaRPr lang="en-US" sz="1100" b="1" dirty="0">
                <a:latin typeface="Arial" charset="0"/>
              </a:endParaRPr>
            </a:p>
            <a:p>
              <a:pPr algn="ctr"/>
              <a:endParaRPr lang="en-US" sz="1200" b="1" dirty="0">
                <a:latin typeface="Arial" charset="0"/>
              </a:endParaRPr>
            </a:p>
          </p:txBody>
        </p:sp>
        <p:sp>
          <p:nvSpPr>
            <p:cNvPr id="3119" name="Rectangle 8"/>
            <p:cNvSpPr>
              <a:spLocks noChangeArrowheads="1"/>
            </p:cNvSpPr>
            <p:nvPr/>
          </p:nvSpPr>
          <p:spPr bwMode="auto">
            <a:xfrm>
              <a:off x="72" y="1279"/>
              <a:ext cx="122" cy="1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 type="none" w="lg" len="lg"/>
            </a:ln>
          </p:spPr>
          <p:txBody>
            <a:bodyPr wrap="none" tIns="91440" bIns="91440" anchor="ctr"/>
            <a:lstStyle/>
            <a:p>
              <a:pPr algn="ctr"/>
              <a:endParaRPr lang="en-AU" sz="1400" b="1">
                <a:latin typeface="Arial" charset="0"/>
              </a:endParaRPr>
            </a:p>
          </p:txBody>
        </p:sp>
        <p:sp>
          <p:nvSpPr>
            <p:cNvPr id="3120" name="Rectangle 9"/>
            <p:cNvSpPr>
              <a:spLocks noChangeArrowheads="1"/>
            </p:cNvSpPr>
            <p:nvPr/>
          </p:nvSpPr>
          <p:spPr bwMode="gray">
            <a:xfrm>
              <a:off x="72" y="1313"/>
              <a:ext cx="768" cy="150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2"/>
              </a:solidFill>
              <a:miter lim="800000"/>
              <a:headEnd/>
              <a:tailEnd type="none" w="med" len="lg"/>
            </a:ln>
          </p:spPr>
          <p:txBody>
            <a:bodyPr tIns="91440" bIns="91440" anchor="ctr"/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latin typeface="Arial" charset="0"/>
                </a:rPr>
                <a:t>Stéphane Morel</a:t>
              </a:r>
              <a:endParaRPr lang="en-US" sz="1100" dirty="0">
                <a:latin typeface="Arial" charset="0"/>
              </a:endParaRPr>
            </a:p>
          </p:txBody>
        </p:sp>
      </p:grpSp>
      <p:grpSp>
        <p:nvGrpSpPr>
          <p:cNvPr id="3" name="Group 10"/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6553200" y="1919288"/>
            <a:ext cx="1406525" cy="628650"/>
            <a:chOff x="254" y="1694"/>
            <a:chExt cx="768" cy="396"/>
          </a:xfrm>
        </p:grpSpPr>
        <p:sp>
          <p:nvSpPr>
            <p:cNvPr id="3116" name="Rectangle 11"/>
            <p:cNvSpPr>
              <a:spLocks noChangeArrowheads="1"/>
            </p:cNvSpPr>
            <p:nvPr/>
          </p:nvSpPr>
          <p:spPr bwMode="gray">
            <a:xfrm>
              <a:off x="254" y="1694"/>
              <a:ext cx="768" cy="396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bg2"/>
              </a:solidFill>
              <a:miter lim="800000"/>
              <a:headEnd/>
              <a:tailEnd/>
            </a:ln>
          </p:spPr>
          <p:txBody>
            <a:bodyPr tIns="91440" bIns="91440" anchor="ctr"/>
            <a:lstStyle/>
            <a:p>
              <a:pPr algn="ctr"/>
              <a:r>
                <a:rPr lang="en-US" sz="1100" b="1">
                  <a:latin typeface="Arial" charset="0"/>
                </a:rPr>
                <a:t>Assistant</a:t>
              </a:r>
              <a:endParaRPr lang="en-US" sz="1200" b="1">
                <a:latin typeface="Arial" charset="0"/>
              </a:endParaRPr>
            </a:p>
          </p:txBody>
        </p:sp>
        <p:sp>
          <p:nvSpPr>
            <p:cNvPr id="3117" name="Rectangle 12"/>
            <p:cNvSpPr>
              <a:spLocks noChangeArrowheads="1"/>
            </p:cNvSpPr>
            <p:nvPr/>
          </p:nvSpPr>
          <p:spPr bwMode="auto">
            <a:xfrm>
              <a:off x="254" y="1906"/>
              <a:ext cx="122" cy="1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 type="none" w="lg" len="lg"/>
            </a:ln>
          </p:spPr>
          <p:txBody>
            <a:bodyPr wrap="none" tIns="91440" bIns="91440" anchor="ctr"/>
            <a:lstStyle/>
            <a:p>
              <a:pPr algn="ctr"/>
              <a:endParaRPr lang="en-AU" sz="1400" b="1">
                <a:latin typeface="Arial" charset="0"/>
              </a:endParaRPr>
            </a:p>
          </p:txBody>
        </p:sp>
      </p:grpSp>
      <p:graphicFrame>
        <p:nvGraphicFramePr>
          <p:cNvPr id="3074" name="Rectangle 33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89090" r:id="rId16" imgW="0" imgH="0" progId="">
              <p:embed/>
            </p:oleObj>
          </a:graphicData>
        </a:graphic>
      </p:graphicFrame>
      <p:sp>
        <p:nvSpPr>
          <p:cNvPr id="3081" name="Rectangle 9"/>
          <p:cNvSpPr>
            <a:spLocks noChangeArrowheads="1"/>
          </p:cNvSpPr>
          <p:nvPr/>
        </p:nvSpPr>
        <p:spPr bwMode="gray">
          <a:xfrm>
            <a:off x="6553200" y="2547938"/>
            <a:ext cx="1406525" cy="23812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2"/>
            </a:solidFill>
            <a:miter lim="800000"/>
            <a:headEnd/>
            <a:tailEnd type="none" w="med" len="lg"/>
          </a:ln>
        </p:spPr>
        <p:txBody>
          <a:bodyPr tIns="91440" bIns="91440" anchor="ctr"/>
          <a:lstStyle/>
          <a:p>
            <a:pPr algn="ctr">
              <a:lnSpc>
                <a:spcPct val="90000"/>
              </a:lnSpc>
            </a:pPr>
            <a:r>
              <a:rPr lang="en-US" sz="1100" dirty="0" smtClean="0">
                <a:latin typeface="Arial" charset="0"/>
              </a:rPr>
              <a:t>X</a:t>
            </a:r>
            <a:endParaRPr lang="en-US" sz="1100" dirty="0">
              <a:latin typeface="Arial" charset="0"/>
            </a:endParaRPr>
          </a:p>
        </p:txBody>
      </p:sp>
      <p:grpSp>
        <p:nvGrpSpPr>
          <p:cNvPr id="4" name="Groupe 47"/>
          <p:cNvGrpSpPr>
            <a:grpSpLocks/>
          </p:cNvGrpSpPr>
          <p:nvPr/>
        </p:nvGrpSpPr>
        <p:grpSpPr bwMode="auto">
          <a:xfrm>
            <a:off x="977529" y="3622675"/>
            <a:ext cx="1563687" cy="971550"/>
            <a:chOff x="158750" y="3625851"/>
            <a:chExt cx="1406525" cy="972609"/>
          </a:xfrm>
        </p:grpSpPr>
        <p:grpSp>
          <p:nvGrpSpPr>
            <p:cNvPr id="5" name="Group 13"/>
            <p:cNvGrpSpPr>
              <a:grpSpLocks/>
            </p:cNvGrpSpPr>
            <p:nvPr>
              <p:custDataLst>
                <p:tags r:id="rId13"/>
              </p:custDataLst>
            </p:nvPr>
          </p:nvGrpSpPr>
          <p:grpSpPr bwMode="auto">
            <a:xfrm>
              <a:off x="158750" y="3625851"/>
              <a:ext cx="1406525" cy="628650"/>
              <a:chOff x="254" y="2322"/>
              <a:chExt cx="768" cy="396"/>
            </a:xfrm>
          </p:grpSpPr>
          <p:sp>
            <p:nvSpPr>
              <p:cNvPr id="3114" name="Rectangle 14"/>
              <p:cNvSpPr>
                <a:spLocks noChangeArrowheads="1"/>
              </p:cNvSpPr>
              <p:nvPr/>
            </p:nvSpPr>
            <p:spPr bwMode="gray">
              <a:xfrm>
                <a:off x="254" y="2322"/>
                <a:ext cx="768" cy="396"/>
              </a:xfrm>
              <a:prstGeom prst="rect">
                <a:avLst/>
              </a:prstGeom>
              <a:solidFill>
                <a:schemeClr val="accent1"/>
              </a:solidFill>
              <a:ln w="9525" algn="ctr">
                <a:solidFill>
                  <a:schemeClr val="bg2"/>
                </a:solidFill>
                <a:miter lim="800000"/>
                <a:headEnd/>
                <a:tailEnd/>
              </a:ln>
            </p:spPr>
            <p:txBody>
              <a:bodyPr tIns="91440" bIns="91440" anchor="ctr"/>
              <a:lstStyle/>
              <a:p>
                <a:pPr algn="ctr"/>
                <a:r>
                  <a:rPr lang="en-US" sz="1100" b="1" dirty="0" smtClean="0">
                    <a:latin typeface="Arial" charset="0"/>
                  </a:rPr>
                  <a:t>X</a:t>
                </a:r>
                <a:endParaRPr lang="en-US" sz="1200" b="1" dirty="0">
                  <a:latin typeface="Arial" charset="0"/>
                </a:endParaRPr>
              </a:p>
            </p:txBody>
          </p:sp>
          <p:sp>
            <p:nvSpPr>
              <p:cNvPr id="3115" name="Rectangle 15"/>
              <p:cNvSpPr>
                <a:spLocks noChangeArrowheads="1"/>
              </p:cNvSpPr>
              <p:nvPr/>
            </p:nvSpPr>
            <p:spPr bwMode="auto">
              <a:xfrm>
                <a:off x="254" y="2534"/>
                <a:ext cx="122" cy="18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 type="none" w="lg" len="lg"/>
              </a:ln>
            </p:spPr>
            <p:txBody>
              <a:bodyPr wrap="none" tIns="91440" bIns="91440" anchor="ctr"/>
              <a:lstStyle/>
              <a:p>
                <a:pPr algn="ctr"/>
                <a:endParaRPr lang="en-AU" sz="1400" b="1">
                  <a:latin typeface="Arial" charset="0"/>
                </a:endParaRPr>
              </a:p>
            </p:txBody>
          </p:sp>
        </p:grpSp>
        <p:sp>
          <p:nvSpPr>
            <p:cNvPr id="3113" name="Rectangle 9"/>
            <p:cNvSpPr>
              <a:spLocks noChangeArrowheads="1"/>
            </p:cNvSpPr>
            <p:nvPr/>
          </p:nvSpPr>
          <p:spPr bwMode="gray">
            <a:xfrm>
              <a:off x="158750" y="4254501"/>
              <a:ext cx="1406525" cy="343959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2"/>
              </a:solidFill>
              <a:miter lim="800000"/>
              <a:headEnd/>
              <a:tailEnd type="none" w="med" len="lg"/>
            </a:ln>
          </p:spPr>
          <p:txBody>
            <a:bodyPr tIns="91440" bIns="91440" anchor="ctr"/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latin typeface="Arial" charset="0"/>
                </a:rPr>
                <a:t>X</a:t>
              </a:r>
              <a:endParaRPr lang="en-US" sz="1100" dirty="0">
                <a:latin typeface="Arial" charset="0"/>
              </a:endParaRPr>
            </a:p>
          </p:txBody>
        </p:sp>
      </p:grpSp>
      <p:grpSp>
        <p:nvGrpSpPr>
          <p:cNvPr id="6" name="Groupe 49"/>
          <p:cNvGrpSpPr>
            <a:grpSpLocks/>
          </p:cNvGrpSpPr>
          <p:nvPr/>
        </p:nvGrpSpPr>
        <p:grpSpPr bwMode="auto">
          <a:xfrm>
            <a:off x="3831892" y="3629934"/>
            <a:ext cx="1560513" cy="971550"/>
            <a:chOff x="158750" y="3625851"/>
            <a:chExt cx="1406525" cy="972609"/>
          </a:xfrm>
        </p:grpSpPr>
        <p:grpSp>
          <p:nvGrpSpPr>
            <p:cNvPr id="7" name="Group 13"/>
            <p:cNvGrpSpPr>
              <a:grpSpLocks/>
            </p:cNvGrpSpPr>
            <p:nvPr>
              <p:custDataLst>
                <p:tags r:id="rId12"/>
              </p:custDataLst>
            </p:nvPr>
          </p:nvGrpSpPr>
          <p:grpSpPr bwMode="auto">
            <a:xfrm>
              <a:off x="158750" y="3625851"/>
              <a:ext cx="1406525" cy="628650"/>
              <a:chOff x="254" y="2322"/>
              <a:chExt cx="768" cy="396"/>
            </a:xfrm>
          </p:grpSpPr>
          <p:sp>
            <p:nvSpPr>
              <p:cNvPr id="3110" name="Rectangle 14"/>
              <p:cNvSpPr>
                <a:spLocks noChangeArrowheads="1"/>
              </p:cNvSpPr>
              <p:nvPr/>
            </p:nvSpPr>
            <p:spPr bwMode="gray">
              <a:xfrm>
                <a:off x="254" y="2322"/>
                <a:ext cx="768" cy="396"/>
              </a:xfrm>
              <a:prstGeom prst="rect">
                <a:avLst/>
              </a:prstGeom>
              <a:solidFill>
                <a:schemeClr val="accent1"/>
              </a:solidFill>
              <a:ln w="9525" algn="ctr">
                <a:solidFill>
                  <a:schemeClr val="bg2"/>
                </a:solidFill>
                <a:miter lim="800000"/>
                <a:headEnd/>
                <a:tailEnd/>
              </a:ln>
            </p:spPr>
            <p:txBody>
              <a:bodyPr tIns="91440" bIns="91440" anchor="ctr"/>
              <a:lstStyle/>
              <a:p>
                <a:pPr algn="ctr"/>
                <a:r>
                  <a:rPr lang="en-US" sz="1100" b="1" dirty="0" smtClean="0">
                    <a:latin typeface="Arial" charset="0"/>
                  </a:rPr>
                  <a:t>X</a:t>
                </a:r>
                <a:endParaRPr lang="en-US" sz="1200" b="1" dirty="0">
                  <a:latin typeface="Arial" charset="0"/>
                </a:endParaRPr>
              </a:p>
            </p:txBody>
          </p:sp>
          <p:sp>
            <p:nvSpPr>
              <p:cNvPr id="3111" name="Rectangle 15"/>
              <p:cNvSpPr>
                <a:spLocks noChangeArrowheads="1"/>
              </p:cNvSpPr>
              <p:nvPr/>
            </p:nvSpPr>
            <p:spPr bwMode="auto">
              <a:xfrm>
                <a:off x="254" y="2534"/>
                <a:ext cx="122" cy="18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 type="none" w="lg" len="lg"/>
              </a:ln>
            </p:spPr>
            <p:txBody>
              <a:bodyPr wrap="none" tIns="91440" bIns="91440" anchor="ctr"/>
              <a:lstStyle/>
              <a:p>
                <a:pPr algn="ctr"/>
                <a:endParaRPr lang="en-AU" sz="1400" b="1">
                  <a:latin typeface="Arial" charset="0"/>
                </a:endParaRPr>
              </a:p>
            </p:txBody>
          </p:sp>
        </p:grpSp>
        <p:sp>
          <p:nvSpPr>
            <p:cNvPr id="3109" name="Rectangle 9"/>
            <p:cNvSpPr>
              <a:spLocks noChangeArrowheads="1"/>
            </p:cNvSpPr>
            <p:nvPr/>
          </p:nvSpPr>
          <p:spPr bwMode="gray">
            <a:xfrm>
              <a:off x="158750" y="4254501"/>
              <a:ext cx="1406525" cy="343959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2"/>
              </a:solidFill>
              <a:miter lim="800000"/>
              <a:headEnd/>
              <a:tailEnd type="none" w="med" len="lg"/>
            </a:ln>
          </p:spPr>
          <p:txBody>
            <a:bodyPr tIns="91440" bIns="91440" anchor="ctr"/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latin typeface="Arial" charset="0"/>
                </a:rPr>
                <a:t>X</a:t>
              </a:r>
              <a:endParaRPr lang="en-US" sz="1100" dirty="0">
                <a:latin typeface="Arial" charset="0"/>
              </a:endParaRPr>
            </a:p>
          </p:txBody>
        </p:sp>
      </p:grpSp>
      <p:cxnSp>
        <p:nvCxnSpPr>
          <p:cNvPr id="3084" name="AutoShape 4"/>
          <p:cNvCxnSpPr>
            <a:cxnSpLocks noChangeShapeType="1"/>
            <a:stCxn id="3110" idx="0"/>
            <a:endCxn id="3120" idx="2"/>
          </p:cNvCxnSpPr>
          <p:nvPr>
            <p:custDataLst>
              <p:tags r:id="rId7"/>
            </p:custDataLst>
          </p:nvPr>
        </p:nvCxnSpPr>
        <p:spPr bwMode="gray">
          <a:xfrm rot="16200000" flipV="1">
            <a:off x="4138787" y="3156571"/>
            <a:ext cx="940709" cy="601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cxnSp>
      <p:grpSp>
        <p:nvGrpSpPr>
          <p:cNvPr id="8" name="Groupe 55"/>
          <p:cNvGrpSpPr>
            <a:grpSpLocks/>
          </p:cNvGrpSpPr>
          <p:nvPr/>
        </p:nvGrpSpPr>
        <p:grpSpPr bwMode="auto">
          <a:xfrm>
            <a:off x="6634163" y="3597275"/>
            <a:ext cx="1579563" cy="971550"/>
            <a:chOff x="158750" y="3625851"/>
            <a:chExt cx="1406525" cy="972609"/>
          </a:xfrm>
        </p:grpSpPr>
        <p:grpSp>
          <p:nvGrpSpPr>
            <p:cNvPr id="9" name="Group 13"/>
            <p:cNvGrpSpPr>
              <a:grpSpLocks/>
            </p:cNvGrpSpPr>
            <p:nvPr>
              <p:custDataLst>
                <p:tags r:id="rId11"/>
              </p:custDataLst>
            </p:nvPr>
          </p:nvGrpSpPr>
          <p:grpSpPr bwMode="auto">
            <a:xfrm>
              <a:off x="158750" y="3625851"/>
              <a:ext cx="1406525" cy="628650"/>
              <a:chOff x="254" y="2322"/>
              <a:chExt cx="768" cy="396"/>
            </a:xfrm>
          </p:grpSpPr>
          <p:sp>
            <p:nvSpPr>
              <p:cNvPr id="3106" name="Rectangle 14"/>
              <p:cNvSpPr>
                <a:spLocks noChangeArrowheads="1"/>
              </p:cNvSpPr>
              <p:nvPr/>
            </p:nvSpPr>
            <p:spPr bwMode="gray">
              <a:xfrm>
                <a:off x="254" y="2322"/>
                <a:ext cx="768" cy="396"/>
              </a:xfrm>
              <a:prstGeom prst="rect">
                <a:avLst/>
              </a:prstGeom>
              <a:solidFill>
                <a:schemeClr val="accent1"/>
              </a:solidFill>
              <a:ln w="9525" algn="ctr">
                <a:solidFill>
                  <a:schemeClr val="bg2"/>
                </a:solidFill>
                <a:miter lim="800000"/>
                <a:headEnd/>
                <a:tailEnd/>
              </a:ln>
            </p:spPr>
            <p:txBody>
              <a:bodyPr tIns="91440" bIns="91440" anchor="ctr"/>
              <a:lstStyle/>
              <a:p>
                <a:pPr algn="ctr"/>
                <a:r>
                  <a:rPr lang="en-US" sz="1100" b="1" dirty="0" smtClean="0">
                    <a:latin typeface="Arial" charset="0"/>
                  </a:rPr>
                  <a:t>X</a:t>
                </a:r>
                <a:endParaRPr lang="en-US" sz="1200" b="1" dirty="0">
                  <a:latin typeface="Arial" charset="0"/>
                </a:endParaRPr>
              </a:p>
            </p:txBody>
          </p:sp>
          <p:sp>
            <p:nvSpPr>
              <p:cNvPr id="3107" name="Rectangle 15"/>
              <p:cNvSpPr>
                <a:spLocks noChangeArrowheads="1"/>
              </p:cNvSpPr>
              <p:nvPr/>
            </p:nvSpPr>
            <p:spPr bwMode="auto">
              <a:xfrm>
                <a:off x="254" y="2534"/>
                <a:ext cx="122" cy="18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 type="none" w="lg" len="lg"/>
              </a:ln>
            </p:spPr>
            <p:txBody>
              <a:bodyPr wrap="none" tIns="91440" bIns="91440" anchor="ctr"/>
              <a:lstStyle/>
              <a:p>
                <a:pPr algn="ctr"/>
                <a:endParaRPr lang="en-AU" sz="1400" b="1">
                  <a:latin typeface="Arial" charset="0"/>
                </a:endParaRPr>
              </a:p>
            </p:txBody>
          </p:sp>
        </p:grpSp>
        <p:sp>
          <p:nvSpPr>
            <p:cNvPr id="3105" name="Rectangle 9"/>
            <p:cNvSpPr>
              <a:spLocks noChangeArrowheads="1"/>
            </p:cNvSpPr>
            <p:nvPr/>
          </p:nvSpPr>
          <p:spPr bwMode="gray">
            <a:xfrm>
              <a:off x="158750" y="4254501"/>
              <a:ext cx="1406525" cy="343959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2"/>
              </a:solidFill>
              <a:miter lim="800000"/>
              <a:headEnd/>
              <a:tailEnd type="none" w="med" len="lg"/>
            </a:ln>
          </p:spPr>
          <p:txBody>
            <a:bodyPr tIns="91440" bIns="91440" anchor="ctr"/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latin typeface="Arial" charset="0"/>
                </a:rPr>
                <a:t>X</a:t>
              </a:r>
              <a:endParaRPr lang="en-US" sz="1100" dirty="0">
                <a:latin typeface="Arial" charset="0"/>
              </a:endParaRPr>
            </a:p>
          </p:txBody>
        </p:sp>
      </p:grpSp>
      <p:cxnSp>
        <p:nvCxnSpPr>
          <p:cNvPr id="3089" name="AutoShape 4"/>
          <p:cNvCxnSpPr>
            <a:cxnSpLocks noChangeShapeType="1"/>
            <a:stCxn id="3106" idx="0"/>
            <a:endCxn id="3120" idx="2"/>
          </p:cNvCxnSpPr>
          <p:nvPr>
            <p:custDataLst>
              <p:tags r:id="rId8"/>
            </p:custDataLst>
          </p:nvPr>
        </p:nvCxnSpPr>
        <p:spPr bwMode="gray">
          <a:xfrm rot="16200000" flipV="1">
            <a:off x="5561014" y="1734343"/>
            <a:ext cx="908050" cy="281781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cxnSp>
      <p:sp>
        <p:nvSpPr>
          <p:cNvPr id="3091" name="Rectangle 15"/>
          <p:cNvSpPr>
            <a:spLocks noChangeArrowheads="1"/>
          </p:cNvSpPr>
          <p:nvPr/>
        </p:nvSpPr>
        <p:spPr bwMode="auto">
          <a:xfrm>
            <a:off x="158750" y="5083175"/>
            <a:ext cx="223838" cy="292100"/>
          </a:xfrm>
          <a:prstGeom prst="rect">
            <a:avLst/>
          </a:prstGeom>
          <a:noFill/>
          <a:ln w="9525" algn="ctr">
            <a:noFill/>
            <a:miter lim="800000"/>
            <a:headEnd/>
            <a:tailEnd type="none" w="lg" len="lg"/>
          </a:ln>
        </p:spPr>
        <p:txBody>
          <a:bodyPr wrap="none" tIns="91440" bIns="91440" anchor="ctr"/>
          <a:lstStyle/>
          <a:p>
            <a:endParaRPr lang="en-AU" sz="1400" b="1">
              <a:latin typeface="Arial" charset="0"/>
            </a:endParaRPr>
          </a:p>
        </p:txBody>
      </p:sp>
      <p:sp>
        <p:nvSpPr>
          <p:cNvPr id="3094" name="Rectangle 9"/>
          <p:cNvSpPr>
            <a:spLocks noChangeArrowheads="1"/>
          </p:cNvSpPr>
          <p:nvPr/>
        </p:nvSpPr>
        <p:spPr bwMode="gray">
          <a:xfrm>
            <a:off x="977529" y="5083175"/>
            <a:ext cx="1563687" cy="636588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2"/>
            </a:solidFill>
            <a:miter lim="800000"/>
            <a:headEnd/>
            <a:tailEnd type="none" w="med" len="lg"/>
          </a:ln>
        </p:spPr>
        <p:txBody>
          <a:bodyPr tIns="91440" bIns="91440" anchor="ctr"/>
          <a:lstStyle/>
          <a:p>
            <a:pPr algn="ctr">
              <a:lnSpc>
                <a:spcPct val="90000"/>
              </a:lnSpc>
              <a:buFont typeface="Arial" charset="0"/>
              <a:buChar char="•"/>
            </a:pPr>
            <a:r>
              <a:rPr lang="en-US" sz="1100">
                <a:latin typeface="Arial" charset="0"/>
              </a:rPr>
              <a:t>X FTE</a:t>
            </a:r>
          </a:p>
        </p:txBody>
      </p:sp>
      <p:cxnSp>
        <p:nvCxnSpPr>
          <p:cNvPr id="3095" name="AutoShape 4"/>
          <p:cNvCxnSpPr>
            <a:cxnSpLocks noChangeShapeType="1"/>
          </p:cNvCxnSpPr>
          <p:nvPr>
            <p:custDataLst>
              <p:tags r:id="rId9"/>
            </p:custDataLst>
          </p:nvPr>
        </p:nvCxnSpPr>
        <p:spPr bwMode="gray">
          <a:xfrm rot="16200000" flipV="1">
            <a:off x="1593479" y="4838700"/>
            <a:ext cx="488950" cy="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cxnSp>
      <p:sp>
        <p:nvSpPr>
          <p:cNvPr id="3096" name="Rectangle 9"/>
          <p:cNvSpPr>
            <a:spLocks noChangeArrowheads="1"/>
          </p:cNvSpPr>
          <p:nvPr/>
        </p:nvSpPr>
        <p:spPr bwMode="gray">
          <a:xfrm>
            <a:off x="3831892" y="5065034"/>
            <a:ext cx="1560513" cy="636588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2"/>
            </a:solidFill>
            <a:miter lim="800000"/>
            <a:headEnd/>
            <a:tailEnd type="none" w="med" len="lg"/>
          </a:ln>
        </p:spPr>
        <p:txBody>
          <a:bodyPr tIns="91440" bIns="91440" anchor="ctr"/>
          <a:lstStyle/>
          <a:p>
            <a:pPr algn="ctr">
              <a:lnSpc>
                <a:spcPct val="90000"/>
              </a:lnSpc>
              <a:buFont typeface="Arial" charset="0"/>
              <a:buChar char="•"/>
            </a:pPr>
            <a:r>
              <a:rPr lang="en-US" sz="1100">
                <a:latin typeface="Arial" charset="0"/>
              </a:rPr>
              <a:t>X FTE</a:t>
            </a:r>
          </a:p>
        </p:txBody>
      </p:sp>
      <p:cxnSp>
        <p:nvCxnSpPr>
          <p:cNvPr id="3097" name="AutoShape 4"/>
          <p:cNvCxnSpPr>
            <a:cxnSpLocks noChangeShapeType="1"/>
          </p:cNvCxnSpPr>
          <p:nvPr>
            <p:custDataLst>
              <p:tags r:id="rId10"/>
            </p:custDataLst>
          </p:nvPr>
        </p:nvCxnSpPr>
        <p:spPr bwMode="gray">
          <a:xfrm rot="16200000" flipV="1">
            <a:off x="4290680" y="4820559"/>
            <a:ext cx="488950" cy="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cxn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850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smtClean="0"/>
              <a:t>Organization Role </a:t>
            </a:r>
            <a:endParaRPr lang="en-US" dirty="0"/>
          </a:p>
        </p:txBody>
      </p:sp>
      <p:cxnSp>
        <p:nvCxnSpPr>
          <p:cNvPr id="1102851" name="AutoShape 3"/>
          <p:cNvCxnSpPr>
            <a:cxnSpLocks noChangeShapeType="1"/>
            <a:stCxn id="1102859" idx="1"/>
            <a:endCxn id="1102856" idx="2"/>
          </p:cNvCxnSpPr>
          <p:nvPr>
            <p:custDataLst>
              <p:tags r:id="rId3"/>
            </p:custDataLst>
          </p:nvPr>
        </p:nvCxnSpPr>
        <p:spPr bwMode="gray">
          <a:xfrm rot="10800000">
            <a:off x="224539" y="2547258"/>
            <a:ext cx="178687" cy="456293"/>
          </a:xfrm>
          <a:prstGeom prst="bentConnector2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</p:spPr>
      </p:cxnSp>
      <p:cxnSp>
        <p:nvCxnSpPr>
          <p:cNvPr id="1102852" name="AutoShape 4"/>
          <p:cNvCxnSpPr>
            <a:cxnSpLocks noChangeShapeType="1"/>
            <a:stCxn id="1102862" idx="1"/>
            <a:endCxn id="1102856" idx="2"/>
          </p:cNvCxnSpPr>
          <p:nvPr>
            <p:custDataLst>
              <p:tags r:id="rId4"/>
            </p:custDataLst>
          </p:nvPr>
        </p:nvCxnSpPr>
        <p:spPr bwMode="gray">
          <a:xfrm rot="10800000">
            <a:off x="224539" y="2547257"/>
            <a:ext cx="178687" cy="1799318"/>
          </a:xfrm>
          <a:prstGeom prst="bentConnector2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</p:spPr>
      </p:cxnSp>
      <p:cxnSp>
        <p:nvCxnSpPr>
          <p:cNvPr id="1102853" name="AutoShape 5"/>
          <p:cNvCxnSpPr>
            <a:cxnSpLocks noChangeShapeType="1"/>
            <a:stCxn id="1102866" idx="1"/>
            <a:endCxn id="1102856" idx="2"/>
          </p:cNvCxnSpPr>
          <p:nvPr>
            <p:custDataLst>
              <p:tags r:id="rId5"/>
            </p:custDataLst>
          </p:nvPr>
        </p:nvCxnSpPr>
        <p:spPr bwMode="gray">
          <a:xfrm rot="10800000">
            <a:off x="224539" y="2547258"/>
            <a:ext cx="178687" cy="3455081"/>
          </a:xfrm>
          <a:prstGeom prst="bentConnector2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</p:spPr>
      </p:cxnSp>
      <p:grpSp>
        <p:nvGrpSpPr>
          <p:cNvPr id="2" name="Group 6"/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114299" y="1693863"/>
            <a:ext cx="1387929" cy="853394"/>
            <a:chOff x="72" y="1067"/>
            <a:chExt cx="768" cy="396"/>
          </a:xfrm>
        </p:grpSpPr>
        <p:sp>
          <p:nvSpPr>
            <p:cNvPr id="1102855" name="Rectangle 7"/>
            <p:cNvSpPr>
              <a:spLocks noChangeArrowheads="1"/>
            </p:cNvSpPr>
            <p:nvPr/>
          </p:nvSpPr>
          <p:spPr bwMode="gray">
            <a:xfrm>
              <a:off x="74" y="1067"/>
              <a:ext cx="764" cy="396"/>
            </a:xfrm>
            <a:prstGeom prst="rect">
              <a:avLst/>
            </a:prstGeom>
            <a:solidFill>
              <a:schemeClr val="accent1"/>
            </a:solidFill>
            <a:ln w="12700" algn="ctr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tIns="91440" bIns="91440" anchor="t"/>
            <a:lstStyle/>
            <a:p>
              <a:pPr>
                <a:lnSpc>
                  <a:spcPct val="90000"/>
                </a:lnSpc>
              </a:pPr>
              <a:r>
                <a:rPr lang="en-US" sz="1100" b="1" dirty="0" err="1" smtClean="0">
                  <a:latin typeface="Arial" charset="0"/>
                  <a:cs typeface="Arial" charset="0"/>
                </a:rPr>
                <a:t>Directeur</a:t>
              </a:r>
              <a:r>
                <a:rPr lang="en-US" sz="1100" b="1" dirty="0" smtClean="0">
                  <a:latin typeface="Arial" charset="0"/>
                  <a:cs typeface="Arial" charset="0"/>
                </a:rPr>
                <a:t> Affaires </a:t>
              </a:r>
              <a:r>
                <a:rPr lang="en-US" sz="1100" b="1" dirty="0" err="1" smtClean="0">
                  <a:latin typeface="Arial" charset="0"/>
                  <a:cs typeface="Arial" charset="0"/>
                </a:rPr>
                <a:t>Publiques</a:t>
              </a:r>
              <a:r>
                <a:rPr lang="en-US" sz="1100" b="1" dirty="0" smtClean="0">
                  <a:latin typeface="Arial" charset="0"/>
                  <a:cs typeface="Arial" charset="0"/>
                </a:rPr>
                <a:t> &amp; </a:t>
              </a:r>
              <a:r>
                <a:rPr lang="en-US" sz="1100" b="1" dirty="0" err="1" smtClean="0">
                  <a:latin typeface="Arial" charset="0"/>
                  <a:cs typeface="Arial" charset="0"/>
                </a:rPr>
                <a:t>régulation</a:t>
              </a:r>
              <a:r>
                <a:rPr lang="en-US" sz="1100" b="1" dirty="0" smtClean="0">
                  <a:latin typeface="Arial" charset="0"/>
                  <a:cs typeface="Arial" charset="0"/>
                </a:rPr>
                <a:t>.</a:t>
              </a:r>
              <a:endParaRPr lang="en-US" sz="1100" b="1" dirty="0">
                <a:latin typeface="Arial" charset="0"/>
                <a:cs typeface="Arial" charset="0"/>
              </a:endParaRPr>
            </a:p>
            <a:p>
              <a:endParaRPr lang="en-US" sz="1200" b="1" dirty="0">
                <a:latin typeface="Arial" charset="0"/>
                <a:cs typeface="Arial" charset="0"/>
              </a:endParaRPr>
            </a:p>
          </p:txBody>
        </p:sp>
        <p:sp>
          <p:nvSpPr>
            <p:cNvPr id="1102856" name="Rectangle 8"/>
            <p:cNvSpPr>
              <a:spLocks noChangeArrowheads="1"/>
            </p:cNvSpPr>
            <p:nvPr/>
          </p:nvSpPr>
          <p:spPr bwMode="auto">
            <a:xfrm>
              <a:off x="72" y="1279"/>
              <a:ext cx="122" cy="1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 type="none" w="lg" len="lg"/>
            </a:ln>
            <a:effectLst/>
          </p:spPr>
          <p:txBody>
            <a:bodyPr wrap="none" tIns="91440" bIns="91440" anchor="ctr"/>
            <a:lstStyle/>
            <a:p>
              <a:endParaRPr lang="en-AU" sz="1400" b="1">
                <a:latin typeface="Arial" charset="0"/>
                <a:cs typeface="Arial" charset="0"/>
              </a:endParaRPr>
            </a:p>
          </p:txBody>
        </p:sp>
        <p:sp>
          <p:nvSpPr>
            <p:cNvPr id="1102857" name="Rectangle 9"/>
            <p:cNvSpPr>
              <a:spLocks noChangeArrowheads="1"/>
            </p:cNvSpPr>
            <p:nvPr/>
          </p:nvSpPr>
          <p:spPr bwMode="gray">
            <a:xfrm>
              <a:off x="72" y="1313"/>
              <a:ext cx="768" cy="150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2"/>
              </a:solidFill>
              <a:miter lim="800000"/>
              <a:headEnd/>
              <a:tailEnd type="none" w="med" len="lg"/>
            </a:ln>
            <a:effectLst/>
          </p:spPr>
          <p:txBody>
            <a:bodyPr tIns="91440" bIns="91440" anchor="ctr"/>
            <a:lstStyle/>
            <a:p>
              <a:pPr>
                <a:lnSpc>
                  <a:spcPct val="90000"/>
                </a:lnSpc>
              </a:pPr>
              <a:r>
                <a:rPr lang="en-US" sz="1200" b="1" dirty="0" err="1" smtClean="0">
                  <a:latin typeface="Arial" charset="0"/>
                  <a:cs typeface="Arial" charset="0"/>
                </a:rPr>
                <a:t>S.Morel</a:t>
              </a:r>
              <a:endParaRPr lang="en-US" sz="1200" b="1" dirty="0">
                <a:latin typeface="Arial" charset="0"/>
                <a:cs typeface="Arial" charset="0"/>
              </a:endParaRPr>
            </a:p>
          </p:txBody>
        </p:sp>
      </p:grpSp>
      <p:grpSp>
        <p:nvGrpSpPr>
          <p:cNvPr id="3" name="Group 10"/>
          <p:cNvGrpSpPr>
            <a:grpSpLocks/>
          </p:cNvGrpSpPr>
          <p:nvPr>
            <p:custDataLst>
              <p:tags r:id="rId7"/>
            </p:custDataLst>
          </p:nvPr>
        </p:nvGrpSpPr>
        <p:grpSpPr bwMode="auto">
          <a:xfrm>
            <a:off x="403225" y="2689225"/>
            <a:ext cx="1406525" cy="628650"/>
            <a:chOff x="254" y="1694"/>
            <a:chExt cx="768" cy="396"/>
          </a:xfrm>
        </p:grpSpPr>
        <p:sp>
          <p:nvSpPr>
            <p:cNvPr id="1102859" name="Rectangle 11"/>
            <p:cNvSpPr>
              <a:spLocks noChangeArrowheads="1"/>
            </p:cNvSpPr>
            <p:nvPr/>
          </p:nvSpPr>
          <p:spPr bwMode="gray">
            <a:xfrm>
              <a:off x="254" y="1694"/>
              <a:ext cx="768" cy="396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tIns="91440" bIns="91440" anchor="ctr"/>
            <a:lstStyle/>
            <a:p>
              <a:r>
                <a:rPr lang="en-US" sz="1200" b="1" dirty="0" smtClean="0">
                  <a:latin typeface="Arial" charset="0"/>
                  <a:cs typeface="Arial" charset="0"/>
                </a:rPr>
                <a:t>X</a:t>
              </a:r>
              <a:endParaRPr lang="en-US" sz="1200" b="1" dirty="0">
                <a:latin typeface="Arial" charset="0"/>
                <a:cs typeface="Arial" charset="0"/>
              </a:endParaRPr>
            </a:p>
          </p:txBody>
        </p:sp>
        <p:sp>
          <p:nvSpPr>
            <p:cNvPr id="1102860" name="Rectangle 12"/>
            <p:cNvSpPr>
              <a:spLocks noChangeArrowheads="1"/>
            </p:cNvSpPr>
            <p:nvPr/>
          </p:nvSpPr>
          <p:spPr bwMode="auto">
            <a:xfrm>
              <a:off x="254" y="1906"/>
              <a:ext cx="122" cy="1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 type="none" w="lg" len="lg"/>
            </a:ln>
            <a:effectLst/>
          </p:spPr>
          <p:txBody>
            <a:bodyPr wrap="none" tIns="91440" bIns="91440" anchor="ctr"/>
            <a:lstStyle/>
            <a:p>
              <a:endParaRPr lang="en-AU" sz="1400" b="1">
                <a:latin typeface="Arial" charset="0"/>
                <a:cs typeface="Arial" charset="0"/>
              </a:endParaRPr>
            </a:p>
          </p:txBody>
        </p:sp>
      </p:grpSp>
      <p:grpSp>
        <p:nvGrpSpPr>
          <p:cNvPr id="4" name="Group 13"/>
          <p:cNvGrpSpPr>
            <a:grpSpLocks/>
          </p:cNvGrpSpPr>
          <p:nvPr>
            <p:custDataLst>
              <p:tags r:id="rId8"/>
            </p:custDataLst>
          </p:nvPr>
        </p:nvGrpSpPr>
        <p:grpSpPr bwMode="auto">
          <a:xfrm>
            <a:off x="403225" y="4032250"/>
            <a:ext cx="1406525" cy="628650"/>
            <a:chOff x="254" y="2322"/>
            <a:chExt cx="768" cy="396"/>
          </a:xfrm>
        </p:grpSpPr>
        <p:sp>
          <p:nvSpPr>
            <p:cNvPr id="1102862" name="Rectangle 14"/>
            <p:cNvSpPr>
              <a:spLocks noChangeArrowheads="1"/>
            </p:cNvSpPr>
            <p:nvPr/>
          </p:nvSpPr>
          <p:spPr bwMode="gray">
            <a:xfrm>
              <a:off x="254" y="2322"/>
              <a:ext cx="768" cy="396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tIns="91440" bIns="91440" anchor="ctr"/>
            <a:lstStyle/>
            <a:p>
              <a:r>
                <a:rPr lang="en-US" sz="1200" b="1" dirty="0" smtClean="0">
                  <a:latin typeface="Arial" charset="0"/>
                  <a:cs typeface="Arial" charset="0"/>
                </a:rPr>
                <a:t>X</a:t>
              </a:r>
              <a:endParaRPr lang="en-US" sz="1200" b="1" dirty="0">
                <a:latin typeface="Arial" charset="0"/>
                <a:cs typeface="Arial" charset="0"/>
              </a:endParaRPr>
            </a:p>
          </p:txBody>
        </p:sp>
        <p:sp>
          <p:nvSpPr>
            <p:cNvPr id="1102863" name="Rectangle 15"/>
            <p:cNvSpPr>
              <a:spLocks noChangeArrowheads="1"/>
            </p:cNvSpPr>
            <p:nvPr/>
          </p:nvSpPr>
          <p:spPr bwMode="auto">
            <a:xfrm>
              <a:off x="254" y="2534"/>
              <a:ext cx="122" cy="1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 type="none" w="lg" len="lg"/>
            </a:ln>
            <a:effectLst/>
          </p:spPr>
          <p:txBody>
            <a:bodyPr wrap="none" tIns="91440" bIns="91440" anchor="ctr"/>
            <a:lstStyle/>
            <a:p>
              <a:endParaRPr lang="en-AU" sz="1400" b="1">
                <a:latin typeface="Arial" charset="0"/>
                <a:cs typeface="Arial" charset="0"/>
              </a:endParaRPr>
            </a:p>
          </p:txBody>
        </p:sp>
      </p:grpSp>
      <p:grpSp>
        <p:nvGrpSpPr>
          <p:cNvPr id="5" name="Group 16"/>
          <p:cNvGrpSpPr>
            <a:grpSpLocks/>
          </p:cNvGrpSpPr>
          <p:nvPr>
            <p:custDataLst>
              <p:tags r:id="rId9"/>
            </p:custDataLst>
          </p:nvPr>
        </p:nvGrpSpPr>
        <p:grpSpPr bwMode="auto">
          <a:xfrm>
            <a:off x="403225" y="5519738"/>
            <a:ext cx="1406525" cy="628650"/>
            <a:chOff x="1194" y="2847"/>
            <a:chExt cx="1154" cy="396"/>
          </a:xfrm>
        </p:grpSpPr>
        <p:sp>
          <p:nvSpPr>
            <p:cNvPr id="1102865" name="Rectangle 17"/>
            <p:cNvSpPr>
              <a:spLocks noChangeArrowheads="1"/>
            </p:cNvSpPr>
            <p:nvPr/>
          </p:nvSpPr>
          <p:spPr bwMode="gray">
            <a:xfrm>
              <a:off x="1194" y="2847"/>
              <a:ext cx="1154" cy="396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tIns="91440" bIns="91440" anchor="ctr"/>
            <a:lstStyle/>
            <a:p>
              <a:r>
                <a:rPr lang="en-US" sz="1200" b="1" dirty="0" smtClean="0">
                  <a:latin typeface="Arial" charset="0"/>
                  <a:cs typeface="Arial" charset="0"/>
                </a:rPr>
                <a:t>x</a:t>
              </a:r>
              <a:endParaRPr lang="en-US" sz="1200" b="1" dirty="0">
                <a:latin typeface="Arial" charset="0"/>
                <a:cs typeface="Arial" charset="0"/>
              </a:endParaRPr>
            </a:p>
          </p:txBody>
        </p:sp>
        <p:sp>
          <p:nvSpPr>
            <p:cNvPr id="1102866" name="Rectangle 18"/>
            <p:cNvSpPr>
              <a:spLocks noChangeArrowheads="1"/>
            </p:cNvSpPr>
            <p:nvPr/>
          </p:nvSpPr>
          <p:spPr bwMode="auto">
            <a:xfrm>
              <a:off x="1194" y="3059"/>
              <a:ext cx="184" cy="1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 type="none" w="lg" len="lg"/>
            </a:ln>
            <a:effectLst/>
          </p:spPr>
          <p:txBody>
            <a:bodyPr wrap="none" tIns="91440" bIns="91440" anchor="ctr"/>
            <a:lstStyle/>
            <a:p>
              <a:endParaRPr lang="en-AU" sz="1400" b="1">
                <a:latin typeface="Arial" charset="0"/>
                <a:cs typeface="Arial" charset="0"/>
              </a:endParaRPr>
            </a:p>
          </p:txBody>
        </p:sp>
      </p:grpSp>
      <p:sp>
        <p:nvSpPr>
          <p:cNvPr id="1102867" name="Rectangle 19"/>
          <p:cNvSpPr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1809750" y="1981200"/>
            <a:ext cx="3516313" cy="4286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tIns="91440" bIns="91440" anchor="b">
            <a:spAutoFit/>
          </a:bodyPr>
          <a:lstStyle/>
          <a:p>
            <a:r>
              <a:rPr lang="en-US" sz="1600" b="1">
                <a:cs typeface="Arial" charset="0"/>
              </a:rPr>
              <a:t>Role</a:t>
            </a:r>
          </a:p>
        </p:txBody>
      </p:sp>
      <p:sp>
        <p:nvSpPr>
          <p:cNvPr id="1102868" name="Rectangle 20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809750" y="2409825"/>
            <a:ext cx="3516313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marL="92075" indent="-92075" algn="l">
              <a:buClr>
                <a:schemeClr val="tx2"/>
              </a:buClr>
              <a:buSzPct val="100000"/>
              <a:buFontTx/>
              <a:buChar char="•"/>
            </a:pPr>
            <a:r>
              <a:rPr lang="en-US" sz="1200" dirty="0"/>
              <a:t>X</a:t>
            </a:r>
            <a:endParaRPr lang="en-US" sz="1200" dirty="0">
              <a:cs typeface="Arial" charset="0"/>
            </a:endParaRPr>
          </a:p>
        </p:txBody>
      </p:sp>
      <p:sp>
        <p:nvSpPr>
          <p:cNvPr id="1102869" name="Rectangle 21"/>
          <p:cNvSpPr>
            <a:spLocks noChangeArrowheads="1"/>
          </p:cNvSpPr>
          <p:nvPr>
            <p:custDataLst>
              <p:tags r:id="rId12"/>
            </p:custDataLst>
          </p:nvPr>
        </p:nvSpPr>
        <p:spPr bwMode="gray">
          <a:xfrm>
            <a:off x="5586413" y="1981200"/>
            <a:ext cx="1773237" cy="4286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tIns="91440" bIns="91440" anchor="b">
            <a:spAutoFit/>
          </a:bodyPr>
          <a:lstStyle/>
          <a:p>
            <a:r>
              <a:rPr lang="en-US" sz="1600" b="1">
                <a:cs typeface="Arial" charset="0"/>
              </a:rPr>
              <a:t>In charge</a:t>
            </a:r>
          </a:p>
        </p:txBody>
      </p:sp>
      <p:sp>
        <p:nvSpPr>
          <p:cNvPr id="1102870" name="Rectangle 22"/>
          <p:cNvSpPr>
            <a:spLocks noChangeArrowheads="1"/>
          </p:cNvSpPr>
          <p:nvPr>
            <p:custDataLst>
              <p:tags r:id="rId13"/>
            </p:custDataLst>
          </p:nvPr>
        </p:nvSpPr>
        <p:spPr bwMode="gray">
          <a:xfrm>
            <a:off x="7578725" y="1981200"/>
            <a:ext cx="1773238" cy="4286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tIns="91440" bIns="91440" anchor="b">
            <a:spAutoFit/>
          </a:bodyPr>
          <a:lstStyle/>
          <a:p>
            <a:r>
              <a:rPr lang="en-US" sz="1600" b="1">
                <a:cs typeface="Arial" charset="0"/>
              </a:rPr>
              <a:t>Staffing</a:t>
            </a:r>
          </a:p>
        </p:txBody>
      </p:sp>
      <p:sp>
        <p:nvSpPr>
          <p:cNvPr id="1102871" name="Rectangle 23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1809750" y="3917950"/>
            <a:ext cx="3516313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marL="92075" indent="-92075" algn="l">
              <a:buClr>
                <a:schemeClr val="tx2"/>
              </a:buClr>
              <a:buSzPct val="100000"/>
              <a:buFontTx/>
              <a:buChar char="•"/>
            </a:pPr>
            <a:r>
              <a:rPr lang="en-US" sz="1200">
                <a:cs typeface="Arial" charset="0"/>
              </a:rPr>
              <a:t>x</a:t>
            </a:r>
          </a:p>
        </p:txBody>
      </p:sp>
      <p:sp>
        <p:nvSpPr>
          <p:cNvPr id="1102872" name="Rectangle 24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1809750" y="5287963"/>
            <a:ext cx="3516313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marL="92075" indent="-92075" algn="l">
              <a:buClr>
                <a:schemeClr val="tx2"/>
              </a:buClr>
              <a:buSzPct val="100000"/>
              <a:buFontTx/>
              <a:buChar char="•"/>
            </a:pPr>
            <a:r>
              <a:rPr lang="en-US" sz="1200">
                <a:cs typeface="Arial" charset="0"/>
              </a:rPr>
              <a:t>x</a:t>
            </a:r>
          </a:p>
          <a:p>
            <a:pPr marL="92075" indent="-92075" algn="l">
              <a:buClr>
                <a:schemeClr val="tx2"/>
              </a:buClr>
              <a:buSzPct val="100000"/>
              <a:buFontTx/>
              <a:buChar char="•"/>
            </a:pPr>
            <a:endParaRPr lang="en-US" sz="1200">
              <a:cs typeface="Arial" charset="0"/>
            </a:endParaRPr>
          </a:p>
        </p:txBody>
      </p:sp>
      <p:sp>
        <p:nvSpPr>
          <p:cNvPr id="1102873" name="Rectangle 25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5568950" y="2409825"/>
            <a:ext cx="1773238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algn="l">
              <a:buClr>
                <a:srgbClr val="EE1B2E"/>
              </a:buClr>
            </a:pPr>
            <a:r>
              <a:rPr lang="en-US" sz="1200" dirty="0" smtClean="0">
                <a:cs typeface="Arial" charset="0"/>
              </a:rPr>
              <a:t>X</a:t>
            </a:r>
            <a:endParaRPr lang="en-US" sz="1200" dirty="0">
              <a:cs typeface="Arial" charset="0"/>
            </a:endParaRPr>
          </a:p>
        </p:txBody>
      </p:sp>
      <p:sp>
        <p:nvSpPr>
          <p:cNvPr id="1102874" name="Rectangle 26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5568950" y="3946525"/>
            <a:ext cx="1773238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algn="l">
              <a:buClr>
                <a:srgbClr val="EE1B2E"/>
              </a:buClr>
            </a:pPr>
            <a:r>
              <a:rPr lang="en-US" sz="1200" dirty="0" smtClean="0">
                <a:cs typeface="Arial" charset="0"/>
              </a:rPr>
              <a:t>x</a:t>
            </a:r>
            <a:endParaRPr lang="en-US" sz="1200" dirty="0">
              <a:cs typeface="Arial" charset="0"/>
            </a:endParaRPr>
          </a:p>
        </p:txBody>
      </p:sp>
      <p:sp>
        <p:nvSpPr>
          <p:cNvPr id="1102875" name="Rectangle 27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5583238" y="5359400"/>
            <a:ext cx="1773237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algn="l">
              <a:buClr>
                <a:srgbClr val="EE1B2E"/>
              </a:buClr>
            </a:pPr>
            <a:r>
              <a:rPr lang="en-US" sz="1200" dirty="0" smtClean="0">
                <a:cs typeface="Arial" charset="0"/>
              </a:rPr>
              <a:t>x</a:t>
            </a:r>
            <a:endParaRPr lang="en-US" sz="1200" dirty="0">
              <a:cs typeface="Arial" charset="0"/>
            </a:endParaRPr>
          </a:p>
        </p:txBody>
      </p:sp>
      <p:sp>
        <p:nvSpPr>
          <p:cNvPr id="1102876" name="Rectangle 28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7572375" y="2409825"/>
            <a:ext cx="1773238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algn="l">
              <a:buClr>
                <a:srgbClr val="EE1B2E"/>
              </a:buClr>
            </a:pPr>
            <a:r>
              <a:rPr lang="en-US" sz="1200">
                <a:cs typeface="Arial" charset="0"/>
              </a:rPr>
              <a:t>X FTE</a:t>
            </a:r>
          </a:p>
        </p:txBody>
      </p:sp>
      <p:sp>
        <p:nvSpPr>
          <p:cNvPr id="1102877" name="Rectangle 29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7572375" y="3946525"/>
            <a:ext cx="1773238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algn="l">
              <a:buClr>
                <a:srgbClr val="EE1B2E"/>
              </a:buClr>
            </a:pPr>
            <a:r>
              <a:rPr lang="en-US" sz="1200" dirty="0">
                <a:cs typeface="Arial" charset="0"/>
              </a:rPr>
              <a:t>X FTE </a:t>
            </a:r>
          </a:p>
          <a:p>
            <a:pPr algn="l">
              <a:buClr>
                <a:srgbClr val="EE1B2E"/>
              </a:buClr>
            </a:pPr>
            <a:endParaRPr lang="en-US" sz="1200" dirty="0">
              <a:cs typeface="Arial" charset="0"/>
            </a:endParaRPr>
          </a:p>
        </p:txBody>
      </p:sp>
      <p:sp>
        <p:nvSpPr>
          <p:cNvPr id="1102879" name="Line 31"/>
          <p:cNvSpPr>
            <a:spLocks noChangeShapeType="1"/>
          </p:cNvSpPr>
          <p:nvPr>
            <p:custDataLst>
              <p:tags r:id="rId21"/>
            </p:custDataLst>
          </p:nvPr>
        </p:nvSpPr>
        <p:spPr bwMode="gray">
          <a:xfrm>
            <a:off x="431800" y="3795713"/>
            <a:ext cx="9266238" cy="0"/>
          </a:xfrm>
          <a:prstGeom prst="line">
            <a:avLst/>
          </a:prstGeom>
          <a:noFill/>
          <a:ln w="12700">
            <a:solidFill>
              <a:srgbClr val="B4B4B4"/>
            </a:solidFill>
            <a:prstDash val="dash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1102880" name="Line 32"/>
          <p:cNvSpPr>
            <a:spLocks noChangeShapeType="1"/>
          </p:cNvSpPr>
          <p:nvPr>
            <p:custDataLst>
              <p:tags r:id="rId22"/>
            </p:custDataLst>
          </p:nvPr>
        </p:nvSpPr>
        <p:spPr bwMode="gray">
          <a:xfrm>
            <a:off x="431800" y="5240338"/>
            <a:ext cx="9266238" cy="0"/>
          </a:xfrm>
          <a:prstGeom prst="line">
            <a:avLst/>
          </a:prstGeom>
          <a:noFill/>
          <a:ln w="12700">
            <a:solidFill>
              <a:srgbClr val="B4B4B4"/>
            </a:solidFill>
            <a:prstDash val="dash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graphicFrame>
        <p:nvGraphicFramePr>
          <p:cNvPr id="1102881" name="Rectangle 33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90114" r:id="rId26" imgW="0" imgH="0" progId="">
              <p:embed/>
            </p:oleObj>
          </a:graphicData>
        </a:graphic>
      </p:graphicFrame>
      <p:sp>
        <p:nvSpPr>
          <p:cNvPr id="1102882" name="Rectangle 34"/>
          <p:cNvSpPr>
            <a:spLocks noChangeArrowheads="1"/>
          </p:cNvSpPr>
          <p:nvPr>
            <p:custDataLst>
              <p:tags r:id="rId23"/>
            </p:custDataLst>
          </p:nvPr>
        </p:nvSpPr>
        <p:spPr bwMode="gray">
          <a:xfrm rot="487806">
            <a:off x="6049438" y="561588"/>
            <a:ext cx="1671100" cy="276999"/>
          </a:xfrm>
          <a:prstGeom prst="rect">
            <a:avLst/>
          </a:prstGeom>
          <a:solidFill>
            <a:schemeClr val="tx2"/>
          </a:solidFill>
          <a:ln w="19050" algn="ctr">
            <a:solidFill>
              <a:schemeClr val="bg1"/>
            </a:solidFill>
            <a:miter lim="800000"/>
            <a:headEnd/>
            <a:tailEnd type="none" w="med" len="lg"/>
          </a:ln>
          <a:effectLst/>
        </p:spPr>
        <p:txBody>
          <a:bodyPr wrap="none" lIns="0" tIns="0" rIns="0" bIns="0" anchor="ctr">
            <a:spAutoFit/>
          </a:bodyPr>
          <a:lstStyle/>
          <a:p>
            <a:pPr eaLnBrk="0" hangingPunct="0"/>
            <a:r>
              <a:rPr lang="en-US" b="1" dirty="0">
                <a:solidFill>
                  <a:schemeClr val="bg1"/>
                </a:solidFill>
              </a:rPr>
              <a:t>To be completed 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86466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91138" r:id="rId6" imgW="0" imgH="0" progId="">
              <p:embed/>
            </p:oleObj>
          </a:graphicData>
        </a:graphic>
      </p:graphicFrame>
      <p:sp>
        <p:nvSpPr>
          <p:cNvPr id="1086467" name="Rectangle 3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660400" y="1143000"/>
            <a:ext cx="8789988" cy="533400"/>
          </a:xfrm>
        </p:spPr>
        <p:txBody>
          <a:bodyPr/>
          <a:lstStyle/>
          <a:p>
            <a:r>
              <a:rPr lang="en-US" dirty="0" smtClean="0"/>
              <a:t>E.ON France </a:t>
            </a:r>
            <a:r>
              <a:rPr lang="en-US" b="1" dirty="0" smtClean="0"/>
              <a:t>Affaires </a:t>
            </a:r>
            <a:r>
              <a:rPr lang="en-US" b="1" dirty="0" err="1" smtClean="0"/>
              <a:t>Publiques</a:t>
            </a:r>
            <a:r>
              <a:rPr lang="en-US" b="1" dirty="0" smtClean="0"/>
              <a:t> </a:t>
            </a:r>
            <a:r>
              <a:rPr lang="en-US" dirty="0" smtClean="0"/>
              <a:t>– </a:t>
            </a:r>
            <a:r>
              <a:rPr lang="en-US" dirty="0"/>
              <a:t>Function description</a:t>
            </a:r>
          </a:p>
        </p:txBody>
      </p:sp>
      <p:sp>
        <p:nvSpPr>
          <p:cNvPr id="1086468" name="Rectangle 4"/>
          <p:cNvSpPr>
            <a:spLocks noChangeArrowheads="1"/>
          </p:cNvSpPr>
          <p:nvPr/>
        </p:nvSpPr>
        <p:spPr bwMode="gray">
          <a:xfrm>
            <a:off x="455613" y="1824038"/>
            <a:ext cx="4113212" cy="4286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tIns="91440" bIns="91440" anchor="b">
            <a:spAutoFit/>
          </a:bodyPr>
          <a:lstStyle/>
          <a:p>
            <a:r>
              <a:rPr lang="en-US" sz="1600" b="1">
                <a:cs typeface="Arial" charset="0"/>
              </a:rPr>
              <a:t>Scope of Function</a:t>
            </a:r>
          </a:p>
        </p:txBody>
      </p:sp>
      <p:sp>
        <p:nvSpPr>
          <p:cNvPr id="1086469" name="Rectangle 5"/>
          <p:cNvSpPr>
            <a:spLocks noChangeArrowheads="1"/>
          </p:cNvSpPr>
          <p:nvPr/>
        </p:nvSpPr>
        <p:spPr bwMode="gray">
          <a:xfrm>
            <a:off x="455613" y="2252663"/>
            <a:ext cx="4113212" cy="3602037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1440" bIns="91440"/>
          <a:lstStyle/>
          <a:p>
            <a:pPr algn="l">
              <a:lnSpc>
                <a:spcPct val="95000"/>
              </a:lnSpc>
            </a:pPr>
            <a:r>
              <a:rPr lang="en-US" sz="1400" b="1" dirty="0" smtClean="0">
                <a:cs typeface="Arial" charset="0"/>
              </a:rPr>
              <a:t>Objective 1</a:t>
            </a:r>
            <a:endParaRPr lang="en-US" sz="1400" b="1" dirty="0">
              <a:cs typeface="Arial" charset="0"/>
            </a:endParaRPr>
          </a:p>
          <a:p>
            <a:pPr marL="288925" lvl="1" indent="-174625" algn="l">
              <a:lnSpc>
                <a:spcPct val="95000"/>
              </a:lnSpc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TBC</a:t>
            </a:r>
            <a:endParaRPr lang="en-US" sz="1400" dirty="0">
              <a:cs typeface="Arial" charset="0"/>
            </a:endParaRPr>
          </a:p>
          <a:p>
            <a:pPr marL="288925" lvl="1" indent="-174625" algn="l">
              <a:lnSpc>
                <a:spcPct val="95000"/>
              </a:lnSpc>
              <a:buClr>
                <a:schemeClr val="tx2"/>
              </a:buClr>
              <a:buFontTx/>
              <a:buChar char="•"/>
            </a:pPr>
            <a:endParaRPr lang="en-US" sz="1400" dirty="0">
              <a:cs typeface="Arial" charset="0"/>
            </a:endParaRPr>
          </a:p>
          <a:p>
            <a:pPr algn="l">
              <a:lnSpc>
                <a:spcPct val="95000"/>
              </a:lnSpc>
            </a:pPr>
            <a:r>
              <a:rPr lang="en-US" sz="1400" b="1" dirty="0" smtClean="0">
                <a:cs typeface="Arial" charset="0"/>
              </a:rPr>
              <a:t>Objective 1</a:t>
            </a:r>
          </a:p>
          <a:p>
            <a:pPr marL="288925" lvl="1" indent="-174625" algn="l">
              <a:lnSpc>
                <a:spcPct val="95000"/>
              </a:lnSpc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TBC</a:t>
            </a:r>
          </a:p>
          <a:p>
            <a:pPr marL="288925" lvl="1" indent="-174625" algn="l">
              <a:lnSpc>
                <a:spcPct val="95000"/>
              </a:lnSpc>
              <a:buClr>
                <a:schemeClr val="tx2"/>
              </a:buClr>
              <a:buFontTx/>
              <a:buChar char="•"/>
            </a:pPr>
            <a:endParaRPr lang="en-US" sz="1400" dirty="0">
              <a:cs typeface="Arial" charset="0"/>
            </a:endParaRPr>
          </a:p>
          <a:p>
            <a:pPr algn="l">
              <a:lnSpc>
                <a:spcPct val="95000"/>
              </a:lnSpc>
            </a:pPr>
            <a:r>
              <a:rPr lang="en-US" sz="1400" b="1" dirty="0" smtClean="0">
                <a:cs typeface="Arial" charset="0"/>
              </a:rPr>
              <a:t>Management</a:t>
            </a:r>
            <a:endParaRPr lang="en-US" sz="1400" b="1" dirty="0">
              <a:cs typeface="Arial" charset="0"/>
            </a:endParaRPr>
          </a:p>
          <a:p>
            <a:pPr marL="288925" lvl="1" indent="-174625" algn="l">
              <a:lnSpc>
                <a:spcPct val="95000"/>
              </a:lnSpc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TBC</a:t>
            </a:r>
            <a:endParaRPr lang="en-US" sz="1400" dirty="0">
              <a:cs typeface="Arial" charset="0"/>
            </a:endParaRPr>
          </a:p>
        </p:txBody>
      </p:sp>
      <p:sp>
        <p:nvSpPr>
          <p:cNvPr id="1086470" name="Rectangle 6"/>
          <p:cNvSpPr>
            <a:spLocks noChangeArrowheads="1"/>
          </p:cNvSpPr>
          <p:nvPr/>
        </p:nvSpPr>
        <p:spPr bwMode="gray">
          <a:xfrm>
            <a:off x="5337175" y="1824038"/>
            <a:ext cx="4113213" cy="4286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tIns="91440" bIns="91440" anchor="b">
            <a:spAutoFit/>
          </a:bodyPr>
          <a:lstStyle/>
          <a:p>
            <a:r>
              <a:rPr lang="en-US" sz="1600" b="1">
                <a:cs typeface="Arial" charset="0"/>
              </a:rPr>
              <a:t>Steering – Interfaces</a:t>
            </a:r>
          </a:p>
        </p:txBody>
      </p:sp>
      <p:sp>
        <p:nvSpPr>
          <p:cNvPr id="1086471" name="Rectangle 7"/>
          <p:cNvSpPr>
            <a:spLocks noChangeArrowheads="1"/>
          </p:cNvSpPr>
          <p:nvPr/>
        </p:nvSpPr>
        <p:spPr bwMode="gray">
          <a:xfrm>
            <a:off x="5337175" y="2252663"/>
            <a:ext cx="4113213" cy="3602037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1440" bIns="91440"/>
          <a:lstStyle/>
          <a:p>
            <a:pPr algn="l"/>
            <a:r>
              <a:rPr lang="en-US" sz="1400" b="1" dirty="0">
                <a:cs typeface="Arial" charset="0"/>
              </a:rPr>
              <a:t>Report to EFR </a:t>
            </a:r>
            <a:r>
              <a:rPr lang="en-US" sz="1400" b="1" dirty="0" err="1">
                <a:cs typeface="Arial" charset="0"/>
              </a:rPr>
              <a:t>Directoire</a:t>
            </a:r>
            <a:endParaRPr lang="en-US" sz="1400" b="1" dirty="0">
              <a:cs typeface="Arial" charset="0"/>
            </a:endParaRP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endParaRPr lang="en-US" sz="1400" dirty="0">
              <a:cs typeface="Arial" charset="0"/>
            </a:endParaRPr>
          </a:p>
          <a:p>
            <a:pPr algn="l"/>
            <a:r>
              <a:rPr lang="en-US" sz="1400" b="1" dirty="0" smtClean="0">
                <a:cs typeface="Arial" charset="0"/>
              </a:rPr>
              <a:t>SNET</a:t>
            </a:r>
            <a:endParaRPr lang="en-US" sz="1400" dirty="0">
              <a:cs typeface="Arial" charset="0"/>
            </a:endParaRP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.</a:t>
            </a:r>
            <a:endParaRPr lang="en-US" sz="1400" dirty="0">
              <a:cs typeface="Arial" charset="0"/>
            </a:endParaRP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endParaRPr lang="en-US" sz="1400" dirty="0">
              <a:cs typeface="Arial" charset="0"/>
            </a:endParaRPr>
          </a:p>
          <a:p>
            <a:pPr algn="l"/>
            <a:r>
              <a:rPr lang="en-US" sz="1400" b="1" dirty="0">
                <a:cs typeface="Arial" charset="0"/>
              </a:rPr>
              <a:t>Interfaces</a:t>
            </a: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.</a:t>
            </a: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.</a:t>
            </a: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endParaRPr lang="en-US" sz="1400" dirty="0">
              <a:cs typeface="Arial" charset="0"/>
            </a:endParaRPr>
          </a:p>
        </p:txBody>
      </p:sp>
      <p:sp>
        <p:nvSpPr>
          <p:cNvPr id="1086472" name="Rectangle 8"/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 rot="487806">
            <a:off x="6076690" y="561588"/>
            <a:ext cx="1616596" cy="276999"/>
          </a:xfrm>
          <a:prstGeom prst="rect">
            <a:avLst/>
          </a:prstGeom>
          <a:solidFill>
            <a:schemeClr val="tx2"/>
          </a:solidFill>
          <a:ln w="19050" algn="ctr">
            <a:solidFill>
              <a:schemeClr val="bg1"/>
            </a:solidFill>
            <a:miter lim="800000"/>
            <a:headEnd/>
            <a:tailEnd type="none" w="med" len="lg"/>
          </a:ln>
          <a:effectLst/>
        </p:spPr>
        <p:txBody>
          <a:bodyPr wrap="none" lIns="0" tIns="0" rIns="0" bIns="0" anchor="ctr">
            <a:spAutoFit/>
          </a:bodyPr>
          <a:lstStyle/>
          <a:p>
            <a:pPr eaLnBrk="0" hangingPunct="0"/>
            <a:r>
              <a:rPr lang="en-US" b="1" dirty="0">
                <a:solidFill>
                  <a:schemeClr val="bg1"/>
                </a:solidFill>
              </a:rPr>
              <a:t>To be completed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97113" y="2982686"/>
            <a:ext cx="9082315" cy="533400"/>
          </a:xfrm>
        </p:spPr>
        <p:txBody>
          <a:bodyPr/>
          <a:lstStyle/>
          <a:p>
            <a:pPr eaLnBrk="1" hangingPunct="1"/>
            <a:r>
              <a:rPr lang="fr-FR" dirty="0" smtClean="0"/>
              <a:t>Focus Organisation E.ON France </a:t>
            </a:r>
            <a:r>
              <a:rPr lang="fr-FR" b="1" dirty="0" smtClean="0"/>
              <a:t>Ressources Humaines </a:t>
            </a:r>
            <a:r>
              <a:rPr lang="fr-FR" b="1" dirty="0" err="1" smtClean="0"/>
              <a:t>Corporate</a:t>
            </a:r>
            <a:endParaRPr lang="fr-FR" b="1" dirty="0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Organization </a:t>
            </a:r>
            <a:r>
              <a:rPr lang="en-US" dirty="0" err="1" smtClean="0"/>
              <a:t>d’E.ON</a:t>
            </a:r>
            <a:r>
              <a:rPr lang="en-US" dirty="0" smtClean="0"/>
              <a:t> France </a:t>
            </a:r>
            <a:r>
              <a:rPr lang="en-US" b="1" dirty="0" smtClean="0"/>
              <a:t>RH Corporate</a:t>
            </a:r>
            <a:endParaRPr lang="en-US" b="1" dirty="0" smtClean="0"/>
          </a:p>
        </p:txBody>
      </p:sp>
      <p:cxnSp>
        <p:nvCxnSpPr>
          <p:cNvPr id="3077" name="AutoShape 3"/>
          <p:cNvCxnSpPr>
            <a:cxnSpLocks noChangeShapeType="1"/>
            <a:stCxn id="3116" idx="1"/>
            <a:endCxn id="3118" idx="3"/>
          </p:cNvCxnSpPr>
          <p:nvPr>
            <p:custDataLst>
              <p:tags r:id="rId3"/>
            </p:custDataLst>
          </p:nvPr>
        </p:nvCxnSpPr>
        <p:spPr bwMode="gray">
          <a:xfrm rot="10800000" flipV="1">
            <a:off x="5322888" y="2233613"/>
            <a:ext cx="1230312" cy="158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cxnSp>
      <p:cxnSp>
        <p:nvCxnSpPr>
          <p:cNvPr id="3078" name="AutoShape 4"/>
          <p:cNvCxnSpPr>
            <a:cxnSpLocks noChangeShapeType="1"/>
            <a:stCxn id="3114" idx="0"/>
            <a:endCxn id="3120" idx="2"/>
          </p:cNvCxnSpPr>
          <p:nvPr>
            <p:custDataLst>
              <p:tags r:id="rId4"/>
            </p:custDataLst>
          </p:nvPr>
        </p:nvCxnSpPr>
        <p:spPr bwMode="gray">
          <a:xfrm rot="5400000" flipH="1" flipV="1">
            <a:off x="2716027" y="1732571"/>
            <a:ext cx="933450" cy="2846759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cxnSp>
      <p:grpSp>
        <p:nvGrpSpPr>
          <p:cNvPr id="2" name="Group 6"/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3886200" y="1781175"/>
            <a:ext cx="1439863" cy="908050"/>
            <a:chOff x="72" y="1067"/>
            <a:chExt cx="768" cy="396"/>
          </a:xfrm>
        </p:grpSpPr>
        <p:sp>
          <p:nvSpPr>
            <p:cNvPr id="3118" name="Rectangle 7"/>
            <p:cNvSpPr>
              <a:spLocks noChangeArrowheads="1"/>
            </p:cNvSpPr>
            <p:nvPr/>
          </p:nvSpPr>
          <p:spPr bwMode="gray">
            <a:xfrm>
              <a:off x="74" y="1067"/>
              <a:ext cx="764" cy="396"/>
            </a:xfrm>
            <a:prstGeom prst="rect">
              <a:avLst/>
            </a:prstGeom>
            <a:solidFill>
              <a:schemeClr val="accent1"/>
            </a:solidFill>
            <a:ln w="12700" algn="ctr">
              <a:solidFill>
                <a:schemeClr val="bg2"/>
              </a:solidFill>
              <a:miter lim="800000"/>
              <a:headEnd/>
              <a:tailEnd/>
            </a:ln>
          </p:spPr>
          <p:txBody>
            <a:bodyPr tIns="91440" bIns="91440" anchor="ctr"/>
            <a:lstStyle/>
            <a:p>
              <a:pPr algn="ctr">
                <a:lnSpc>
                  <a:spcPct val="90000"/>
                </a:lnSpc>
              </a:pPr>
              <a:r>
                <a:rPr lang="en-US" sz="1100" b="1" dirty="0" err="1" smtClean="0">
                  <a:latin typeface="Arial" charset="0"/>
                </a:rPr>
                <a:t>Ressources</a:t>
              </a:r>
              <a:r>
                <a:rPr lang="en-US" sz="1100" b="1" dirty="0" smtClean="0">
                  <a:latin typeface="Arial" charset="0"/>
                </a:rPr>
                <a:t> </a:t>
              </a:r>
              <a:r>
                <a:rPr lang="en-US" sz="1100" b="1" dirty="0" err="1" smtClean="0">
                  <a:latin typeface="Arial" charset="0"/>
                </a:rPr>
                <a:t>Humaines</a:t>
              </a:r>
              <a:r>
                <a:rPr lang="en-US" sz="1100" b="1" dirty="0" smtClean="0">
                  <a:latin typeface="Arial" charset="0"/>
                </a:rPr>
                <a:t> Corporate</a:t>
              </a:r>
              <a:endParaRPr lang="en-US" sz="1100" b="1" dirty="0">
                <a:latin typeface="Arial" charset="0"/>
              </a:endParaRPr>
            </a:p>
            <a:p>
              <a:pPr algn="ctr"/>
              <a:endParaRPr lang="en-US" sz="1200" b="1" dirty="0">
                <a:latin typeface="Arial" charset="0"/>
              </a:endParaRPr>
            </a:p>
          </p:txBody>
        </p:sp>
        <p:sp>
          <p:nvSpPr>
            <p:cNvPr id="3119" name="Rectangle 8"/>
            <p:cNvSpPr>
              <a:spLocks noChangeArrowheads="1"/>
            </p:cNvSpPr>
            <p:nvPr/>
          </p:nvSpPr>
          <p:spPr bwMode="auto">
            <a:xfrm>
              <a:off x="72" y="1279"/>
              <a:ext cx="122" cy="1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 type="none" w="lg" len="lg"/>
            </a:ln>
          </p:spPr>
          <p:txBody>
            <a:bodyPr wrap="none" tIns="91440" bIns="91440" anchor="ctr"/>
            <a:lstStyle/>
            <a:p>
              <a:pPr algn="ctr"/>
              <a:endParaRPr lang="en-AU" sz="1400" b="1">
                <a:latin typeface="Arial" charset="0"/>
              </a:endParaRPr>
            </a:p>
          </p:txBody>
        </p:sp>
        <p:sp>
          <p:nvSpPr>
            <p:cNvPr id="3120" name="Rectangle 9"/>
            <p:cNvSpPr>
              <a:spLocks noChangeArrowheads="1"/>
            </p:cNvSpPr>
            <p:nvPr/>
          </p:nvSpPr>
          <p:spPr bwMode="gray">
            <a:xfrm>
              <a:off x="72" y="1313"/>
              <a:ext cx="768" cy="150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2"/>
              </a:solidFill>
              <a:miter lim="800000"/>
              <a:headEnd/>
              <a:tailEnd type="none" w="med" len="lg"/>
            </a:ln>
          </p:spPr>
          <p:txBody>
            <a:bodyPr tIns="91440" bIns="91440" anchor="ctr"/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latin typeface="Arial" charset="0"/>
                </a:rPr>
                <a:t>Christine Reik</a:t>
              </a:r>
              <a:endParaRPr lang="en-US" sz="1100" dirty="0">
                <a:latin typeface="Arial" charset="0"/>
              </a:endParaRPr>
            </a:p>
          </p:txBody>
        </p:sp>
      </p:grpSp>
      <p:grpSp>
        <p:nvGrpSpPr>
          <p:cNvPr id="3" name="Group 10"/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6553200" y="1919288"/>
            <a:ext cx="1406525" cy="628650"/>
            <a:chOff x="254" y="1694"/>
            <a:chExt cx="768" cy="396"/>
          </a:xfrm>
        </p:grpSpPr>
        <p:sp>
          <p:nvSpPr>
            <p:cNvPr id="3116" name="Rectangle 11"/>
            <p:cNvSpPr>
              <a:spLocks noChangeArrowheads="1"/>
            </p:cNvSpPr>
            <p:nvPr/>
          </p:nvSpPr>
          <p:spPr bwMode="gray">
            <a:xfrm>
              <a:off x="254" y="1694"/>
              <a:ext cx="768" cy="396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bg2"/>
              </a:solidFill>
              <a:miter lim="800000"/>
              <a:headEnd/>
              <a:tailEnd/>
            </a:ln>
          </p:spPr>
          <p:txBody>
            <a:bodyPr tIns="91440" bIns="91440" anchor="ctr"/>
            <a:lstStyle/>
            <a:p>
              <a:pPr algn="ctr"/>
              <a:r>
                <a:rPr lang="en-US" sz="1100" b="1">
                  <a:latin typeface="Arial" charset="0"/>
                </a:rPr>
                <a:t>Assistant</a:t>
              </a:r>
              <a:endParaRPr lang="en-US" sz="1200" b="1">
                <a:latin typeface="Arial" charset="0"/>
              </a:endParaRPr>
            </a:p>
          </p:txBody>
        </p:sp>
        <p:sp>
          <p:nvSpPr>
            <p:cNvPr id="3117" name="Rectangle 12"/>
            <p:cNvSpPr>
              <a:spLocks noChangeArrowheads="1"/>
            </p:cNvSpPr>
            <p:nvPr/>
          </p:nvSpPr>
          <p:spPr bwMode="auto">
            <a:xfrm>
              <a:off x="254" y="1906"/>
              <a:ext cx="122" cy="1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 type="none" w="lg" len="lg"/>
            </a:ln>
          </p:spPr>
          <p:txBody>
            <a:bodyPr wrap="none" tIns="91440" bIns="91440" anchor="ctr"/>
            <a:lstStyle/>
            <a:p>
              <a:pPr algn="ctr"/>
              <a:endParaRPr lang="en-AU" sz="1400" b="1">
                <a:latin typeface="Arial" charset="0"/>
              </a:endParaRPr>
            </a:p>
          </p:txBody>
        </p:sp>
      </p:grpSp>
      <p:graphicFrame>
        <p:nvGraphicFramePr>
          <p:cNvPr id="3074" name="Rectangle 33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93186" r:id="rId16" imgW="0" imgH="0" progId="">
              <p:embed/>
            </p:oleObj>
          </a:graphicData>
        </a:graphic>
      </p:graphicFrame>
      <p:sp>
        <p:nvSpPr>
          <p:cNvPr id="3081" name="Rectangle 9"/>
          <p:cNvSpPr>
            <a:spLocks noChangeArrowheads="1"/>
          </p:cNvSpPr>
          <p:nvPr/>
        </p:nvSpPr>
        <p:spPr bwMode="gray">
          <a:xfrm>
            <a:off x="6553200" y="2547938"/>
            <a:ext cx="1406525" cy="23812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2"/>
            </a:solidFill>
            <a:miter lim="800000"/>
            <a:headEnd/>
            <a:tailEnd type="none" w="med" len="lg"/>
          </a:ln>
        </p:spPr>
        <p:txBody>
          <a:bodyPr tIns="91440" bIns="91440" anchor="ctr"/>
          <a:lstStyle/>
          <a:p>
            <a:pPr algn="ctr">
              <a:lnSpc>
                <a:spcPct val="90000"/>
              </a:lnSpc>
            </a:pPr>
            <a:r>
              <a:rPr lang="en-US" sz="1100" dirty="0" smtClean="0">
                <a:latin typeface="Arial" charset="0"/>
              </a:rPr>
              <a:t>X</a:t>
            </a:r>
            <a:endParaRPr lang="en-US" sz="1100" dirty="0">
              <a:latin typeface="Arial" charset="0"/>
            </a:endParaRPr>
          </a:p>
        </p:txBody>
      </p:sp>
      <p:grpSp>
        <p:nvGrpSpPr>
          <p:cNvPr id="4" name="Groupe 47"/>
          <p:cNvGrpSpPr>
            <a:grpSpLocks/>
          </p:cNvGrpSpPr>
          <p:nvPr/>
        </p:nvGrpSpPr>
        <p:grpSpPr bwMode="auto">
          <a:xfrm>
            <a:off x="977529" y="3622675"/>
            <a:ext cx="1563687" cy="971550"/>
            <a:chOff x="158750" y="3625851"/>
            <a:chExt cx="1406525" cy="972609"/>
          </a:xfrm>
        </p:grpSpPr>
        <p:grpSp>
          <p:nvGrpSpPr>
            <p:cNvPr id="5" name="Group 13"/>
            <p:cNvGrpSpPr>
              <a:grpSpLocks/>
            </p:cNvGrpSpPr>
            <p:nvPr>
              <p:custDataLst>
                <p:tags r:id="rId13"/>
              </p:custDataLst>
            </p:nvPr>
          </p:nvGrpSpPr>
          <p:grpSpPr bwMode="auto">
            <a:xfrm>
              <a:off x="158750" y="3625851"/>
              <a:ext cx="1406525" cy="628650"/>
              <a:chOff x="254" y="2322"/>
              <a:chExt cx="768" cy="396"/>
            </a:xfrm>
          </p:grpSpPr>
          <p:sp>
            <p:nvSpPr>
              <p:cNvPr id="3114" name="Rectangle 14"/>
              <p:cNvSpPr>
                <a:spLocks noChangeArrowheads="1"/>
              </p:cNvSpPr>
              <p:nvPr/>
            </p:nvSpPr>
            <p:spPr bwMode="gray">
              <a:xfrm>
                <a:off x="254" y="2322"/>
                <a:ext cx="768" cy="396"/>
              </a:xfrm>
              <a:prstGeom prst="rect">
                <a:avLst/>
              </a:prstGeom>
              <a:solidFill>
                <a:schemeClr val="accent1"/>
              </a:solidFill>
              <a:ln w="9525" algn="ctr">
                <a:solidFill>
                  <a:schemeClr val="bg2"/>
                </a:solidFill>
                <a:miter lim="800000"/>
                <a:headEnd/>
                <a:tailEnd/>
              </a:ln>
            </p:spPr>
            <p:txBody>
              <a:bodyPr tIns="91440" bIns="91440" anchor="ctr"/>
              <a:lstStyle/>
              <a:p>
                <a:pPr algn="ctr"/>
                <a:r>
                  <a:rPr lang="en-US" sz="1100" b="1" dirty="0" smtClean="0">
                    <a:latin typeface="Arial" charset="0"/>
                  </a:rPr>
                  <a:t>X</a:t>
                </a:r>
                <a:endParaRPr lang="en-US" sz="1200" b="1" dirty="0">
                  <a:latin typeface="Arial" charset="0"/>
                </a:endParaRPr>
              </a:p>
            </p:txBody>
          </p:sp>
          <p:sp>
            <p:nvSpPr>
              <p:cNvPr id="3115" name="Rectangle 15"/>
              <p:cNvSpPr>
                <a:spLocks noChangeArrowheads="1"/>
              </p:cNvSpPr>
              <p:nvPr/>
            </p:nvSpPr>
            <p:spPr bwMode="auto">
              <a:xfrm>
                <a:off x="254" y="2534"/>
                <a:ext cx="122" cy="18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 type="none" w="lg" len="lg"/>
              </a:ln>
            </p:spPr>
            <p:txBody>
              <a:bodyPr wrap="none" tIns="91440" bIns="91440" anchor="ctr"/>
              <a:lstStyle/>
              <a:p>
                <a:pPr algn="ctr"/>
                <a:endParaRPr lang="en-AU" sz="1400" b="1">
                  <a:latin typeface="Arial" charset="0"/>
                </a:endParaRPr>
              </a:p>
            </p:txBody>
          </p:sp>
        </p:grpSp>
        <p:sp>
          <p:nvSpPr>
            <p:cNvPr id="3113" name="Rectangle 9"/>
            <p:cNvSpPr>
              <a:spLocks noChangeArrowheads="1"/>
            </p:cNvSpPr>
            <p:nvPr/>
          </p:nvSpPr>
          <p:spPr bwMode="gray">
            <a:xfrm>
              <a:off x="158750" y="4254501"/>
              <a:ext cx="1406525" cy="343959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2"/>
              </a:solidFill>
              <a:miter lim="800000"/>
              <a:headEnd/>
              <a:tailEnd type="none" w="med" len="lg"/>
            </a:ln>
          </p:spPr>
          <p:txBody>
            <a:bodyPr tIns="91440" bIns="91440" anchor="ctr"/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latin typeface="Arial" charset="0"/>
                </a:rPr>
                <a:t>X</a:t>
              </a:r>
              <a:endParaRPr lang="en-US" sz="1100" dirty="0">
                <a:latin typeface="Arial" charset="0"/>
              </a:endParaRPr>
            </a:p>
          </p:txBody>
        </p:sp>
      </p:grpSp>
      <p:grpSp>
        <p:nvGrpSpPr>
          <p:cNvPr id="6" name="Groupe 49"/>
          <p:cNvGrpSpPr>
            <a:grpSpLocks/>
          </p:cNvGrpSpPr>
          <p:nvPr/>
        </p:nvGrpSpPr>
        <p:grpSpPr bwMode="auto">
          <a:xfrm>
            <a:off x="3831892" y="3629934"/>
            <a:ext cx="1560513" cy="971550"/>
            <a:chOff x="158750" y="3625851"/>
            <a:chExt cx="1406525" cy="972609"/>
          </a:xfrm>
        </p:grpSpPr>
        <p:grpSp>
          <p:nvGrpSpPr>
            <p:cNvPr id="7" name="Group 13"/>
            <p:cNvGrpSpPr>
              <a:grpSpLocks/>
            </p:cNvGrpSpPr>
            <p:nvPr>
              <p:custDataLst>
                <p:tags r:id="rId12"/>
              </p:custDataLst>
            </p:nvPr>
          </p:nvGrpSpPr>
          <p:grpSpPr bwMode="auto">
            <a:xfrm>
              <a:off x="158750" y="3625851"/>
              <a:ext cx="1406525" cy="628650"/>
              <a:chOff x="254" y="2322"/>
              <a:chExt cx="768" cy="396"/>
            </a:xfrm>
          </p:grpSpPr>
          <p:sp>
            <p:nvSpPr>
              <p:cNvPr id="3110" name="Rectangle 14"/>
              <p:cNvSpPr>
                <a:spLocks noChangeArrowheads="1"/>
              </p:cNvSpPr>
              <p:nvPr/>
            </p:nvSpPr>
            <p:spPr bwMode="gray">
              <a:xfrm>
                <a:off x="254" y="2322"/>
                <a:ext cx="768" cy="396"/>
              </a:xfrm>
              <a:prstGeom prst="rect">
                <a:avLst/>
              </a:prstGeom>
              <a:solidFill>
                <a:schemeClr val="accent1"/>
              </a:solidFill>
              <a:ln w="9525" algn="ctr">
                <a:solidFill>
                  <a:schemeClr val="bg2"/>
                </a:solidFill>
                <a:miter lim="800000"/>
                <a:headEnd/>
                <a:tailEnd/>
              </a:ln>
            </p:spPr>
            <p:txBody>
              <a:bodyPr tIns="91440" bIns="91440" anchor="ctr"/>
              <a:lstStyle/>
              <a:p>
                <a:pPr algn="ctr"/>
                <a:r>
                  <a:rPr lang="en-US" sz="1100" b="1" dirty="0" smtClean="0">
                    <a:latin typeface="Arial" charset="0"/>
                  </a:rPr>
                  <a:t>X</a:t>
                </a:r>
                <a:endParaRPr lang="en-US" sz="1200" b="1" dirty="0">
                  <a:latin typeface="Arial" charset="0"/>
                </a:endParaRPr>
              </a:p>
            </p:txBody>
          </p:sp>
          <p:sp>
            <p:nvSpPr>
              <p:cNvPr id="3111" name="Rectangle 15"/>
              <p:cNvSpPr>
                <a:spLocks noChangeArrowheads="1"/>
              </p:cNvSpPr>
              <p:nvPr/>
            </p:nvSpPr>
            <p:spPr bwMode="auto">
              <a:xfrm>
                <a:off x="254" y="2534"/>
                <a:ext cx="122" cy="18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 type="none" w="lg" len="lg"/>
              </a:ln>
            </p:spPr>
            <p:txBody>
              <a:bodyPr wrap="none" tIns="91440" bIns="91440" anchor="ctr"/>
              <a:lstStyle/>
              <a:p>
                <a:pPr algn="ctr"/>
                <a:endParaRPr lang="en-AU" sz="1400" b="1">
                  <a:latin typeface="Arial" charset="0"/>
                </a:endParaRPr>
              </a:p>
            </p:txBody>
          </p:sp>
        </p:grpSp>
        <p:sp>
          <p:nvSpPr>
            <p:cNvPr id="3109" name="Rectangle 9"/>
            <p:cNvSpPr>
              <a:spLocks noChangeArrowheads="1"/>
            </p:cNvSpPr>
            <p:nvPr/>
          </p:nvSpPr>
          <p:spPr bwMode="gray">
            <a:xfrm>
              <a:off x="158750" y="4254501"/>
              <a:ext cx="1406525" cy="343959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2"/>
              </a:solidFill>
              <a:miter lim="800000"/>
              <a:headEnd/>
              <a:tailEnd type="none" w="med" len="lg"/>
            </a:ln>
          </p:spPr>
          <p:txBody>
            <a:bodyPr tIns="91440" bIns="91440" anchor="ctr"/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latin typeface="Arial" charset="0"/>
                </a:rPr>
                <a:t>X</a:t>
              </a:r>
              <a:endParaRPr lang="en-US" sz="1100" dirty="0">
                <a:latin typeface="Arial" charset="0"/>
              </a:endParaRPr>
            </a:p>
          </p:txBody>
        </p:sp>
      </p:grpSp>
      <p:cxnSp>
        <p:nvCxnSpPr>
          <p:cNvPr id="3084" name="AutoShape 4"/>
          <p:cNvCxnSpPr>
            <a:cxnSpLocks noChangeShapeType="1"/>
            <a:stCxn id="3110" idx="0"/>
            <a:endCxn id="3120" idx="2"/>
          </p:cNvCxnSpPr>
          <p:nvPr>
            <p:custDataLst>
              <p:tags r:id="rId7"/>
            </p:custDataLst>
          </p:nvPr>
        </p:nvCxnSpPr>
        <p:spPr bwMode="gray">
          <a:xfrm rot="16200000" flipV="1">
            <a:off x="4138787" y="3156571"/>
            <a:ext cx="940709" cy="601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cxnSp>
      <p:grpSp>
        <p:nvGrpSpPr>
          <p:cNvPr id="8" name="Groupe 55"/>
          <p:cNvGrpSpPr>
            <a:grpSpLocks/>
          </p:cNvGrpSpPr>
          <p:nvPr/>
        </p:nvGrpSpPr>
        <p:grpSpPr bwMode="auto">
          <a:xfrm>
            <a:off x="6634163" y="3597275"/>
            <a:ext cx="1579563" cy="971550"/>
            <a:chOff x="158750" y="3625851"/>
            <a:chExt cx="1406525" cy="972609"/>
          </a:xfrm>
        </p:grpSpPr>
        <p:grpSp>
          <p:nvGrpSpPr>
            <p:cNvPr id="9" name="Group 13"/>
            <p:cNvGrpSpPr>
              <a:grpSpLocks/>
            </p:cNvGrpSpPr>
            <p:nvPr>
              <p:custDataLst>
                <p:tags r:id="rId11"/>
              </p:custDataLst>
            </p:nvPr>
          </p:nvGrpSpPr>
          <p:grpSpPr bwMode="auto">
            <a:xfrm>
              <a:off x="158750" y="3625851"/>
              <a:ext cx="1406525" cy="628650"/>
              <a:chOff x="254" y="2322"/>
              <a:chExt cx="768" cy="396"/>
            </a:xfrm>
          </p:grpSpPr>
          <p:sp>
            <p:nvSpPr>
              <p:cNvPr id="3106" name="Rectangle 14"/>
              <p:cNvSpPr>
                <a:spLocks noChangeArrowheads="1"/>
              </p:cNvSpPr>
              <p:nvPr/>
            </p:nvSpPr>
            <p:spPr bwMode="gray">
              <a:xfrm>
                <a:off x="254" y="2322"/>
                <a:ext cx="768" cy="396"/>
              </a:xfrm>
              <a:prstGeom prst="rect">
                <a:avLst/>
              </a:prstGeom>
              <a:solidFill>
                <a:schemeClr val="accent1"/>
              </a:solidFill>
              <a:ln w="9525" algn="ctr">
                <a:solidFill>
                  <a:schemeClr val="bg2"/>
                </a:solidFill>
                <a:miter lim="800000"/>
                <a:headEnd/>
                <a:tailEnd/>
              </a:ln>
            </p:spPr>
            <p:txBody>
              <a:bodyPr tIns="91440" bIns="91440" anchor="ctr"/>
              <a:lstStyle/>
              <a:p>
                <a:pPr algn="ctr"/>
                <a:r>
                  <a:rPr lang="en-US" sz="1100" b="1" dirty="0" smtClean="0">
                    <a:latin typeface="Arial" charset="0"/>
                  </a:rPr>
                  <a:t>X</a:t>
                </a:r>
                <a:endParaRPr lang="en-US" sz="1200" b="1" dirty="0">
                  <a:latin typeface="Arial" charset="0"/>
                </a:endParaRPr>
              </a:p>
            </p:txBody>
          </p:sp>
          <p:sp>
            <p:nvSpPr>
              <p:cNvPr id="3107" name="Rectangle 15"/>
              <p:cNvSpPr>
                <a:spLocks noChangeArrowheads="1"/>
              </p:cNvSpPr>
              <p:nvPr/>
            </p:nvSpPr>
            <p:spPr bwMode="auto">
              <a:xfrm>
                <a:off x="254" y="2534"/>
                <a:ext cx="122" cy="18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 type="none" w="lg" len="lg"/>
              </a:ln>
            </p:spPr>
            <p:txBody>
              <a:bodyPr wrap="none" tIns="91440" bIns="91440" anchor="ctr"/>
              <a:lstStyle/>
              <a:p>
                <a:pPr algn="ctr"/>
                <a:endParaRPr lang="en-AU" sz="1400" b="1">
                  <a:latin typeface="Arial" charset="0"/>
                </a:endParaRPr>
              </a:p>
            </p:txBody>
          </p:sp>
        </p:grpSp>
        <p:sp>
          <p:nvSpPr>
            <p:cNvPr id="3105" name="Rectangle 9"/>
            <p:cNvSpPr>
              <a:spLocks noChangeArrowheads="1"/>
            </p:cNvSpPr>
            <p:nvPr/>
          </p:nvSpPr>
          <p:spPr bwMode="gray">
            <a:xfrm>
              <a:off x="158750" y="4254501"/>
              <a:ext cx="1406525" cy="343959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2"/>
              </a:solidFill>
              <a:miter lim="800000"/>
              <a:headEnd/>
              <a:tailEnd type="none" w="med" len="lg"/>
            </a:ln>
          </p:spPr>
          <p:txBody>
            <a:bodyPr tIns="91440" bIns="91440" anchor="ctr"/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latin typeface="Arial" charset="0"/>
                </a:rPr>
                <a:t>X</a:t>
              </a:r>
              <a:endParaRPr lang="en-US" sz="1100" dirty="0">
                <a:latin typeface="Arial" charset="0"/>
              </a:endParaRPr>
            </a:p>
          </p:txBody>
        </p:sp>
      </p:grpSp>
      <p:cxnSp>
        <p:nvCxnSpPr>
          <p:cNvPr id="3089" name="AutoShape 4"/>
          <p:cNvCxnSpPr>
            <a:cxnSpLocks noChangeShapeType="1"/>
            <a:stCxn id="3106" idx="0"/>
            <a:endCxn id="3120" idx="2"/>
          </p:cNvCxnSpPr>
          <p:nvPr>
            <p:custDataLst>
              <p:tags r:id="rId8"/>
            </p:custDataLst>
          </p:nvPr>
        </p:nvCxnSpPr>
        <p:spPr bwMode="gray">
          <a:xfrm rot="16200000" flipV="1">
            <a:off x="5561014" y="1734343"/>
            <a:ext cx="908050" cy="281781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cxnSp>
      <p:sp>
        <p:nvSpPr>
          <p:cNvPr id="3091" name="Rectangle 15"/>
          <p:cNvSpPr>
            <a:spLocks noChangeArrowheads="1"/>
          </p:cNvSpPr>
          <p:nvPr/>
        </p:nvSpPr>
        <p:spPr bwMode="auto">
          <a:xfrm>
            <a:off x="158750" y="5083175"/>
            <a:ext cx="223838" cy="292100"/>
          </a:xfrm>
          <a:prstGeom prst="rect">
            <a:avLst/>
          </a:prstGeom>
          <a:noFill/>
          <a:ln w="9525" algn="ctr">
            <a:noFill/>
            <a:miter lim="800000"/>
            <a:headEnd/>
            <a:tailEnd type="none" w="lg" len="lg"/>
          </a:ln>
        </p:spPr>
        <p:txBody>
          <a:bodyPr wrap="none" tIns="91440" bIns="91440" anchor="ctr"/>
          <a:lstStyle/>
          <a:p>
            <a:endParaRPr lang="en-AU" sz="1400" b="1">
              <a:latin typeface="Arial" charset="0"/>
            </a:endParaRPr>
          </a:p>
        </p:txBody>
      </p:sp>
      <p:sp>
        <p:nvSpPr>
          <p:cNvPr id="3094" name="Rectangle 9"/>
          <p:cNvSpPr>
            <a:spLocks noChangeArrowheads="1"/>
          </p:cNvSpPr>
          <p:nvPr/>
        </p:nvSpPr>
        <p:spPr bwMode="gray">
          <a:xfrm>
            <a:off x="977529" y="5083175"/>
            <a:ext cx="1563687" cy="636588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2"/>
            </a:solidFill>
            <a:miter lim="800000"/>
            <a:headEnd/>
            <a:tailEnd type="none" w="med" len="lg"/>
          </a:ln>
        </p:spPr>
        <p:txBody>
          <a:bodyPr tIns="91440" bIns="91440" anchor="ctr"/>
          <a:lstStyle/>
          <a:p>
            <a:pPr algn="ctr">
              <a:lnSpc>
                <a:spcPct val="90000"/>
              </a:lnSpc>
              <a:buFont typeface="Arial" charset="0"/>
              <a:buChar char="•"/>
            </a:pPr>
            <a:r>
              <a:rPr lang="en-US" sz="1100">
                <a:latin typeface="Arial" charset="0"/>
              </a:rPr>
              <a:t>X FTE</a:t>
            </a:r>
          </a:p>
        </p:txBody>
      </p:sp>
      <p:cxnSp>
        <p:nvCxnSpPr>
          <p:cNvPr id="3095" name="AutoShape 4"/>
          <p:cNvCxnSpPr>
            <a:cxnSpLocks noChangeShapeType="1"/>
          </p:cNvCxnSpPr>
          <p:nvPr>
            <p:custDataLst>
              <p:tags r:id="rId9"/>
            </p:custDataLst>
          </p:nvPr>
        </p:nvCxnSpPr>
        <p:spPr bwMode="gray">
          <a:xfrm rot="16200000" flipV="1">
            <a:off x="1593479" y="4838700"/>
            <a:ext cx="488950" cy="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cxnSp>
      <p:sp>
        <p:nvSpPr>
          <p:cNvPr id="3096" name="Rectangle 9"/>
          <p:cNvSpPr>
            <a:spLocks noChangeArrowheads="1"/>
          </p:cNvSpPr>
          <p:nvPr/>
        </p:nvSpPr>
        <p:spPr bwMode="gray">
          <a:xfrm>
            <a:off x="3831892" y="5065034"/>
            <a:ext cx="1560513" cy="636588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2"/>
            </a:solidFill>
            <a:miter lim="800000"/>
            <a:headEnd/>
            <a:tailEnd type="none" w="med" len="lg"/>
          </a:ln>
        </p:spPr>
        <p:txBody>
          <a:bodyPr tIns="91440" bIns="91440" anchor="ctr"/>
          <a:lstStyle/>
          <a:p>
            <a:pPr algn="ctr">
              <a:lnSpc>
                <a:spcPct val="90000"/>
              </a:lnSpc>
              <a:buFont typeface="Arial" charset="0"/>
              <a:buChar char="•"/>
            </a:pPr>
            <a:r>
              <a:rPr lang="en-US" sz="1100">
                <a:latin typeface="Arial" charset="0"/>
              </a:rPr>
              <a:t>X FTE</a:t>
            </a:r>
          </a:p>
        </p:txBody>
      </p:sp>
      <p:cxnSp>
        <p:nvCxnSpPr>
          <p:cNvPr id="3097" name="AutoShape 4"/>
          <p:cNvCxnSpPr>
            <a:cxnSpLocks noChangeShapeType="1"/>
          </p:cNvCxnSpPr>
          <p:nvPr>
            <p:custDataLst>
              <p:tags r:id="rId10"/>
            </p:custDataLst>
          </p:nvPr>
        </p:nvCxnSpPr>
        <p:spPr bwMode="gray">
          <a:xfrm rot="16200000" flipV="1">
            <a:off x="4290680" y="4820559"/>
            <a:ext cx="488950" cy="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cxn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850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smtClean="0"/>
              <a:t>Organization Role </a:t>
            </a:r>
            <a:endParaRPr lang="en-US" dirty="0"/>
          </a:p>
        </p:txBody>
      </p:sp>
      <p:cxnSp>
        <p:nvCxnSpPr>
          <p:cNvPr id="1102851" name="AutoShape 3"/>
          <p:cNvCxnSpPr>
            <a:cxnSpLocks noChangeShapeType="1"/>
            <a:stCxn id="1102859" idx="1"/>
            <a:endCxn id="1102856" idx="2"/>
          </p:cNvCxnSpPr>
          <p:nvPr>
            <p:custDataLst>
              <p:tags r:id="rId3"/>
            </p:custDataLst>
          </p:nvPr>
        </p:nvCxnSpPr>
        <p:spPr bwMode="gray">
          <a:xfrm rot="10800000">
            <a:off x="224539" y="2547258"/>
            <a:ext cx="178687" cy="456293"/>
          </a:xfrm>
          <a:prstGeom prst="bentConnector2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</p:spPr>
      </p:cxnSp>
      <p:cxnSp>
        <p:nvCxnSpPr>
          <p:cNvPr id="1102852" name="AutoShape 4"/>
          <p:cNvCxnSpPr>
            <a:cxnSpLocks noChangeShapeType="1"/>
            <a:stCxn id="1102862" idx="1"/>
            <a:endCxn id="1102856" idx="2"/>
          </p:cNvCxnSpPr>
          <p:nvPr>
            <p:custDataLst>
              <p:tags r:id="rId4"/>
            </p:custDataLst>
          </p:nvPr>
        </p:nvCxnSpPr>
        <p:spPr bwMode="gray">
          <a:xfrm rot="10800000">
            <a:off x="224539" y="2547257"/>
            <a:ext cx="178687" cy="1799318"/>
          </a:xfrm>
          <a:prstGeom prst="bentConnector2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</p:spPr>
      </p:cxnSp>
      <p:cxnSp>
        <p:nvCxnSpPr>
          <p:cNvPr id="1102853" name="AutoShape 5"/>
          <p:cNvCxnSpPr>
            <a:cxnSpLocks noChangeShapeType="1"/>
            <a:stCxn id="1102866" idx="1"/>
            <a:endCxn id="1102856" idx="2"/>
          </p:cNvCxnSpPr>
          <p:nvPr>
            <p:custDataLst>
              <p:tags r:id="rId5"/>
            </p:custDataLst>
          </p:nvPr>
        </p:nvCxnSpPr>
        <p:spPr bwMode="gray">
          <a:xfrm rot="10800000">
            <a:off x="224539" y="2547258"/>
            <a:ext cx="178687" cy="3455081"/>
          </a:xfrm>
          <a:prstGeom prst="bentConnector2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</p:spPr>
      </p:cxnSp>
      <p:grpSp>
        <p:nvGrpSpPr>
          <p:cNvPr id="2" name="Group 6"/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114299" y="1693863"/>
            <a:ext cx="1387929" cy="853394"/>
            <a:chOff x="72" y="1067"/>
            <a:chExt cx="768" cy="396"/>
          </a:xfrm>
        </p:grpSpPr>
        <p:sp>
          <p:nvSpPr>
            <p:cNvPr id="1102855" name="Rectangle 7"/>
            <p:cNvSpPr>
              <a:spLocks noChangeArrowheads="1"/>
            </p:cNvSpPr>
            <p:nvPr/>
          </p:nvSpPr>
          <p:spPr bwMode="gray">
            <a:xfrm>
              <a:off x="74" y="1067"/>
              <a:ext cx="764" cy="396"/>
            </a:xfrm>
            <a:prstGeom prst="rect">
              <a:avLst/>
            </a:prstGeom>
            <a:solidFill>
              <a:schemeClr val="accent1"/>
            </a:solidFill>
            <a:ln w="12700" algn="ctr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tIns="91440" bIns="91440" anchor="t"/>
            <a:lstStyle/>
            <a:p>
              <a:pPr>
                <a:lnSpc>
                  <a:spcPct val="90000"/>
                </a:lnSpc>
              </a:pPr>
              <a:r>
                <a:rPr lang="en-US" sz="1100" dirty="0" err="1" smtClean="0">
                  <a:latin typeface="Arial" charset="0"/>
                </a:rPr>
                <a:t>Ressources</a:t>
              </a:r>
              <a:r>
                <a:rPr lang="en-US" sz="1100" dirty="0" smtClean="0">
                  <a:latin typeface="Arial" charset="0"/>
                </a:rPr>
                <a:t> </a:t>
              </a:r>
              <a:r>
                <a:rPr lang="en-US" sz="1100" dirty="0" err="1" smtClean="0">
                  <a:latin typeface="Arial" charset="0"/>
                </a:rPr>
                <a:t>Humaines</a:t>
              </a:r>
              <a:r>
                <a:rPr lang="en-US" sz="1100" dirty="0" smtClean="0">
                  <a:latin typeface="Arial" charset="0"/>
                </a:rPr>
                <a:t> </a:t>
              </a:r>
              <a:r>
                <a:rPr lang="en-US" sz="1100" dirty="0" smtClean="0">
                  <a:latin typeface="Arial" charset="0"/>
                </a:rPr>
                <a:t>Corporate</a:t>
              </a:r>
              <a:endParaRPr lang="en-US" sz="1100" b="1" dirty="0">
                <a:latin typeface="Arial" charset="0"/>
                <a:cs typeface="Arial" charset="0"/>
              </a:endParaRPr>
            </a:p>
            <a:p>
              <a:endParaRPr lang="en-US" sz="1200" b="1" dirty="0">
                <a:latin typeface="Arial" charset="0"/>
                <a:cs typeface="Arial" charset="0"/>
              </a:endParaRPr>
            </a:p>
          </p:txBody>
        </p:sp>
        <p:sp>
          <p:nvSpPr>
            <p:cNvPr id="1102856" name="Rectangle 8"/>
            <p:cNvSpPr>
              <a:spLocks noChangeArrowheads="1"/>
            </p:cNvSpPr>
            <p:nvPr/>
          </p:nvSpPr>
          <p:spPr bwMode="auto">
            <a:xfrm>
              <a:off x="72" y="1279"/>
              <a:ext cx="122" cy="1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 type="none" w="lg" len="lg"/>
            </a:ln>
            <a:effectLst/>
          </p:spPr>
          <p:txBody>
            <a:bodyPr wrap="none" tIns="91440" bIns="91440" anchor="ctr"/>
            <a:lstStyle/>
            <a:p>
              <a:endParaRPr lang="en-AU" sz="1400" b="1">
                <a:latin typeface="Arial" charset="0"/>
                <a:cs typeface="Arial" charset="0"/>
              </a:endParaRPr>
            </a:p>
          </p:txBody>
        </p:sp>
        <p:sp>
          <p:nvSpPr>
            <p:cNvPr id="1102857" name="Rectangle 9"/>
            <p:cNvSpPr>
              <a:spLocks noChangeArrowheads="1"/>
            </p:cNvSpPr>
            <p:nvPr/>
          </p:nvSpPr>
          <p:spPr bwMode="gray">
            <a:xfrm>
              <a:off x="72" y="1313"/>
              <a:ext cx="768" cy="150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2"/>
              </a:solidFill>
              <a:miter lim="800000"/>
              <a:headEnd/>
              <a:tailEnd type="none" w="med" len="lg"/>
            </a:ln>
            <a:effectLst/>
          </p:spPr>
          <p:txBody>
            <a:bodyPr tIns="91440" bIns="91440" anchor="ctr"/>
            <a:lstStyle/>
            <a:p>
              <a:pPr>
                <a:lnSpc>
                  <a:spcPct val="90000"/>
                </a:lnSpc>
              </a:pPr>
              <a:r>
                <a:rPr lang="en-US" sz="1200" b="1" dirty="0" err="1" smtClean="0">
                  <a:latin typeface="Arial" charset="0"/>
                  <a:cs typeface="Arial" charset="0"/>
                </a:rPr>
                <a:t>C.Reik</a:t>
              </a:r>
              <a:endParaRPr lang="en-US" sz="1200" b="1" dirty="0">
                <a:latin typeface="Arial" charset="0"/>
                <a:cs typeface="Arial" charset="0"/>
              </a:endParaRPr>
            </a:p>
          </p:txBody>
        </p:sp>
      </p:grpSp>
      <p:grpSp>
        <p:nvGrpSpPr>
          <p:cNvPr id="3" name="Group 10"/>
          <p:cNvGrpSpPr>
            <a:grpSpLocks/>
          </p:cNvGrpSpPr>
          <p:nvPr>
            <p:custDataLst>
              <p:tags r:id="rId7"/>
            </p:custDataLst>
          </p:nvPr>
        </p:nvGrpSpPr>
        <p:grpSpPr bwMode="auto">
          <a:xfrm>
            <a:off x="403225" y="2689225"/>
            <a:ext cx="1406525" cy="628650"/>
            <a:chOff x="254" y="1694"/>
            <a:chExt cx="768" cy="396"/>
          </a:xfrm>
        </p:grpSpPr>
        <p:sp>
          <p:nvSpPr>
            <p:cNvPr id="1102859" name="Rectangle 11"/>
            <p:cNvSpPr>
              <a:spLocks noChangeArrowheads="1"/>
            </p:cNvSpPr>
            <p:nvPr/>
          </p:nvSpPr>
          <p:spPr bwMode="gray">
            <a:xfrm>
              <a:off x="254" y="1694"/>
              <a:ext cx="768" cy="396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tIns="91440" bIns="91440" anchor="ctr"/>
            <a:lstStyle/>
            <a:p>
              <a:r>
                <a:rPr lang="en-US" sz="1200" b="1" dirty="0" smtClean="0">
                  <a:latin typeface="Arial" charset="0"/>
                  <a:cs typeface="Arial" charset="0"/>
                </a:rPr>
                <a:t>X</a:t>
              </a:r>
              <a:endParaRPr lang="en-US" sz="1200" b="1" dirty="0">
                <a:latin typeface="Arial" charset="0"/>
                <a:cs typeface="Arial" charset="0"/>
              </a:endParaRPr>
            </a:p>
          </p:txBody>
        </p:sp>
        <p:sp>
          <p:nvSpPr>
            <p:cNvPr id="1102860" name="Rectangle 12"/>
            <p:cNvSpPr>
              <a:spLocks noChangeArrowheads="1"/>
            </p:cNvSpPr>
            <p:nvPr/>
          </p:nvSpPr>
          <p:spPr bwMode="auto">
            <a:xfrm>
              <a:off x="254" y="1906"/>
              <a:ext cx="122" cy="1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 type="none" w="lg" len="lg"/>
            </a:ln>
            <a:effectLst/>
          </p:spPr>
          <p:txBody>
            <a:bodyPr wrap="none" tIns="91440" bIns="91440" anchor="ctr"/>
            <a:lstStyle/>
            <a:p>
              <a:endParaRPr lang="en-AU" sz="1400" b="1">
                <a:latin typeface="Arial" charset="0"/>
                <a:cs typeface="Arial" charset="0"/>
              </a:endParaRPr>
            </a:p>
          </p:txBody>
        </p:sp>
      </p:grpSp>
      <p:grpSp>
        <p:nvGrpSpPr>
          <p:cNvPr id="4" name="Group 13"/>
          <p:cNvGrpSpPr>
            <a:grpSpLocks/>
          </p:cNvGrpSpPr>
          <p:nvPr>
            <p:custDataLst>
              <p:tags r:id="rId8"/>
            </p:custDataLst>
          </p:nvPr>
        </p:nvGrpSpPr>
        <p:grpSpPr bwMode="auto">
          <a:xfrm>
            <a:off x="403225" y="4032250"/>
            <a:ext cx="1406525" cy="628650"/>
            <a:chOff x="254" y="2322"/>
            <a:chExt cx="768" cy="396"/>
          </a:xfrm>
        </p:grpSpPr>
        <p:sp>
          <p:nvSpPr>
            <p:cNvPr id="1102862" name="Rectangle 14"/>
            <p:cNvSpPr>
              <a:spLocks noChangeArrowheads="1"/>
            </p:cNvSpPr>
            <p:nvPr/>
          </p:nvSpPr>
          <p:spPr bwMode="gray">
            <a:xfrm>
              <a:off x="254" y="2322"/>
              <a:ext cx="768" cy="396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tIns="91440" bIns="91440" anchor="ctr"/>
            <a:lstStyle/>
            <a:p>
              <a:r>
                <a:rPr lang="en-US" sz="1200" b="1" dirty="0" smtClean="0">
                  <a:latin typeface="Arial" charset="0"/>
                  <a:cs typeface="Arial" charset="0"/>
                </a:rPr>
                <a:t>X</a:t>
              </a:r>
              <a:endParaRPr lang="en-US" sz="1200" b="1" dirty="0">
                <a:latin typeface="Arial" charset="0"/>
                <a:cs typeface="Arial" charset="0"/>
              </a:endParaRPr>
            </a:p>
          </p:txBody>
        </p:sp>
        <p:sp>
          <p:nvSpPr>
            <p:cNvPr id="1102863" name="Rectangle 15"/>
            <p:cNvSpPr>
              <a:spLocks noChangeArrowheads="1"/>
            </p:cNvSpPr>
            <p:nvPr/>
          </p:nvSpPr>
          <p:spPr bwMode="auto">
            <a:xfrm>
              <a:off x="254" y="2534"/>
              <a:ext cx="122" cy="1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 type="none" w="lg" len="lg"/>
            </a:ln>
            <a:effectLst/>
          </p:spPr>
          <p:txBody>
            <a:bodyPr wrap="none" tIns="91440" bIns="91440" anchor="ctr"/>
            <a:lstStyle/>
            <a:p>
              <a:endParaRPr lang="en-AU" sz="1400" b="1">
                <a:latin typeface="Arial" charset="0"/>
                <a:cs typeface="Arial" charset="0"/>
              </a:endParaRPr>
            </a:p>
          </p:txBody>
        </p:sp>
      </p:grpSp>
      <p:grpSp>
        <p:nvGrpSpPr>
          <p:cNvPr id="5" name="Group 16"/>
          <p:cNvGrpSpPr>
            <a:grpSpLocks/>
          </p:cNvGrpSpPr>
          <p:nvPr>
            <p:custDataLst>
              <p:tags r:id="rId9"/>
            </p:custDataLst>
          </p:nvPr>
        </p:nvGrpSpPr>
        <p:grpSpPr bwMode="auto">
          <a:xfrm>
            <a:off x="403225" y="5519738"/>
            <a:ext cx="1406525" cy="628650"/>
            <a:chOff x="1194" y="2847"/>
            <a:chExt cx="1154" cy="396"/>
          </a:xfrm>
        </p:grpSpPr>
        <p:sp>
          <p:nvSpPr>
            <p:cNvPr id="1102865" name="Rectangle 17"/>
            <p:cNvSpPr>
              <a:spLocks noChangeArrowheads="1"/>
            </p:cNvSpPr>
            <p:nvPr/>
          </p:nvSpPr>
          <p:spPr bwMode="gray">
            <a:xfrm>
              <a:off x="1194" y="2847"/>
              <a:ext cx="1154" cy="396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tIns="91440" bIns="91440" anchor="ctr"/>
            <a:lstStyle/>
            <a:p>
              <a:r>
                <a:rPr lang="en-US" sz="1200" b="1" dirty="0" smtClean="0">
                  <a:latin typeface="Arial" charset="0"/>
                  <a:cs typeface="Arial" charset="0"/>
                </a:rPr>
                <a:t>x</a:t>
              </a:r>
              <a:endParaRPr lang="en-US" sz="1200" b="1" dirty="0">
                <a:latin typeface="Arial" charset="0"/>
                <a:cs typeface="Arial" charset="0"/>
              </a:endParaRPr>
            </a:p>
          </p:txBody>
        </p:sp>
        <p:sp>
          <p:nvSpPr>
            <p:cNvPr id="1102866" name="Rectangle 18"/>
            <p:cNvSpPr>
              <a:spLocks noChangeArrowheads="1"/>
            </p:cNvSpPr>
            <p:nvPr/>
          </p:nvSpPr>
          <p:spPr bwMode="auto">
            <a:xfrm>
              <a:off x="1194" y="3059"/>
              <a:ext cx="184" cy="1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 type="none" w="lg" len="lg"/>
            </a:ln>
            <a:effectLst/>
          </p:spPr>
          <p:txBody>
            <a:bodyPr wrap="none" tIns="91440" bIns="91440" anchor="ctr"/>
            <a:lstStyle/>
            <a:p>
              <a:endParaRPr lang="en-AU" sz="1400" b="1">
                <a:latin typeface="Arial" charset="0"/>
                <a:cs typeface="Arial" charset="0"/>
              </a:endParaRPr>
            </a:p>
          </p:txBody>
        </p:sp>
      </p:grpSp>
      <p:sp>
        <p:nvSpPr>
          <p:cNvPr id="1102867" name="Rectangle 19"/>
          <p:cNvSpPr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1809750" y="1981200"/>
            <a:ext cx="3516313" cy="4286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tIns="91440" bIns="91440" anchor="b">
            <a:spAutoFit/>
          </a:bodyPr>
          <a:lstStyle/>
          <a:p>
            <a:r>
              <a:rPr lang="en-US" sz="1600" b="1">
                <a:cs typeface="Arial" charset="0"/>
              </a:rPr>
              <a:t>Role</a:t>
            </a:r>
          </a:p>
        </p:txBody>
      </p:sp>
      <p:sp>
        <p:nvSpPr>
          <p:cNvPr id="1102868" name="Rectangle 20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809750" y="2409825"/>
            <a:ext cx="3516313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marL="92075" indent="-92075" algn="l">
              <a:buClr>
                <a:schemeClr val="tx2"/>
              </a:buClr>
              <a:buSzPct val="100000"/>
              <a:buFontTx/>
              <a:buChar char="•"/>
            </a:pPr>
            <a:r>
              <a:rPr lang="en-US" sz="1200" dirty="0"/>
              <a:t>X</a:t>
            </a:r>
            <a:endParaRPr lang="en-US" sz="1200" dirty="0">
              <a:cs typeface="Arial" charset="0"/>
            </a:endParaRPr>
          </a:p>
        </p:txBody>
      </p:sp>
      <p:sp>
        <p:nvSpPr>
          <p:cNvPr id="1102869" name="Rectangle 21"/>
          <p:cNvSpPr>
            <a:spLocks noChangeArrowheads="1"/>
          </p:cNvSpPr>
          <p:nvPr>
            <p:custDataLst>
              <p:tags r:id="rId12"/>
            </p:custDataLst>
          </p:nvPr>
        </p:nvSpPr>
        <p:spPr bwMode="gray">
          <a:xfrm>
            <a:off x="5586413" y="1981200"/>
            <a:ext cx="1773237" cy="4286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tIns="91440" bIns="91440" anchor="b">
            <a:spAutoFit/>
          </a:bodyPr>
          <a:lstStyle/>
          <a:p>
            <a:r>
              <a:rPr lang="en-US" sz="1600" b="1">
                <a:cs typeface="Arial" charset="0"/>
              </a:rPr>
              <a:t>In charge</a:t>
            </a:r>
          </a:p>
        </p:txBody>
      </p:sp>
      <p:sp>
        <p:nvSpPr>
          <p:cNvPr id="1102870" name="Rectangle 22"/>
          <p:cNvSpPr>
            <a:spLocks noChangeArrowheads="1"/>
          </p:cNvSpPr>
          <p:nvPr>
            <p:custDataLst>
              <p:tags r:id="rId13"/>
            </p:custDataLst>
          </p:nvPr>
        </p:nvSpPr>
        <p:spPr bwMode="gray">
          <a:xfrm>
            <a:off x="7578725" y="1981200"/>
            <a:ext cx="1773238" cy="4286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tIns="91440" bIns="91440" anchor="b">
            <a:spAutoFit/>
          </a:bodyPr>
          <a:lstStyle/>
          <a:p>
            <a:r>
              <a:rPr lang="en-US" sz="1600" b="1">
                <a:cs typeface="Arial" charset="0"/>
              </a:rPr>
              <a:t>Staffing</a:t>
            </a:r>
          </a:p>
        </p:txBody>
      </p:sp>
      <p:sp>
        <p:nvSpPr>
          <p:cNvPr id="1102871" name="Rectangle 23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1809750" y="3917950"/>
            <a:ext cx="3516313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marL="92075" indent="-92075" algn="l">
              <a:buClr>
                <a:schemeClr val="tx2"/>
              </a:buClr>
              <a:buSzPct val="100000"/>
              <a:buFontTx/>
              <a:buChar char="•"/>
            </a:pPr>
            <a:r>
              <a:rPr lang="en-US" sz="1200">
                <a:cs typeface="Arial" charset="0"/>
              </a:rPr>
              <a:t>x</a:t>
            </a:r>
          </a:p>
        </p:txBody>
      </p:sp>
      <p:sp>
        <p:nvSpPr>
          <p:cNvPr id="1102872" name="Rectangle 24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1809750" y="5287963"/>
            <a:ext cx="3516313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marL="92075" indent="-92075" algn="l">
              <a:buClr>
                <a:schemeClr val="tx2"/>
              </a:buClr>
              <a:buSzPct val="100000"/>
              <a:buFontTx/>
              <a:buChar char="•"/>
            </a:pPr>
            <a:r>
              <a:rPr lang="en-US" sz="1200">
                <a:cs typeface="Arial" charset="0"/>
              </a:rPr>
              <a:t>x</a:t>
            </a:r>
          </a:p>
          <a:p>
            <a:pPr marL="92075" indent="-92075" algn="l">
              <a:buClr>
                <a:schemeClr val="tx2"/>
              </a:buClr>
              <a:buSzPct val="100000"/>
              <a:buFontTx/>
              <a:buChar char="•"/>
            </a:pPr>
            <a:endParaRPr lang="en-US" sz="1200">
              <a:cs typeface="Arial" charset="0"/>
            </a:endParaRPr>
          </a:p>
        </p:txBody>
      </p:sp>
      <p:sp>
        <p:nvSpPr>
          <p:cNvPr id="1102873" name="Rectangle 25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5568950" y="2409825"/>
            <a:ext cx="1773238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algn="l">
              <a:buClr>
                <a:srgbClr val="EE1B2E"/>
              </a:buClr>
            </a:pPr>
            <a:r>
              <a:rPr lang="en-US" sz="1200" dirty="0" smtClean="0">
                <a:cs typeface="Arial" charset="0"/>
              </a:rPr>
              <a:t>X</a:t>
            </a:r>
            <a:endParaRPr lang="en-US" sz="1200" dirty="0">
              <a:cs typeface="Arial" charset="0"/>
            </a:endParaRPr>
          </a:p>
        </p:txBody>
      </p:sp>
      <p:sp>
        <p:nvSpPr>
          <p:cNvPr id="1102874" name="Rectangle 26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5568950" y="3946525"/>
            <a:ext cx="1773238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algn="l">
              <a:buClr>
                <a:srgbClr val="EE1B2E"/>
              </a:buClr>
            </a:pPr>
            <a:r>
              <a:rPr lang="en-US" sz="1200" dirty="0" smtClean="0">
                <a:cs typeface="Arial" charset="0"/>
              </a:rPr>
              <a:t>x</a:t>
            </a:r>
            <a:endParaRPr lang="en-US" sz="1200" dirty="0">
              <a:cs typeface="Arial" charset="0"/>
            </a:endParaRPr>
          </a:p>
        </p:txBody>
      </p:sp>
      <p:sp>
        <p:nvSpPr>
          <p:cNvPr id="1102875" name="Rectangle 27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5583238" y="5359400"/>
            <a:ext cx="1773237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algn="l">
              <a:buClr>
                <a:srgbClr val="EE1B2E"/>
              </a:buClr>
            </a:pPr>
            <a:r>
              <a:rPr lang="en-US" sz="1200" dirty="0" smtClean="0">
                <a:cs typeface="Arial" charset="0"/>
              </a:rPr>
              <a:t>x</a:t>
            </a:r>
            <a:endParaRPr lang="en-US" sz="1200" dirty="0">
              <a:cs typeface="Arial" charset="0"/>
            </a:endParaRPr>
          </a:p>
        </p:txBody>
      </p:sp>
      <p:sp>
        <p:nvSpPr>
          <p:cNvPr id="1102876" name="Rectangle 28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7572375" y="2409825"/>
            <a:ext cx="1773238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algn="l">
              <a:buClr>
                <a:srgbClr val="EE1B2E"/>
              </a:buClr>
            </a:pPr>
            <a:r>
              <a:rPr lang="en-US" sz="1200">
                <a:cs typeface="Arial" charset="0"/>
              </a:rPr>
              <a:t>X FTE</a:t>
            </a:r>
          </a:p>
        </p:txBody>
      </p:sp>
      <p:sp>
        <p:nvSpPr>
          <p:cNvPr id="1102877" name="Rectangle 29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7572375" y="3946525"/>
            <a:ext cx="1773238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algn="l">
              <a:buClr>
                <a:srgbClr val="EE1B2E"/>
              </a:buClr>
            </a:pPr>
            <a:r>
              <a:rPr lang="en-US" sz="1200" dirty="0">
                <a:cs typeface="Arial" charset="0"/>
              </a:rPr>
              <a:t>X FTE </a:t>
            </a:r>
          </a:p>
          <a:p>
            <a:pPr algn="l">
              <a:buClr>
                <a:srgbClr val="EE1B2E"/>
              </a:buClr>
            </a:pPr>
            <a:endParaRPr lang="en-US" sz="1200" dirty="0">
              <a:cs typeface="Arial" charset="0"/>
            </a:endParaRPr>
          </a:p>
        </p:txBody>
      </p:sp>
      <p:sp>
        <p:nvSpPr>
          <p:cNvPr id="1102879" name="Line 31"/>
          <p:cNvSpPr>
            <a:spLocks noChangeShapeType="1"/>
          </p:cNvSpPr>
          <p:nvPr>
            <p:custDataLst>
              <p:tags r:id="rId21"/>
            </p:custDataLst>
          </p:nvPr>
        </p:nvSpPr>
        <p:spPr bwMode="gray">
          <a:xfrm>
            <a:off x="431800" y="3795713"/>
            <a:ext cx="9266238" cy="0"/>
          </a:xfrm>
          <a:prstGeom prst="line">
            <a:avLst/>
          </a:prstGeom>
          <a:noFill/>
          <a:ln w="12700">
            <a:solidFill>
              <a:srgbClr val="B4B4B4"/>
            </a:solidFill>
            <a:prstDash val="dash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1102880" name="Line 32"/>
          <p:cNvSpPr>
            <a:spLocks noChangeShapeType="1"/>
          </p:cNvSpPr>
          <p:nvPr>
            <p:custDataLst>
              <p:tags r:id="rId22"/>
            </p:custDataLst>
          </p:nvPr>
        </p:nvSpPr>
        <p:spPr bwMode="gray">
          <a:xfrm>
            <a:off x="431800" y="5240338"/>
            <a:ext cx="9266238" cy="0"/>
          </a:xfrm>
          <a:prstGeom prst="line">
            <a:avLst/>
          </a:prstGeom>
          <a:noFill/>
          <a:ln w="12700">
            <a:solidFill>
              <a:srgbClr val="B4B4B4"/>
            </a:solidFill>
            <a:prstDash val="dash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graphicFrame>
        <p:nvGraphicFramePr>
          <p:cNvPr id="1102881" name="Rectangle 33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94210" r:id="rId26" imgW="0" imgH="0" progId="">
              <p:embed/>
            </p:oleObj>
          </a:graphicData>
        </a:graphic>
      </p:graphicFrame>
      <p:sp>
        <p:nvSpPr>
          <p:cNvPr id="1102882" name="Rectangle 34"/>
          <p:cNvSpPr>
            <a:spLocks noChangeArrowheads="1"/>
          </p:cNvSpPr>
          <p:nvPr>
            <p:custDataLst>
              <p:tags r:id="rId23"/>
            </p:custDataLst>
          </p:nvPr>
        </p:nvSpPr>
        <p:spPr bwMode="gray">
          <a:xfrm rot="487806">
            <a:off x="6049438" y="561588"/>
            <a:ext cx="1671100" cy="276999"/>
          </a:xfrm>
          <a:prstGeom prst="rect">
            <a:avLst/>
          </a:prstGeom>
          <a:solidFill>
            <a:schemeClr val="tx2"/>
          </a:solidFill>
          <a:ln w="19050" algn="ctr">
            <a:solidFill>
              <a:schemeClr val="bg1"/>
            </a:solidFill>
            <a:miter lim="800000"/>
            <a:headEnd/>
            <a:tailEnd type="none" w="med" len="lg"/>
          </a:ln>
          <a:effectLst/>
        </p:spPr>
        <p:txBody>
          <a:bodyPr wrap="none" lIns="0" tIns="0" rIns="0" bIns="0" anchor="ctr">
            <a:spAutoFit/>
          </a:bodyPr>
          <a:lstStyle/>
          <a:p>
            <a:pPr eaLnBrk="0" hangingPunct="0"/>
            <a:r>
              <a:rPr lang="en-US" b="1" dirty="0">
                <a:solidFill>
                  <a:schemeClr val="bg1"/>
                </a:solidFill>
              </a:rPr>
              <a:t>To be completed 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smtClean="0"/>
              <a:t>Agenda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0400" y="1676399"/>
            <a:ext cx="8585200" cy="4757057"/>
          </a:xfrm>
        </p:spPr>
        <p:txBody>
          <a:bodyPr/>
          <a:lstStyle/>
          <a:p>
            <a:pPr lvl="1" eaLnBrk="1" hangingPunct="1">
              <a:buFont typeface="Wingdings" pitchFamily="2" charset="2"/>
              <a:buChar char="§"/>
              <a:tabLst>
                <a:tab pos="8524875" algn="r"/>
              </a:tabLst>
            </a:pPr>
            <a:r>
              <a:rPr lang="fr-FR" sz="1800" dirty="0" smtClean="0"/>
              <a:t>Rappel </a:t>
            </a:r>
            <a:r>
              <a:rPr lang="fr-FR" sz="1800" dirty="0" smtClean="0"/>
              <a:t>Organisation &amp; gouvernance d'E.ON en France </a:t>
            </a:r>
            <a:endParaRPr lang="fr-FR" sz="1800" dirty="0" smtClean="0"/>
          </a:p>
          <a:p>
            <a:pPr lvl="1" eaLnBrk="1" hangingPunct="1">
              <a:buFont typeface="Wingdings" pitchFamily="2" charset="2"/>
              <a:buChar char="§"/>
              <a:tabLst>
                <a:tab pos="8524875" algn="r"/>
              </a:tabLst>
            </a:pPr>
            <a:endParaRPr lang="fr-FR" sz="1050" dirty="0" smtClean="0"/>
          </a:p>
          <a:p>
            <a:pPr lvl="1">
              <a:buFont typeface="Wingdings" pitchFamily="2" charset="2"/>
              <a:buChar char="§"/>
              <a:tabLst>
                <a:tab pos="8524875" algn="r"/>
              </a:tabLst>
            </a:pPr>
            <a:r>
              <a:rPr lang="fr-FR" sz="1800" dirty="0" smtClean="0"/>
              <a:t>Organisation / Focus :</a:t>
            </a:r>
          </a:p>
          <a:p>
            <a:pPr lvl="2">
              <a:buFont typeface="Wingdings" pitchFamily="2" charset="2"/>
              <a:buChar char="§"/>
              <a:tabLst>
                <a:tab pos="8524875" algn="r"/>
              </a:tabLst>
            </a:pPr>
            <a:r>
              <a:rPr lang="fr-FR" dirty="0" err="1" smtClean="0"/>
              <a:t>Corporate</a:t>
            </a:r>
            <a:r>
              <a:rPr lang="fr-FR" dirty="0" smtClean="0"/>
              <a:t> </a:t>
            </a:r>
            <a:r>
              <a:rPr lang="fr-FR" dirty="0" err="1" smtClean="0"/>
              <a:t>Development</a:t>
            </a:r>
            <a:r>
              <a:rPr lang="fr-FR" dirty="0" smtClean="0"/>
              <a:t>	</a:t>
            </a:r>
          </a:p>
          <a:p>
            <a:pPr lvl="2">
              <a:buFont typeface="Wingdings" pitchFamily="2" charset="2"/>
              <a:buChar char="§"/>
              <a:tabLst>
                <a:tab pos="8524875" algn="r"/>
              </a:tabLst>
            </a:pPr>
            <a:r>
              <a:rPr lang="fr-FR" dirty="0" smtClean="0"/>
              <a:t>Affaires Publiques et Régulation</a:t>
            </a:r>
          </a:p>
          <a:p>
            <a:pPr lvl="2">
              <a:buFont typeface="Wingdings" pitchFamily="2" charset="2"/>
              <a:buChar char="§"/>
              <a:tabLst>
                <a:tab pos="8524875" algn="r"/>
              </a:tabLst>
            </a:pPr>
            <a:r>
              <a:rPr lang="fr-FR" dirty="0" smtClean="0"/>
              <a:t>Ressources Humaines </a:t>
            </a:r>
            <a:r>
              <a:rPr lang="fr-FR" dirty="0" err="1" smtClean="0"/>
              <a:t>Corporate</a:t>
            </a:r>
            <a:endParaRPr lang="fr-FR" dirty="0" smtClean="0"/>
          </a:p>
          <a:p>
            <a:pPr lvl="2">
              <a:buFont typeface="Wingdings" pitchFamily="2" charset="2"/>
              <a:buChar char="§"/>
              <a:tabLst>
                <a:tab pos="8524875" algn="r"/>
              </a:tabLst>
            </a:pPr>
            <a:r>
              <a:rPr lang="fr-FR" dirty="0" smtClean="0"/>
              <a:t>Communication </a:t>
            </a:r>
          </a:p>
          <a:p>
            <a:pPr lvl="2">
              <a:buFont typeface="Wingdings" pitchFamily="2" charset="2"/>
              <a:buChar char="§"/>
              <a:tabLst>
                <a:tab pos="8524875" algn="r"/>
              </a:tabLst>
            </a:pPr>
            <a:r>
              <a:rPr lang="fr-FR" dirty="0" smtClean="0"/>
              <a:t>Juridique </a:t>
            </a:r>
          </a:p>
          <a:p>
            <a:pPr lvl="2">
              <a:buFont typeface="Wingdings" pitchFamily="2" charset="2"/>
              <a:buChar char="§"/>
              <a:tabLst>
                <a:tab pos="8524875" algn="r"/>
              </a:tabLst>
            </a:pPr>
            <a:r>
              <a:rPr lang="fr-FR" dirty="0" smtClean="0"/>
              <a:t>Finance et Contrôle</a:t>
            </a:r>
          </a:p>
          <a:p>
            <a:pPr lvl="2">
              <a:buFont typeface="Wingdings" pitchFamily="2" charset="2"/>
              <a:buChar char="§"/>
              <a:tabLst>
                <a:tab pos="8524875" algn="r"/>
              </a:tabLst>
            </a:pPr>
            <a:r>
              <a:rPr lang="fr-FR" dirty="0" smtClean="0"/>
              <a:t>Commercial</a:t>
            </a:r>
          </a:p>
          <a:p>
            <a:pPr lvl="2">
              <a:buFont typeface="Wingdings" pitchFamily="2" charset="2"/>
              <a:buChar char="§"/>
              <a:tabLst>
                <a:tab pos="8524875" algn="r"/>
              </a:tabLst>
            </a:pPr>
            <a:r>
              <a:rPr lang="fr-FR" dirty="0" smtClean="0"/>
              <a:t>Systèmes </a:t>
            </a:r>
            <a:r>
              <a:rPr lang="fr-FR" dirty="0" smtClean="0"/>
              <a:t>Informatique</a:t>
            </a:r>
          </a:p>
          <a:p>
            <a:pPr lvl="2">
              <a:buFont typeface="Wingdings" pitchFamily="2" charset="2"/>
              <a:buChar char="§"/>
              <a:tabLst>
                <a:tab pos="8524875" algn="r"/>
              </a:tabLst>
            </a:pPr>
            <a:endParaRPr lang="fr-FR" sz="1000" dirty="0" smtClean="0"/>
          </a:p>
          <a:p>
            <a:pPr lvl="1">
              <a:buFont typeface="Wingdings" pitchFamily="2" charset="2"/>
              <a:buChar char="§"/>
              <a:tabLst>
                <a:tab pos="8524875" algn="r"/>
              </a:tabLst>
            </a:pPr>
            <a:r>
              <a:rPr lang="fr-FR" sz="1800" dirty="0" smtClean="0"/>
              <a:t>Organisation / Focus </a:t>
            </a:r>
            <a:r>
              <a:rPr lang="fr-FR" sz="1800" dirty="0" smtClean="0"/>
              <a:t>Filiales </a:t>
            </a:r>
            <a:r>
              <a:rPr lang="fr-FR" sz="1800" dirty="0" smtClean="0"/>
              <a:t>:</a:t>
            </a:r>
          </a:p>
          <a:p>
            <a:pPr lvl="2">
              <a:buFont typeface="Wingdings" pitchFamily="2" charset="2"/>
              <a:buChar char="§"/>
              <a:tabLst>
                <a:tab pos="8524875" algn="r"/>
              </a:tabLst>
            </a:pPr>
            <a:r>
              <a:rPr lang="fr-FR" dirty="0" smtClean="0"/>
              <a:t>LA SNET</a:t>
            </a:r>
          </a:p>
          <a:p>
            <a:pPr lvl="2">
              <a:buFont typeface="Wingdings" pitchFamily="2" charset="2"/>
              <a:buChar char="§"/>
              <a:tabLst>
                <a:tab pos="8524875" algn="r"/>
              </a:tabLst>
            </a:pPr>
            <a:r>
              <a:rPr lang="fr-FR" dirty="0" smtClean="0"/>
              <a:t>E.ON Energie SAS</a:t>
            </a:r>
          </a:p>
          <a:p>
            <a:pPr lvl="2">
              <a:buFont typeface="Wingdings" pitchFamily="2" charset="2"/>
              <a:buChar char="§"/>
              <a:tabLst>
                <a:tab pos="8524875" algn="r"/>
              </a:tabLst>
            </a:pPr>
            <a:r>
              <a:rPr lang="fr-FR" dirty="0" smtClean="0"/>
              <a:t>E.ON Energies Renouvelables</a:t>
            </a:r>
          </a:p>
          <a:p>
            <a:pPr lvl="1">
              <a:buFont typeface="Wingdings" pitchFamily="2" charset="2"/>
              <a:buChar char="§"/>
              <a:tabLst>
                <a:tab pos="8524875" algn="r"/>
              </a:tabLst>
            </a:pPr>
            <a:endParaRPr lang="fr-FR" sz="1800" dirty="0" smtClean="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86466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95234" r:id="rId6" imgW="0" imgH="0" progId="">
              <p:embed/>
            </p:oleObj>
          </a:graphicData>
        </a:graphic>
      </p:graphicFrame>
      <p:sp>
        <p:nvSpPr>
          <p:cNvPr id="1086467" name="Rectangle 3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660400" y="1143000"/>
            <a:ext cx="8789988" cy="533400"/>
          </a:xfrm>
        </p:spPr>
        <p:txBody>
          <a:bodyPr/>
          <a:lstStyle/>
          <a:p>
            <a:r>
              <a:rPr lang="en-US" dirty="0" smtClean="0"/>
              <a:t>E.ON France </a:t>
            </a:r>
            <a:r>
              <a:rPr lang="en-US" b="1" dirty="0" smtClean="0"/>
              <a:t>RH Corporate</a:t>
            </a:r>
            <a:r>
              <a:rPr lang="en-US" dirty="0" smtClean="0"/>
              <a:t>– </a:t>
            </a:r>
            <a:r>
              <a:rPr lang="en-US" dirty="0"/>
              <a:t>Function description</a:t>
            </a:r>
          </a:p>
        </p:txBody>
      </p:sp>
      <p:sp>
        <p:nvSpPr>
          <p:cNvPr id="1086468" name="Rectangle 4"/>
          <p:cNvSpPr>
            <a:spLocks noChangeArrowheads="1"/>
          </p:cNvSpPr>
          <p:nvPr/>
        </p:nvSpPr>
        <p:spPr bwMode="gray">
          <a:xfrm>
            <a:off x="455613" y="1824038"/>
            <a:ext cx="4113212" cy="4286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tIns="91440" bIns="91440" anchor="b">
            <a:spAutoFit/>
          </a:bodyPr>
          <a:lstStyle/>
          <a:p>
            <a:r>
              <a:rPr lang="en-US" sz="1600" b="1">
                <a:cs typeface="Arial" charset="0"/>
              </a:rPr>
              <a:t>Scope of Function</a:t>
            </a:r>
          </a:p>
        </p:txBody>
      </p:sp>
      <p:sp>
        <p:nvSpPr>
          <p:cNvPr id="1086469" name="Rectangle 5"/>
          <p:cNvSpPr>
            <a:spLocks noChangeArrowheads="1"/>
          </p:cNvSpPr>
          <p:nvPr/>
        </p:nvSpPr>
        <p:spPr bwMode="gray">
          <a:xfrm>
            <a:off x="455613" y="2252663"/>
            <a:ext cx="4113212" cy="3602037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1440" bIns="91440"/>
          <a:lstStyle/>
          <a:p>
            <a:pPr algn="l">
              <a:lnSpc>
                <a:spcPct val="95000"/>
              </a:lnSpc>
            </a:pPr>
            <a:r>
              <a:rPr lang="en-US" sz="1400" b="1" dirty="0" smtClean="0">
                <a:cs typeface="Arial" charset="0"/>
              </a:rPr>
              <a:t>Objective 1</a:t>
            </a:r>
            <a:endParaRPr lang="en-US" sz="1400" b="1" dirty="0">
              <a:cs typeface="Arial" charset="0"/>
            </a:endParaRPr>
          </a:p>
          <a:p>
            <a:pPr marL="288925" lvl="1" indent="-174625" algn="l">
              <a:lnSpc>
                <a:spcPct val="95000"/>
              </a:lnSpc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TBC</a:t>
            </a:r>
            <a:endParaRPr lang="en-US" sz="1400" dirty="0">
              <a:cs typeface="Arial" charset="0"/>
            </a:endParaRPr>
          </a:p>
          <a:p>
            <a:pPr marL="288925" lvl="1" indent="-174625" algn="l">
              <a:lnSpc>
                <a:spcPct val="95000"/>
              </a:lnSpc>
              <a:buClr>
                <a:schemeClr val="tx2"/>
              </a:buClr>
              <a:buFontTx/>
              <a:buChar char="•"/>
            </a:pPr>
            <a:endParaRPr lang="en-US" sz="1400" dirty="0">
              <a:cs typeface="Arial" charset="0"/>
            </a:endParaRPr>
          </a:p>
          <a:p>
            <a:pPr algn="l">
              <a:lnSpc>
                <a:spcPct val="95000"/>
              </a:lnSpc>
            </a:pPr>
            <a:r>
              <a:rPr lang="en-US" sz="1400" b="1" dirty="0" smtClean="0">
                <a:cs typeface="Arial" charset="0"/>
              </a:rPr>
              <a:t>Objective 1</a:t>
            </a:r>
          </a:p>
          <a:p>
            <a:pPr marL="288925" lvl="1" indent="-174625" algn="l">
              <a:lnSpc>
                <a:spcPct val="95000"/>
              </a:lnSpc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TBC</a:t>
            </a:r>
          </a:p>
          <a:p>
            <a:pPr marL="288925" lvl="1" indent="-174625" algn="l">
              <a:lnSpc>
                <a:spcPct val="95000"/>
              </a:lnSpc>
              <a:buClr>
                <a:schemeClr val="tx2"/>
              </a:buClr>
              <a:buFontTx/>
              <a:buChar char="•"/>
            </a:pPr>
            <a:endParaRPr lang="en-US" sz="1400" dirty="0">
              <a:cs typeface="Arial" charset="0"/>
            </a:endParaRPr>
          </a:p>
          <a:p>
            <a:pPr algn="l">
              <a:lnSpc>
                <a:spcPct val="95000"/>
              </a:lnSpc>
            </a:pPr>
            <a:r>
              <a:rPr lang="en-US" sz="1400" b="1" dirty="0" smtClean="0">
                <a:cs typeface="Arial" charset="0"/>
              </a:rPr>
              <a:t>Management</a:t>
            </a:r>
            <a:endParaRPr lang="en-US" sz="1400" b="1" dirty="0">
              <a:cs typeface="Arial" charset="0"/>
            </a:endParaRPr>
          </a:p>
          <a:p>
            <a:pPr marL="288925" lvl="1" indent="-174625" algn="l">
              <a:lnSpc>
                <a:spcPct val="95000"/>
              </a:lnSpc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TBC</a:t>
            </a:r>
            <a:endParaRPr lang="en-US" sz="1400" dirty="0">
              <a:cs typeface="Arial" charset="0"/>
            </a:endParaRPr>
          </a:p>
        </p:txBody>
      </p:sp>
      <p:sp>
        <p:nvSpPr>
          <p:cNvPr id="1086470" name="Rectangle 6"/>
          <p:cNvSpPr>
            <a:spLocks noChangeArrowheads="1"/>
          </p:cNvSpPr>
          <p:nvPr/>
        </p:nvSpPr>
        <p:spPr bwMode="gray">
          <a:xfrm>
            <a:off x="5337175" y="1824038"/>
            <a:ext cx="4113213" cy="4286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tIns="91440" bIns="91440" anchor="b">
            <a:spAutoFit/>
          </a:bodyPr>
          <a:lstStyle/>
          <a:p>
            <a:r>
              <a:rPr lang="en-US" sz="1600" b="1">
                <a:cs typeface="Arial" charset="0"/>
              </a:rPr>
              <a:t>Steering – Interfaces</a:t>
            </a:r>
          </a:p>
        </p:txBody>
      </p:sp>
      <p:sp>
        <p:nvSpPr>
          <p:cNvPr id="1086471" name="Rectangle 7"/>
          <p:cNvSpPr>
            <a:spLocks noChangeArrowheads="1"/>
          </p:cNvSpPr>
          <p:nvPr/>
        </p:nvSpPr>
        <p:spPr bwMode="gray">
          <a:xfrm>
            <a:off x="5337175" y="2252663"/>
            <a:ext cx="4113213" cy="3602037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1440" bIns="91440"/>
          <a:lstStyle/>
          <a:p>
            <a:pPr algn="l"/>
            <a:r>
              <a:rPr lang="en-US" sz="1400" b="1" dirty="0">
                <a:cs typeface="Arial" charset="0"/>
              </a:rPr>
              <a:t>Report to EFR </a:t>
            </a:r>
            <a:r>
              <a:rPr lang="en-US" sz="1400" b="1" dirty="0" err="1">
                <a:cs typeface="Arial" charset="0"/>
              </a:rPr>
              <a:t>Directoire</a:t>
            </a:r>
            <a:endParaRPr lang="en-US" sz="1400" b="1" dirty="0">
              <a:cs typeface="Arial" charset="0"/>
            </a:endParaRP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endParaRPr lang="en-US" sz="1400" dirty="0">
              <a:cs typeface="Arial" charset="0"/>
            </a:endParaRPr>
          </a:p>
          <a:p>
            <a:pPr algn="l"/>
            <a:r>
              <a:rPr lang="en-US" sz="1400" b="1" dirty="0" smtClean="0">
                <a:cs typeface="Arial" charset="0"/>
              </a:rPr>
              <a:t>SNET</a:t>
            </a:r>
            <a:endParaRPr lang="en-US" sz="1400" dirty="0">
              <a:cs typeface="Arial" charset="0"/>
            </a:endParaRP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.</a:t>
            </a:r>
            <a:endParaRPr lang="en-US" sz="1400" dirty="0">
              <a:cs typeface="Arial" charset="0"/>
            </a:endParaRP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endParaRPr lang="en-US" sz="1400" dirty="0">
              <a:cs typeface="Arial" charset="0"/>
            </a:endParaRPr>
          </a:p>
          <a:p>
            <a:pPr algn="l"/>
            <a:r>
              <a:rPr lang="en-US" sz="1400" b="1" dirty="0">
                <a:cs typeface="Arial" charset="0"/>
              </a:rPr>
              <a:t>Interfaces</a:t>
            </a: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.</a:t>
            </a: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.</a:t>
            </a: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endParaRPr lang="en-US" sz="1400" dirty="0">
              <a:cs typeface="Arial" charset="0"/>
            </a:endParaRPr>
          </a:p>
        </p:txBody>
      </p:sp>
      <p:sp>
        <p:nvSpPr>
          <p:cNvPr id="1086472" name="Rectangle 8"/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 rot="487806">
            <a:off x="6076690" y="561588"/>
            <a:ext cx="1616596" cy="276999"/>
          </a:xfrm>
          <a:prstGeom prst="rect">
            <a:avLst/>
          </a:prstGeom>
          <a:solidFill>
            <a:schemeClr val="tx2"/>
          </a:solidFill>
          <a:ln w="19050" algn="ctr">
            <a:solidFill>
              <a:schemeClr val="bg1"/>
            </a:solidFill>
            <a:miter lim="800000"/>
            <a:headEnd/>
            <a:tailEnd type="none" w="med" len="lg"/>
          </a:ln>
          <a:effectLst/>
        </p:spPr>
        <p:txBody>
          <a:bodyPr wrap="none" lIns="0" tIns="0" rIns="0" bIns="0" anchor="ctr">
            <a:spAutoFit/>
          </a:bodyPr>
          <a:lstStyle/>
          <a:p>
            <a:pPr eaLnBrk="0" hangingPunct="0"/>
            <a:r>
              <a:rPr lang="en-US" b="1" dirty="0">
                <a:solidFill>
                  <a:schemeClr val="bg1"/>
                </a:solidFill>
              </a:rPr>
              <a:t>To be completed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97113" y="2982686"/>
            <a:ext cx="9082315" cy="533400"/>
          </a:xfrm>
        </p:spPr>
        <p:txBody>
          <a:bodyPr/>
          <a:lstStyle/>
          <a:p>
            <a:pPr eaLnBrk="1" hangingPunct="1"/>
            <a:r>
              <a:rPr lang="fr-FR" dirty="0" smtClean="0"/>
              <a:t>Focus Organisation E.ON France </a:t>
            </a:r>
            <a:r>
              <a:rPr lang="fr-FR" b="1" dirty="0" smtClean="0"/>
              <a:t>Communication</a:t>
            </a:r>
            <a:endParaRPr lang="fr-FR" b="1" dirty="0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Organization </a:t>
            </a:r>
            <a:r>
              <a:rPr lang="en-US" dirty="0" err="1" smtClean="0"/>
              <a:t>d’E.ON</a:t>
            </a:r>
            <a:r>
              <a:rPr lang="en-US" dirty="0" smtClean="0"/>
              <a:t> France </a:t>
            </a:r>
            <a:r>
              <a:rPr lang="en-US" b="1" dirty="0" smtClean="0"/>
              <a:t>Communication</a:t>
            </a:r>
            <a:endParaRPr lang="en-US" b="1" dirty="0" smtClean="0"/>
          </a:p>
        </p:txBody>
      </p:sp>
      <p:cxnSp>
        <p:nvCxnSpPr>
          <p:cNvPr id="3077" name="AutoShape 3"/>
          <p:cNvCxnSpPr>
            <a:cxnSpLocks noChangeShapeType="1"/>
            <a:stCxn id="3116" idx="1"/>
            <a:endCxn id="3118" idx="3"/>
          </p:cNvCxnSpPr>
          <p:nvPr>
            <p:custDataLst>
              <p:tags r:id="rId3"/>
            </p:custDataLst>
          </p:nvPr>
        </p:nvCxnSpPr>
        <p:spPr bwMode="gray">
          <a:xfrm rot="10800000" flipV="1">
            <a:off x="5322888" y="2233613"/>
            <a:ext cx="1230312" cy="158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cxnSp>
      <p:cxnSp>
        <p:nvCxnSpPr>
          <p:cNvPr id="3078" name="AutoShape 4"/>
          <p:cNvCxnSpPr>
            <a:cxnSpLocks noChangeShapeType="1"/>
            <a:stCxn id="3114" idx="0"/>
            <a:endCxn id="3120" idx="2"/>
          </p:cNvCxnSpPr>
          <p:nvPr>
            <p:custDataLst>
              <p:tags r:id="rId4"/>
            </p:custDataLst>
          </p:nvPr>
        </p:nvCxnSpPr>
        <p:spPr bwMode="gray">
          <a:xfrm rot="5400000" flipH="1" flipV="1">
            <a:off x="2716027" y="1732571"/>
            <a:ext cx="933450" cy="2846759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cxnSp>
      <p:grpSp>
        <p:nvGrpSpPr>
          <p:cNvPr id="2" name="Group 6"/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3886200" y="1781175"/>
            <a:ext cx="1439863" cy="908050"/>
            <a:chOff x="72" y="1067"/>
            <a:chExt cx="768" cy="396"/>
          </a:xfrm>
        </p:grpSpPr>
        <p:sp>
          <p:nvSpPr>
            <p:cNvPr id="3118" name="Rectangle 7"/>
            <p:cNvSpPr>
              <a:spLocks noChangeArrowheads="1"/>
            </p:cNvSpPr>
            <p:nvPr/>
          </p:nvSpPr>
          <p:spPr bwMode="gray">
            <a:xfrm>
              <a:off x="74" y="1067"/>
              <a:ext cx="764" cy="396"/>
            </a:xfrm>
            <a:prstGeom prst="rect">
              <a:avLst/>
            </a:prstGeom>
            <a:solidFill>
              <a:schemeClr val="accent1"/>
            </a:solidFill>
            <a:ln w="12700" algn="ctr">
              <a:solidFill>
                <a:schemeClr val="bg2"/>
              </a:solidFill>
              <a:miter lim="800000"/>
              <a:headEnd/>
              <a:tailEnd/>
            </a:ln>
          </p:spPr>
          <p:txBody>
            <a:bodyPr tIns="91440" bIns="91440" anchor="ctr"/>
            <a:lstStyle/>
            <a:p>
              <a:pPr algn="ctr">
                <a:lnSpc>
                  <a:spcPct val="90000"/>
                </a:lnSpc>
              </a:pPr>
              <a:r>
                <a:rPr lang="en-US" sz="1100" b="1" dirty="0" smtClean="0">
                  <a:latin typeface="Arial" charset="0"/>
                </a:rPr>
                <a:t>Communication</a:t>
              </a:r>
              <a:endParaRPr lang="en-US" sz="1100" b="1" dirty="0">
                <a:latin typeface="Arial" charset="0"/>
              </a:endParaRPr>
            </a:p>
            <a:p>
              <a:pPr algn="ctr"/>
              <a:endParaRPr lang="en-US" sz="1200" b="1" dirty="0">
                <a:latin typeface="Arial" charset="0"/>
              </a:endParaRPr>
            </a:p>
          </p:txBody>
        </p:sp>
        <p:sp>
          <p:nvSpPr>
            <p:cNvPr id="3119" name="Rectangle 8"/>
            <p:cNvSpPr>
              <a:spLocks noChangeArrowheads="1"/>
            </p:cNvSpPr>
            <p:nvPr/>
          </p:nvSpPr>
          <p:spPr bwMode="auto">
            <a:xfrm>
              <a:off x="72" y="1279"/>
              <a:ext cx="122" cy="1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 type="none" w="lg" len="lg"/>
            </a:ln>
          </p:spPr>
          <p:txBody>
            <a:bodyPr wrap="none" tIns="91440" bIns="91440" anchor="ctr"/>
            <a:lstStyle/>
            <a:p>
              <a:pPr algn="ctr"/>
              <a:endParaRPr lang="en-AU" sz="1400" b="1">
                <a:latin typeface="Arial" charset="0"/>
              </a:endParaRPr>
            </a:p>
          </p:txBody>
        </p:sp>
        <p:sp>
          <p:nvSpPr>
            <p:cNvPr id="3120" name="Rectangle 9"/>
            <p:cNvSpPr>
              <a:spLocks noChangeArrowheads="1"/>
            </p:cNvSpPr>
            <p:nvPr/>
          </p:nvSpPr>
          <p:spPr bwMode="gray">
            <a:xfrm>
              <a:off x="72" y="1313"/>
              <a:ext cx="768" cy="150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2"/>
              </a:solidFill>
              <a:miter lim="800000"/>
              <a:headEnd/>
              <a:tailEnd type="none" w="med" len="lg"/>
            </a:ln>
          </p:spPr>
          <p:txBody>
            <a:bodyPr tIns="91440" bIns="91440" anchor="ctr"/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latin typeface="Arial" charset="0"/>
                </a:rPr>
                <a:t>Karine Lepretre</a:t>
              </a:r>
              <a:endParaRPr lang="en-US" sz="1100" dirty="0">
                <a:latin typeface="Arial" charset="0"/>
              </a:endParaRPr>
            </a:p>
          </p:txBody>
        </p:sp>
      </p:grpSp>
      <p:grpSp>
        <p:nvGrpSpPr>
          <p:cNvPr id="3" name="Group 10"/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6553200" y="1919288"/>
            <a:ext cx="1406525" cy="628650"/>
            <a:chOff x="254" y="1694"/>
            <a:chExt cx="768" cy="396"/>
          </a:xfrm>
        </p:grpSpPr>
        <p:sp>
          <p:nvSpPr>
            <p:cNvPr id="3116" name="Rectangle 11"/>
            <p:cNvSpPr>
              <a:spLocks noChangeArrowheads="1"/>
            </p:cNvSpPr>
            <p:nvPr/>
          </p:nvSpPr>
          <p:spPr bwMode="gray">
            <a:xfrm>
              <a:off x="254" y="1694"/>
              <a:ext cx="768" cy="396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bg2"/>
              </a:solidFill>
              <a:miter lim="800000"/>
              <a:headEnd/>
              <a:tailEnd/>
            </a:ln>
          </p:spPr>
          <p:txBody>
            <a:bodyPr tIns="91440" bIns="91440" anchor="ctr"/>
            <a:lstStyle/>
            <a:p>
              <a:pPr algn="ctr"/>
              <a:r>
                <a:rPr lang="en-US" sz="1100" b="1">
                  <a:latin typeface="Arial" charset="0"/>
                </a:rPr>
                <a:t>Assistant</a:t>
              </a:r>
              <a:endParaRPr lang="en-US" sz="1200" b="1">
                <a:latin typeface="Arial" charset="0"/>
              </a:endParaRPr>
            </a:p>
          </p:txBody>
        </p:sp>
        <p:sp>
          <p:nvSpPr>
            <p:cNvPr id="3117" name="Rectangle 12"/>
            <p:cNvSpPr>
              <a:spLocks noChangeArrowheads="1"/>
            </p:cNvSpPr>
            <p:nvPr/>
          </p:nvSpPr>
          <p:spPr bwMode="auto">
            <a:xfrm>
              <a:off x="254" y="1906"/>
              <a:ext cx="122" cy="1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 type="none" w="lg" len="lg"/>
            </a:ln>
          </p:spPr>
          <p:txBody>
            <a:bodyPr wrap="none" tIns="91440" bIns="91440" anchor="ctr"/>
            <a:lstStyle/>
            <a:p>
              <a:pPr algn="ctr"/>
              <a:endParaRPr lang="en-AU" sz="1400" b="1">
                <a:latin typeface="Arial" charset="0"/>
              </a:endParaRPr>
            </a:p>
          </p:txBody>
        </p:sp>
      </p:grpSp>
      <p:graphicFrame>
        <p:nvGraphicFramePr>
          <p:cNvPr id="3074" name="Rectangle 33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96258" r:id="rId16" imgW="0" imgH="0" progId="">
              <p:embed/>
            </p:oleObj>
          </a:graphicData>
        </a:graphic>
      </p:graphicFrame>
      <p:sp>
        <p:nvSpPr>
          <p:cNvPr id="3081" name="Rectangle 9"/>
          <p:cNvSpPr>
            <a:spLocks noChangeArrowheads="1"/>
          </p:cNvSpPr>
          <p:nvPr/>
        </p:nvSpPr>
        <p:spPr bwMode="gray">
          <a:xfrm>
            <a:off x="6553200" y="2547938"/>
            <a:ext cx="1406525" cy="23812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2"/>
            </a:solidFill>
            <a:miter lim="800000"/>
            <a:headEnd/>
            <a:tailEnd type="none" w="med" len="lg"/>
          </a:ln>
        </p:spPr>
        <p:txBody>
          <a:bodyPr tIns="91440" bIns="91440" anchor="ctr"/>
          <a:lstStyle/>
          <a:p>
            <a:pPr algn="ctr">
              <a:lnSpc>
                <a:spcPct val="90000"/>
              </a:lnSpc>
            </a:pPr>
            <a:r>
              <a:rPr lang="en-US" sz="1100" dirty="0" smtClean="0">
                <a:latin typeface="Arial" charset="0"/>
              </a:rPr>
              <a:t>X</a:t>
            </a:r>
            <a:endParaRPr lang="en-US" sz="1100" dirty="0">
              <a:latin typeface="Arial" charset="0"/>
            </a:endParaRPr>
          </a:p>
        </p:txBody>
      </p:sp>
      <p:grpSp>
        <p:nvGrpSpPr>
          <p:cNvPr id="4" name="Groupe 47"/>
          <p:cNvGrpSpPr>
            <a:grpSpLocks/>
          </p:cNvGrpSpPr>
          <p:nvPr/>
        </p:nvGrpSpPr>
        <p:grpSpPr bwMode="auto">
          <a:xfrm>
            <a:off x="977529" y="3622675"/>
            <a:ext cx="1563687" cy="971550"/>
            <a:chOff x="158750" y="3625851"/>
            <a:chExt cx="1406525" cy="972609"/>
          </a:xfrm>
        </p:grpSpPr>
        <p:grpSp>
          <p:nvGrpSpPr>
            <p:cNvPr id="5" name="Group 13"/>
            <p:cNvGrpSpPr>
              <a:grpSpLocks/>
            </p:cNvGrpSpPr>
            <p:nvPr>
              <p:custDataLst>
                <p:tags r:id="rId13"/>
              </p:custDataLst>
            </p:nvPr>
          </p:nvGrpSpPr>
          <p:grpSpPr bwMode="auto">
            <a:xfrm>
              <a:off x="158750" y="3625851"/>
              <a:ext cx="1406525" cy="628650"/>
              <a:chOff x="254" y="2322"/>
              <a:chExt cx="768" cy="396"/>
            </a:xfrm>
          </p:grpSpPr>
          <p:sp>
            <p:nvSpPr>
              <p:cNvPr id="3114" name="Rectangle 14"/>
              <p:cNvSpPr>
                <a:spLocks noChangeArrowheads="1"/>
              </p:cNvSpPr>
              <p:nvPr/>
            </p:nvSpPr>
            <p:spPr bwMode="gray">
              <a:xfrm>
                <a:off x="254" y="2322"/>
                <a:ext cx="768" cy="396"/>
              </a:xfrm>
              <a:prstGeom prst="rect">
                <a:avLst/>
              </a:prstGeom>
              <a:solidFill>
                <a:schemeClr val="accent1"/>
              </a:solidFill>
              <a:ln w="9525" algn="ctr">
                <a:solidFill>
                  <a:schemeClr val="bg2"/>
                </a:solidFill>
                <a:miter lim="800000"/>
                <a:headEnd/>
                <a:tailEnd/>
              </a:ln>
            </p:spPr>
            <p:txBody>
              <a:bodyPr tIns="91440" bIns="91440" anchor="ctr"/>
              <a:lstStyle/>
              <a:p>
                <a:pPr algn="ctr"/>
                <a:r>
                  <a:rPr lang="en-US" sz="1100" b="1" dirty="0" smtClean="0">
                    <a:latin typeface="Arial" charset="0"/>
                  </a:rPr>
                  <a:t>X</a:t>
                </a:r>
                <a:endParaRPr lang="en-US" sz="1200" b="1" dirty="0">
                  <a:latin typeface="Arial" charset="0"/>
                </a:endParaRPr>
              </a:p>
            </p:txBody>
          </p:sp>
          <p:sp>
            <p:nvSpPr>
              <p:cNvPr id="3115" name="Rectangle 15"/>
              <p:cNvSpPr>
                <a:spLocks noChangeArrowheads="1"/>
              </p:cNvSpPr>
              <p:nvPr/>
            </p:nvSpPr>
            <p:spPr bwMode="auto">
              <a:xfrm>
                <a:off x="254" y="2534"/>
                <a:ext cx="122" cy="18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 type="none" w="lg" len="lg"/>
              </a:ln>
            </p:spPr>
            <p:txBody>
              <a:bodyPr wrap="none" tIns="91440" bIns="91440" anchor="ctr"/>
              <a:lstStyle/>
              <a:p>
                <a:pPr algn="ctr"/>
                <a:endParaRPr lang="en-AU" sz="1400" b="1">
                  <a:latin typeface="Arial" charset="0"/>
                </a:endParaRPr>
              </a:p>
            </p:txBody>
          </p:sp>
        </p:grpSp>
        <p:sp>
          <p:nvSpPr>
            <p:cNvPr id="3113" name="Rectangle 9"/>
            <p:cNvSpPr>
              <a:spLocks noChangeArrowheads="1"/>
            </p:cNvSpPr>
            <p:nvPr/>
          </p:nvSpPr>
          <p:spPr bwMode="gray">
            <a:xfrm>
              <a:off x="158750" y="4254501"/>
              <a:ext cx="1406525" cy="343959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2"/>
              </a:solidFill>
              <a:miter lim="800000"/>
              <a:headEnd/>
              <a:tailEnd type="none" w="med" len="lg"/>
            </a:ln>
          </p:spPr>
          <p:txBody>
            <a:bodyPr tIns="91440" bIns="91440" anchor="ctr"/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latin typeface="Arial" charset="0"/>
                </a:rPr>
                <a:t>X</a:t>
              </a:r>
              <a:endParaRPr lang="en-US" sz="1100" dirty="0">
                <a:latin typeface="Arial" charset="0"/>
              </a:endParaRPr>
            </a:p>
          </p:txBody>
        </p:sp>
      </p:grpSp>
      <p:grpSp>
        <p:nvGrpSpPr>
          <p:cNvPr id="6" name="Groupe 49"/>
          <p:cNvGrpSpPr>
            <a:grpSpLocks/>
          </p:cNvGrpSpPr>
          <p:nvPr/>
        </p:nvGrpSpPr>
        <p:grpSpPr bwMode="auto">
          <a:xfrm>
            <a:off x="3831892" y="3629934"/>
            <a:ext cx="1560513" cy="971550"/>
            <a:chOff x="158750" y="3625851"/>
            <a:chExt cx="1406525" cy="972609"/>
          </a:xfrm>
        </p:grpSpPr>
        <p:grpSp>
          <p:nvGrpSpPr>
            <p:cNvPr id="7" name="Group 13"/>
            <p:cNvGrpSpPr>
              <a:grpSpLocks/>
            </p:cNvGrpSpPr>
            <p:nvPr>
              <p:custDataLst>
                <p:tags r:id="rId12"/>
              </p:custDataLst>
            </p:nvPr>
          </p:nvGrpSpPr>
          <p:grpSpPr bwMode="auto">
            <a:xfrm>
              <a:off x="158750" y="3625851"/>
              <a:ext cx="1406525" cy="628650"/>
              <a:chOff x="254" y="2322"/>
              <a:chExt cx="768" cy="396"/>
            </a:xfrm>
          </p:grpSpPr>
          <p:sp>
            <p:nvSpPr>
              <p:cNvPr id="3110" name="Rectangle 14"/>
              <p:cNvSpPr>
                <a:spLocks noChangeArrowheads="1"/>
              </p:cNvSpPr>
              <p:nvPr/>
            </p:nvSpPr>
            <p:spPr bwMode="gray">
              <a:xfrm>
                <a:off x="254" y="2322"/>
                <a:ext cx="768" cy="396"/>
              </a:xfrm>
              <a:prstGeom prst="rect">
                <a:avLst/>
              </a:prstGeom>
              <a:solidFill>
                <a:schemeClr val="accent1"/>
              </a:solidFill>
              <a:ln w="9525" algn="ctr">
                <a:solidFill>
                  <a:schemeClr val="bg2"/>
                </a:solidFill>
                <a:miter lim="800000"/>
                <a:headEnd/>
                <a:tailEnd/>
              </a:ln>
            </p:spPr>
            <p:txBody>
              <a:bodyPr tIns="91440" bIns="91440" anchor="ctr"/>
              <a:lstStyle/>
              <a:p>
                <a:pPr algn="ctr"/>
                <a:r>
                  <a:rPr lang="en-US" sz="1100" b="1" dirty="0" smtClean="0">
                    <a:latin typeface="Arial" charset="0"/>
                  </a:rPr>
                  <a:t>X</a:t>
                </a:r>
                <a:endParaRPr lang="en-US" sz="1200" b="1" dirty="0">
                  <a:latin typeface="Arial" charset="0"/>
                </a:endParaRPr>
              </a:p>
            </p:txBody>
          </p:sp>
          <p:sp>
            <p:nvSpPr>
              <p:cNvPr id="3111" name="Rectangle 15"/>
              <p:cNvSpPr>
                <a:spLocks noChangeArrowheads="1"/>
              </p:cNvSpPr>
              <p:nvPr/>
            </p:nvSpPr>
            <p:spPr bwMode="auto">
              <a:xfrm>
                <a:off x="254" y="2534"/>
                <a:ext cx="122" cy="18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 type="none" w="lg" len="lg"/>
              </a:ln>
            </p:spPr>
            <p:txBody>
              <a:bodyPr wrap="none" tIns="91440" bIns="91440" anchor="ctr"/>
              <a:lstStyle/>
              <a:p>
                <a:pPr algn="ctr"/>
                <a:endParaRPr lang="en-AU" sz="1400" b="1">
                  <a:latin typeface="Arial" charset="0"/>
                </a:endParaRPr>
              </a:p>
            </p:txBody>
          </p:sp>
        </p:grpSp>
        <p:sp>
          <p:nvSpPr>
            <p:cNvPr id="3109" name="Rectangle 9"/>
            <p:cNvSpPr>
              <a:spLocks noChangeArrowheads="1"/>
            </p:cNvSpPr>
            <p:nvPr/>
          </p:nvSpPr>
          <p:spPr bwMode="gray">
            <a:xfrm>
              <a:off x="158750" y="4254501"/>
              <a:ext cx="1406525" cy="343959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2"/>
              </a:solidFill>
              <a:miter lim="800000"/>
              <a:headEnd/>
              <a:tailEnd type="none" w="med" len="lg"/>
            </a:ln>
          </p:spPr>
          <p:txBody>
            <a:bodyPr tIns="91440" bIns="91440" anchor="ctr"/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latin typeface="Arial" charset="0"/>
                </a:rPr>
                <a:t>X</a:t>
              </a:r>
              <a:endParaRPr lang="en-US" sz="1100" dirty="0">
                <a:latin typeface="Arial" charset="0"/>
              </a:endParaRPr>
            </a:p>
          </p:txBody>
        </p:sp>
      </p:grpSp>
      <p:cxnSp>
        <p:nvCxnSpPr>
          <p:cNvPr id="3084" name="AutoShape 4"/>
          <p:cNvCxnSpPr>
            <a:cxnSpLocks noChangeShapeType="1"/>
            <a:stCxn id="3110" idx="0"/>
            <a:endCxn id="3120" idx="2"/>
          </p:cNvCxnSpPr>
          <p:nvPr>
            <p:custDataLst>
              <p:tags r:id="rId7"/>
            </p:custDataLst>
          </p:nvPr>
        </p:nvCxnSpPr>
        <p:spPr bwMode="gray">
          <a:xfrm rot="16200000" flipV="1">
            <a:off x="4138787" y="3156571"/>
            <a:ext cx="940709" cy="601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cxnSp>
      <p:grpSp>
        <p:nvGrpSpPr>
          <p:cNvPr id="8" name="Groupe 55"/>
          <p:cNvGrpSpPr>
            <a:grpSpLocks/>
          </p:cNvGrpSpPr>
          <p:nvPr/>
        </p:nvGrpSpPr>
        <p:grpSpPr bwMode="auto">
          <a:xfrm>
            <a:off x="6634163" y="3597275"/>
            <a:ext cx="1579563" cy="971550"/>
            <a:chOff x="158750" y="3625851"/>
            <a:chExt cx="1406525" cy="972609"/>
          </a:xfrm>
        </p:grpSpPr>
        <p:grpSp>
          <p:nvGrpSpPr>
            <p:cNvPr id="9" name="Group 13"/>
            <p:cNvGrpSpPr>
              <a:grpSpLocks/>
            </p:cNvGrpSpPr>
            <p:nvPr>
              <p:custDataLst>
                <p:tags r:id="rId11"/>
              </p:custDataLst>
            </p:nvPr>
          </p:nvGrpSpPr>
          <p:grpSpPr bwMode="auto">
            <a:xfrm>
              <a:off x="158750" y="3625851"/>
              <a:ext cx="1406525" cy="628650"/>
              <a:chOff x="254" y="2322"/>
              <a:chExt cx="768" cy="396"/>
            </a:xfrm>
          </p:grpSpPr>
          <p:sp>
            <p:nvSpPr>
              <p:cNvPr id="3106" name="Rectangle 14"/>
              <p:cNvSpPr>
                <a:spLocks noChangeArrowheads="1"/>
              </p:cNvSpPr>
              <p:nvPr/>
            </p:nvSpPr>
            <p:spPr bwMode="gray">
              <a:xfrm>
                <a:off x="254" y="2322"/>
                <a:ext cx="768" cy="396"/>
              </a:xfrm>
              <a:prstGeom prst="rect">
                <a:avLst/>
              </a:prstGeom>
              <a:solidFill>
                <a:schemeClr val="accent1"/>
              </a:solidFill>
              <a:ln w="9525" algn="ctr">
                <a:solidFill>
                  <a:schemeClr val="bg2"/>
                </a:solidFill>
                <a:miter lim="800000"/>
                <a:headEnd/>
                <a:tailEnd/>
              </a:ln>
            </p:spPr>
            <p:txBody>
              <a:bodyPr tIns="91440" bIns="91440" anchor="ctr"/>
              <a:lstStyle/>
              <a:p>
                <a:pPr algn="ctr"/>
                <a:r>
                  <a:rPr lang="en-US" sz="1100" b="1" dirty="0" smtClean="0">
                    <a:latin typeface="Arial" charset="0"/>
                  </a:rPr>
                  <a:t>X</a:t>
                </a:r>
                <a:endParaRPr lang="en-US" sz="1200" b="1" dirty="0">
                  <a:latin typeface="Arial" charset="0"/>
                </a:endParaRPr>
              </a:p>
            </p:txBody>
          </p:sp>
          <p:sp>
            <p:nvSpPr>
              <p:cNvPr id="3107" name="Rectangle 15"/>
              <p:cNvSpPr>
                <a:spLocks noChangeArrowheads="1"/>
              </p:cNvSpPr>
              <p:nvPr/>
            </p:nvSpPr>
            <p:spPr bwMode="auto">
              <a:xfrm>
                <a:off x="254" y="2534"/>
                <a:ext cx="122" cy="18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 type="none" w="lg" len="lg"/>
              </a:ln>
            </p:spPr>
            <p:txBody>
              <a:bodyPr wrap="none" tIns="91440" bIns="91440" anchor="ctr"/>
              <a:lstStyle/>
              <a:p>
                <a:pPr algn="ctr"/>
                <a:endParaRPr lang="en-AU" sz="1400" b="1">
                  <a:latin typeface="Arial" charset="0"/>
                </a:endParaRPr>
              </a:p>
            </p:txBody>
          </p:sp>
        </p:grpSp>
        <p:sp>
          <p:nvSpPr>
            <p:cNvPr id="3105" name="Rectangle 9"/>
            <p:cNvSpPr>
              <a:spLocks noChangeArrowheads="1"/>
            </p:cNvSpPr>
            <p:nvPr/>
          </p:nvSpPr>
          <p:spPr bwMode="gray">
            <a:xfrm>
              <a:off x="158750" y="4254501"/>
              <a:ext cx="1406525" cy="343959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2"/>
              </a:solidFill>
              <a:miter lim="800000"/>
              <a:headEnd/>
              <a:tailEnd type="none" w="med" len="lg"/>
            </a:ln>
          </p:spPr>
          <p:txBody>
            <a:bodyPr tIns="91440" bIns="91440" anchor="ctr"/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latin typeface="Arial" charset="0"/>
                </a:rPr>
                <a:t>X</a:t>
              </a:r>
              <a:endParaRPr lang="en-US" sz="1100" dirty="0">
                <a:latin typeface="Arial" charset="0"/>
              </a:endParaRPr>
            </a:p>
          </p:txBody>
        </p:sp>
      </p:grpSp>
      <p:cxnSp>
        <p:nvCxnSpPr>
          <p:cNvPr id="3089" name="AutoShape 4"/>
          <p:cNvCxnSpPr>
            <a:cxnSpLocks noChangeShapeType="1"/>
            <a:stCxn id="3106" idx="0"/>
            <a:endCxn id="3120" idx="2"/>
          </p:cNvCxnSpPr>
          <p:nvPr>
            <p:custDataLst>
              <p:tags r:id="rId8"/>
            </p:custDataLst>
          </p:nvPr>
        </p:nvCxnSpPr>
        <p:spPr bwMode="gray">
          <a:xfrm rot="16200000" flipV="1">
            <a:off x="5561014" y="1734343"/>
            <a:ext cx="908050" cy="281781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cxnSp>
      <p:sp>
        <p:nvSpPr>
          <p:cNvPr id="3091" name="Rectangle 15"/>
          <p:cNvSpPr>
            <a:spLocks noChangeArrowheads="1"/>
          </p:cNvSpPr>
          <p:nvPr/>
        </p:nvSpPr>
        <p:spPr bwMode="auto">
          <a:xfrm>
            <a:off x="158750" y="5083175"/>
            <a:ext cx="223838" cy="292100"/>
          </a:xfrm>
          <a:prstGeom prst="rect">
            <a:avLst/>
          </a:prstGeom>
          <a:noFill/>
          <a:ln w="9525" algn="ctr">
            <a:noFill/>
            <a:miter lim="800000"/>
            <a:headEnd/>
            <a:tailEnd type="none" w="lg" len="lg"/>
          </a:ln>
        </p:spPr>
        <p:txBody>
          <a:bodyPr wrap="none" tIns="91440" bIns="91440" anchor="ctr"/>
          <a:lstStyle/>
          <a:p>
            <a:endParaRPr lang="en-AU" sz="1400" b="1">
              <a:latin typeface="Arial" charset="0"/>
            </a:endParaRPr>
          </a:p>
        </p:txBody>
      </p:sp>
      <p:sp>
        <p:nvSpPr>
          <p:cNvPr id="3094" name="Rectangle 9"/>
          <p:cNvSpPr>
            <a:spLocks noChangeArrowheads="1"/>
          </p:cNvSpPr>
          <p:nvPr/>
        </p:nvSpPr>
        <p:spPr bwMode="gray">
          <a:xfrm>
            <a:off x="977529" y="5083175"/>
            <a:ext cx="1563687" cy="636588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2"/>
            </a:solidFill>
            <a:miter lim="800000"/>
            <a:headEnd/>
            <a:tailEnd type="none" w="med" len="lg"/>
          </a:ln>
        </p:spPr>
        <p:txBody>
          <a:bodyPr tIns="91440" bIns="91440" anchor="ctr"/>
          <a:lstStyle/>
          <a:p>
            <a:pPr algn="ctr">
              <a:lnSpc>
                <a:spcPct val="90000"/>
              </a:lnSpc>
              <a:buFont typeface="Arial" charset="0"/>
              <a:buChar char="•"/>
            </a:pPr>
            <a:r>
              <a:rPr lang="en-US" sz="1100">
                <a:latin typeface="Arial" charset="0"/>
              </a:rPr>
              <a:t>X FTE</a:t>
            </a:r>
          </a:p>
        </p:txBody>
      </p:sp>
      <p:cxnSp>
        <p:nvCxnSpPr>
          <p:cNvPr id="3095" name="AutoShape 4"/>
          <p:cNvCxnSpPr>
            <a:cxnSpLocks noChangeShapeType="1"/>
          </p:cNvCxnSpPr>
          <p:nvPr>
            <p:custDataLst>
              <p:tags r:id="rId9"/>
            </p:custDataLst>
          </p:nvPr>
        </p:nvCxnSpPr>
        <p:spPr bwMode="gray">
          <a:xfrm rot="16200000" flipV="1">
            <a:off x="1593479" y="4838700"/>
            <a:ext cx="488950" cy="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cxnSp>
      <p:sp>
        <p:nvSpPr>
          <p:cNvPr id="3096" name="Rectangle 9"/>
          <p:cNvSpPr>
            <a:spLocks noChangeArrowheads="1"/>
          </p:cNvSpPr>
          <p:nvPr/>
        </p:nvSpPr>
        <p:spPr bwMode="gray">
          <a:xfrm>
            <a:off x="3831892" y="5065034"/>
            <a:ext cx="1560513" cy="636588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2"/>
            </a:solidFill>
            <a:miter lim="800000"/>
            <a:headEnd/>
            <a:tailEnd type="none" w="med" len="lg"/>
          </a:ln>
        </p:spPr>
        <p:txBody>
          <a:bodyPr tIns="91440" bIns="91440" anchor="ctr"/>
          <a:lstStyle/>
          <a:p>
            <a:pPr algn="ctr">
              <a:lnSpc>
                <a:spcPct val="90000"/>
              </a:lnSpc>
              <a:buFont typeface="Arial" charset="0"/>
              <a:buChar char="•"/>
            </a:pPr>
            <a:r>
              <a:rPr lang="en-US" sz="1100">
                <a:latin typeface="Arial" charset="0"/>
              </a:rPr>
              <a:t>X FTE</a:t>
            </a:r>
          </a:p>
        </p:txBody>
      </p:sp>
      <p:cxnSp>
        <p:nvCxnSpPr>
          <p:cNvPr id="3097" name="AutoShape 4"/>
          <p:cNvCxnSpPr>
            <a:cxnSpLocks noChangeShapeType="1"/>
          </p:cNvCxnSpPr>
          <p:nvPr>
            <p:custDataLst>
              <p:tags r:id="rId10"/>
            </p:custDataLst>
          </p:nvPr>
        </p:nvCxnSpPr>
        <p:spPr bwMode="gray">
          <a:xfrm rot="16200000" flipV="1">
            <a:off x="4290680" y="4820559"/>
            <a:ext cx="488950" cy="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cxn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850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smtClean="0"/>
              <a:t>Organization Role </a:t>
            </a:r>
            <a:endParaRPr lang="en-US" dirty="0"/>
          </a:p>
        </p:txBody>
      </p:sp>
      <p:cxnSp>
        <p:nvCxnSpPr>
          <p:cNvPr id="1102851" name="AutoShape 3"/>
          <p:cNvCxnSpPr>
            <a:cxnSpLocks noChangeShapeType="1"/>
            <a:stCxn id="1102859" idx="1"/>
            <a:endCxn id="1102856" idx="2"/>
          </p:cNvCxnSpPr>
          <p:nvPr>
            <p:custDataLst>
              <p:tags r:id="rId3"/>
            </p:custDataLst>
          </p:nvPr>
        </p:nvCxnSpPr>
        <p:spPr bwMode="gray">
          <a:xfrm rot="10800000">
            <a:off x="224539" y="2547258"/>
            <a:ext cx="178687" cy="456293"/>
          </a:xfrm>
          <a:prstGeom prst="bentConnector2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</p:spPr>
      </p:cxnSp>
      <p:cxnSp>
        <p:nvCxnSpPr>
          <p:cNvPr id="1102852" name="AutoShape 4"/>
          <p:cNvCxnSpPr>
            <a:cxnSpLocks noChangeShapeType="1"/>
            <a:stCxn id="1102862" idx="1"/>
            <a:endCxn id="1102856" idx="2"/>
          </p:cNvCxnSpPr>
          <p:nvPr>
            <p:custDataLst>
              <p:tags r:id="rId4"/>
            </p:custDataLst>
          </p:nvPr>
        </p:nvCxnSpPr>
        <p:spPr bwMode="gray">
          <a:xfrm rot="10800000">
            <a:off x="224539" y="2547257"/>
            <a:ext cx="178687" cy="1799318"/>
          </a:xfrm>
          <a:prstGeom prst="bentConnector2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</p:spPr>
      </p:cxnSp>
      <p:cxnSp>
        <p:nvCxnSpPr>
          <p:cNvPr id="1102853" name="AutoShape 5"/>
          <p:cNvCxnSpPr>
            <a:cxnSpLocks noChangeShapeType="1"/>
            <a:stCxn id="1102866" idx="1"/>
            <a:endCxn id="1102856" idx="2"/>
          </p:cNvCxnSpPr>
          <p:nvPr>
            <p:custDataLst>
              <p:tags r:id="rId5"/>
            </p:custDataLst>
          </p:nvPr>
        </p:nvCxnSpPr>
        <p:spPr bwMode="gray">
          <a:xfrm rot="10800000">
            <a:off x="224539" y="2547258"/>
            <a:ext cx="178687" cy="3455081"/>
          </a:xfrm>
          <a:prstGeom prst="bentConnector2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</p:spPr>
      </p:cxnSp>
      <p:grpSp>
        <p:nvGrpSpPr>
          <p:cNvPr id="2" name="Group 6"/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114299" y="1693863"/>
            <a:ext cx="1387929" cy="853394"/>
            <a:chOff x="72" y="1067"/>
            <a:chExt cx="768" cy="396"/>
          </a:xfrm>
        </p:grpSpPr>
        <p:sp>
          <p:nvSpPr>
            <p:cNvPr id="1102855" name="Rectangle 7"/>
            <p:cNvSpPr>
              <a:spLocks noChangeArrowheads="1"/>
            </p:cNvSpPr>
            <p:nvPr/>
          </p:nvSpPr>
          <p:spPr bwMode="gray">
            <a:xfrm>
              <a:off x="74" y="1067"/>
              <a:ext cx="764" cy="396"/>
            </a:xfrm>
            <a:prstGeom prst="rect">
              <a:avLst/>
            </a:prstGeom>
            <a:solidFill>
              <a:schemeClr val="accent1"/>
            </a:solidFill>
            <a:ln w="12700" algn="ctr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tIns="91440" bIns="91440" anchor="t"/>
            <a:lstStyle/>
            <a:p>
              <a:pPr>
                <a:lnSpc>
                  <a:spcPct val="90000"/>
                </a:lnSpc>
              </a:pPr>
              <a:r>
                <a:rPr lang="en-US" sz="1100" dirty="0" smtClean="0">
                  <a:latin typeface="Arial" charset="0"/>
                </a:rPr>
                <a:t>Communication</a:t>
              </a:r>
              <a:endParaRPr lang="en-US" sz="1100" b="1" dirty="0">
                <a:latin typeface="Arial" charset="0"/>
                <a:cs typeface="Arial" charset="0"/>
              </a:endParaRPr>
            </a:p>
            <a:p>
              <a:endParaRPr lang="en-US" sz="1200" b="1" dirty="0">
                <a:latin typeface="Arial" charset="0"/>
                <a:cs typeface="Arial" charset="0"/>
              </a:endParaRPr>
            </a:p>
          </p:txBody>
        </p:sp>
        <p:sp>
          <p:nvSpPr>
            <p:cNvPr id="1102856" name="Rectangle 8"/>
            <p:cNvSpPr>
              <a:spLocks noChangeArrowheads="1"/>
            </p:cNvSpPr>
            <p:nvPr/>
          </p:nvSpPr>
          <p:spPr bwMode="auto">
            <a:xfrm>
              <a:off x="72" y="1279"/>
              <a:ext cx="122" cy="1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 type="none" w="lg" len="lg"/>
            </a:ln>
            <a:effectLst/>
          </p:spPr>
          <p:txBody>
            <a:bodyPr wrap="none" tIns="91440" bIns="91440" anchor="ctr"/>
            <a:lstStyle/>
            <a:p>
              <a:endParaRPr lang="en-AU" sz="1400" b="1">
                <a:latin typeface="Arial" charset="0"/>
                <a:cs typeface="Arial" charset="0"/>
              </a:endParaRPr>
            </a:p>
          </p:txBody>
        </p:sp>
        <p:sp>
          <p:nvSpPr>
            <p:cNvPr id="1102857" name="Rectangle 9"/>
            <p:cNvSpPr>
              <a:spLocks noChangeArrowheads="1"/>
            </p:cNvSpPr>
            <p:nvPr/>
          </p:nvSpPr>
          <p:spPr bwMode="gray">
            <a:xfrm>
              <a:off x="72" y="1313"/>
              <a:ext cx="768" cy="150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2"/>
              </a:solidFill>
              <a:miter lim="800000"/>
              <a:headEnd/>
              <a:tailEnd type="none" w="med" len="lg"/>
            </a:ln>
            <a:effectLst/>
          </p:spPr>
          <p:txBody>
            <a:bodyPr tIns="91440" bIns="91440" anchor="ctr"/>
            <a:lstStyle/>
            <a:p>
              <a:pPr>
                <a:lnSpc>
                  <a:spcPct val="90000"/>
                </a:lnSpc>
              </a:pPr>
              <a:r>
                <a:rPr lang="en-US" sz="1200" b="1" dirty="0" err="1" smtClean="0">
                  <a:latin typeface="Arial" charset="0"/>
                  <a:cs typeface="Arial" charset="0"/>
                </a:rPr>
                <a:t>K.Lepretre</a:t>
              </a:r>
              <a:endParaRPr lang="en-US" sz="1200" b="1" dirty="0">
                <a:latin typeface="Arial" charset="0"/>
                <a:cs typeface="Arial" charset="0"/>
              </a:endParaRPr>
            </a:p>
          </p:txBody>
        </p:sp>
      </p:grpSp>
      <p:grpSp>
        <p:nvGrpSpPr>
          <p:cNvPr id="3" name="Group 10"/>
          <p:cNvGrpSpPr>
            <a:grpSpLocks/>
          </p:cNvGrpSpPr>
          <p:nvPr>
            <p:custDataLst>
              <p:tags r:id="rId7"/>
            </p:custDataLst>
          </p:nvPr>
        </p:nvGrpSpPr>
        <p:grpSpPr bwMode="auto">
          <a:xfrm>
            <a:off x="403225" y="2689225"/>
            <a:ext cx="1406525" cy="628650"/>
            <a:chOff x="254" y="1694"/>
            <a:chExt cx="768" cy="396"/>
          </a:xfrm>
        </p:grpSpPr>
        <p:sp>
          <p:nvSpPr>
            <p:cNvPr id="1102859" name="Rectangle 11"/>
            <p:cNvSpPr>
              <a:spLocks noChangeArrowheads="1"/>
            </p:cNvSpPr>
            <p:nvPr/>
          </p:nvSpPr>
          <p:spPr bwMode="gray">
            <a:xfrm>
              <a:off x="254" y="1694"/>
              <a:ext cx="768" cy="396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tIns="91440" bIns="91440" anchor="ctr"/>
            <a:lstStyle/>
            <a:p>
              <a:r>
                <a:rPr lang="en-US" sz="1200" b="1" dirty="0" smtClean="0">
                  <a:latin typeface="Arial" charset="0"/>
                  <a:cs typeface="Arial" charset="0"/>
                </a:rPr>
                <a:t>X</a:t>
              </a:r>
              <a:endParaRPr lang="en-US" sz="1200" b="1" dirty="0">
                <a:latin typeface="Arial" charset="0"/>
                <a:cs typeface="Arial" charset="0"/>
              </a:endParaRPr>
            </a:p>
          </p:txBody>
        </p:sp>
        <p:sp>
          <p:nvSpPr>
            <p:cNvPr id="1102860" name="Rectangle 12"/>
            <p:cNvSpPr>
              <a:spLocks noChangeArrowheads="1"/>
            </p:cNvSpPr>
            <p:nvPr/>
          </p:nvSpPr>
          <p:spPr bwMode="auto">
            <a:xfrm>
              <a:off x="254" y="1906"/>
              <a:ext cx="122" cy="1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 type="none" w="lg" len="lg"/>
            </a:ln>
            <a:effectLst/>
          </p:spPr>
          <p:txBody>
            <a:bodyPr wrap="none" tIns="91440" bIns="91440" anchor="ctr"/>
            <a:lstStyle/>
            <a:p>
              <a:endParaRPr lang="en-AU" sz="1400" b="1">
                <a:latin typeface="Arial" charset="0"/>
                <a:cs typeface="Arial" charset="0"/>
              </a:endParaRPr>
            </a:p>
          </p:txBody>
        </p:sp>
      </p:grpSp>
      <p:grpSp>
        <p:nvGrpSpPr>
          <p:cNvPr id="4" name="Group 13"/>
          <p:cNvGrpSpPr>
            <a:grpSpLocks/>
          </p:cNvGrpSpPr>
          <p:nvPr>
            <p:custDataLst>
              <p:tags r:id="rId8"/>
            </p:custDataLst>
          </p:nvPr>
        </p:nvGrpSpPr>
        <p:grpSpPr bwMode="auto">
          <a:xfrm>
            <a:off x="403225" y="4032250"/>
            <a:ext cx="1406525" cy="628650"/>
            <a:chOff x="254" y="2322"/>
            <a:chExt cx="768" cy="396"/>
          </a:xfrm>
        </p:grpSpPr>
        <p:sp>
          <p:nvSpPr>
            <p:cNvPr id="1102862" name="Rectangle 14"/>
            <p:cNvSpPr>
              <a:spLocks noChangeArrowheads="1"/>
            </p:cNvSpPr>
            <p:nvPr/>
          </p:nvSpPr>
          <p:spPr bwMode="gray">
            <a:xfrm>
              <a:off x="254" y="2322"/>
              <a:ext cx="768" cy="396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tIns="91440" bIns="91440" anchor="ctr"/>
            <a:lstStyle/>
            <a:p>
              <a:r>
                <a:rPr lang="en-US" sz="1200" b="1" dirty="0" smtClean="0">
                  <a:latin typeface="Arial" charset="0"/>
                  <a:cs typeface="Arial" charset="0"/>
                </a:rPr>
                <a:t>X</a:t>
              </a:r>
              <a:endParaRPr lang="en-US" sz="1200" b="1" dirty="0">
                <a:latin typeface="Arial" charset="0"/>
                <a:cs typeface="Arial" charset="0"/>
              </a:endParaRPr>
            </a:p>
          </p:txBody>
        </p:sp>
        <p:sp>
          <p:nvSpPr>
            <p:cNvPr id="1102863" name="Rectangle 15"/>
            <p:cNvSpPr>
              <a:spLocks noChangeArrowheads="1"/>
            </p:cNvSpPr>
            <p:nvPr/>
          </p:nvSpPr>
          <p:spPr bwMode="auto">
            <a:xfrm>
              <a:off x="254" y="2534"/>
              <a:ext cx="122" cy="1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 type="none" w="lg" len="lg"/>
            </a:ln>
            <a:effectLst/>
          </p:spPr>
          <p:txBody>
            <a:bodyPr wrap="none" tIns="91440" bIns="91440" anchor="ctr"/>
            <a:lstStyle/>
            <a:p>
              <a:endParaRPr lang="en-AU" sz="1400" b="1">
                <a:latin typeface="Arial" charset="0"/>
                <a:cs typeface="Arial" charset="0"/>
              </a:endParaRPr>
            </a:p>
          </p:txBody>
        </p:sp>
      </p:grpSp>
      <p:grpSp>
        <p:nvGrpSpPr>
          <p:cNvPr id="5" name="Group 16"/>
          <p:cNvGrpSpPr>
            <a:grpSpLocks/>
          </p:cNvGrpSpPr>
          <p:nvPr>
            <p:custDataLst>
              <p:tags r:id="rId9"/>
            </p:custDataLst>
          </p:nvPr>
        </p:nvGrpSpPr>
        <p:grpSpPr bwMode="auto">
          <a:xfrm>
            <a:off x="403225" y="5519738"/>
            <a:ext cx="1406525" cy="628650"/>
            <a:chOff x="1194" y="2847"/>
            <a:chExt cx="1154" cy="396"/>
          </a:xfrm>
        </p:grpSpPr>
        <p:sp>
          <p:nvSpPr>
            <p:cNvPr id="1102865" name="Rectangle 17"/>
            <p:cNvSpPr>
              <a:spLocks noChangeArrowheads="1"/>
            </p:cNvSpPr>
            <p:nvPr/>
          </p:nvSpPr>
          <p:spPr bwMode="gray">
            <a:xfrm>
              <a:off x="1194" y="2847"/>
              <a:ext cx="1154" cy="396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tIns="91440" bIns="91440" anchor="ctr"/>
            <a:lstStyle/>
            <a:p>
              <a:r>
                <a:rPr lang="en-US" sz="1200" b="1" dirty="0" smtClean="0">
                  <a:latin typeface="Arial" charset="0"/>
                  <a:cs typeface="Arial" charset="0"/>
                </a:rPr>
                <a:t>x</a:t>
              </a:r>
              <a:endParaRPr lang="en-US" sz="1200" b="1" dirty="0">
                <a:latin typeface="Arial" charset="0"/>
                <a:cs typeface="Arial" charset="0"/>
              </a:endParaRPr>
            </a:p>
          </p:txBody>
        </p:sp>
        <p:sp>
          <p:nvSpPr>
            <p:cNvPr id="1102866" name="Rectangle 18"/>
            <p:cNvSpPr>
              <a:spLocks noChangeArrowheads="1"/>
            </p:cNvSpPr>
            <p:nvPr/>
          </p:nvSpPr>
          <p:spPr bwMode="auto">
            <a:xfrm>
              <a:off x="1194" y="3059"/>
              <a:ext cx="184" cy="1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 type="none" w="lg" len="lg"/>
            </a:ln>
            <a:effectLst/>
          </p:spPr>
          <p:txBody>
            <a:bodyPr wrap="none" tIns="91440" bIns="91440" anchor="ctr"/>
            <a:lstStyle/>
            <a:p>
              <a:endParaRPr lang="en-AU" sz="1400" b="1">
                <a:latin typeface="Arial" charset="0"/>
                <a:cs typeface="Arial" charset="0"/>
              </a:endParaRPr>
            </a:p>
          </p:txBody>
        </p:sp>
      </p:grpSp>
      <p:sp>
        <p:nvSpPr>
          <p:cNvPr id="1102867" name="Rectangle 19"/>
          <p:cNvSpPr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1809750" y="1981200"/>
            <a:ext cx="3516313" cy="4286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tIns="91440" bIns="91440" anchor="b">
            <a:spAutoFit/>
          </a:bodyPr>
          <a:lstStyle/>
          <a:p>
            <a:r>
              <a:rPr lang="en-US" sz="1600" b="1">
                <a:cs typeface="Arial" charset="0"/>
              </a:rPr>
              <a:t>Role</a:t>
            </a:r>
          </a:p>
        </p:txBody>
      </p:sp>
      <p:sp>
        <p:nvSpPr>
          <p:cNvPr id="1102868" name="Rectangle 20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809750" y="2409825"/>
            <a:ext cx="3516313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marL="92075" indent="-92075" algn="l">
              <a:buClr>
                <a:schemeClr val="tx2"/>
              </a:buClr>
              <a:buSzPct val="100000"/>
              <a:buFontTx/>
              <a:buChar char="•"/>
            </a:pPr>
            <a:r>
              <a:rPr lang="en-US" sz="1200" dirty="0"/>
              <a:t>X</a:t>
            </a:r>
            <a:endParaRPr lang="en-US" sz="1200" dirty="0">
              <a:cs typeface="Arial" charset="0"/>
            </a:endParaRPr>
          </a:p>
        </p:txBody>
      </p:sp>
      <p:sp>
        <p:nvSpPr>
          <p:cNvPr id="1102869" name="Rectangle 21"/>
          <p:cNvSpPr>
            <a:spLocks noChangeArrowheads="1"/>
          </p:cNvSpPr>
          <p:nvPr>
            <p:custDataLst>
              <p:tags r:id="rId12"/>
            </p:custDataLst>
          </p:nvPr>
        </p:nvSpPr>
        <p:spPr bwMode="gray">
          <a:xfrm>
            <a:off x="5586413" y="1981200"/>
            <a:ext cx="1773237" cy="4286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tIns="91440" bIns="91440" anchor="b">
            <a:spAutoFit/>
          </a:bodyPr>
          <a:lstStyle/>
          <a:p>
            <a:r>
              <a:rPr lang="en-US" sz="1600" b="1">
                <a:cs typeface="Arial" charset="0"/>
              </a:rPr>
              <a:t>In charge</a:t>
            </a:r>
          </a:p>
        </p:txBody>
      </p:sp>
      <p:sp>
        <p:nvSpPr>
          <p:cNvPr id="1102870" name="Rectangle 22"/>
          <p:cNvSpPr>
            <a:spLocks noChangeArrowheads="1"/>
          </p:cNvSpPr>
          <p:nvPr>
            <p:custDataLst>
              <p:tags r:id="rId13"/>
            </p:custDataLst>
          </p:nvPr>
        </p:nvSpPr>
        <p:spPr bwMode="gray">
          <a:xfrm>
            <a:off x="7578725" y="1981200"/>
            <a:ext cx="1773238" cy="4286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tIns="91440" bIns="91440" anchor="b">
            <a:spAutoFit/>
          </a:bodyPr>
          <a:lstStyle/>
          <a:p>
            <a:r>
              <a:rPr lang="en-US" sz="1600" b="1">
                <a:cs typeface="Arial" charset="0"/>
              </a:rPr>
              <a:t>Staffing</a:t>
            </a:r>
          </a:p>
        </p:txBody>
      </p:sp>
      <p:sp>
        <p:nvSpPr>
          <p:cNvPr id="1102871" name="Rectangle 23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1809750" y="3917950"/>
            <a:ext cx="3516313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marL="92075" indent="-92075" algn="l">
              <a:buClr>
                <a:schemeClr val="tx2"/>
              </a:buClr>
              <a:buSzPct val="100000"/>
              <a:buFontTx/>
              <a:buChar char="•"/>
            </a:pPr>
            <a:r>
              <a:rPr lang="en-US" sz="1200">
                <a:cs typeface="Arial" charset="0"/>
              </a:rPr>
              <a:t>x</a:t>
            </a:r>
          </a:p>
        </p:txBody>
      </p:sp>
      <p:sp>
        <p:nvSpPr>
          <p:cNvPr id="1102872" name="Rectangle 24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1809750" y="5287963"/>
            <a:ext cx="3516313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marL="92075" indent="-92075" algn="l">
              <a:buClr>
                <a:schemeClr val="tx2"/>
              </a:buClr>
              <a:buSzPct val="100000"/>
              <a:buFontTx/>
              <a:buChar char="•"/>
            </a:pPr>
            <a:r>
              <a:rPr lang="en-US" sz="1200">
                <a:cs typeface="Arial" charset="0"/>
              </a:rPr>
              <a:t>x</a:t>
            </a:r>
          </a:p>
          <a:p>
            <a:pPr marL="92075" indent="-92075" algn="l">
              <a:buClr>
                <a:schemeClr val="tx2"/>
              </a:buClr>
              <a:buSzPct val="100000"/>
              <a:buFontTx/>
              <a:buChar char="•"/>
            </a:pPr>
            <a:endParaRPr lang="en-US" sz="1200">
              <a:cs typeface="Arial" charset="0"/>
            </a:endParaRPr>
          </a:p>
        </p:txBody>
      </p:sp>
      <p:sp>
        <p:nvSpPr>
          <p:cNvPr id="1102873" name="Rectangle 25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5568950" y="2409825"/>
            <a:ext cx="1773238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algn="l">
              <a:buClr>
                <a:srgbClr val="EE1B2E"/>
              </a:buClr>
            </a:pPr>
            <a:r>
              <a:rPr lang="en-US" sz="1200" dirty="0" smtClean="0">
                <a:cs typeface="Arial" charset="0"/>
              </a:rPr>
              <a:t>X</a:t>
            </a:r>
            <a:endParaRPr lang="en-US" sz="1200" dirty="0">
              <a:cs typeface="Arial" charset="0"/>
            </a:endParaRPr>
          </a:p>
        </p:txBody>
      </p:sp>
      <p:sp>
        <p:nvSpPr>
          <p:cNvPr id="1102874" name="Rectangle 26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5568950" y="3946525"/>
            <a:ext cx="1773238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algn="l">
              <a:buClr>
                <a:srgbClr val="EE1B2E"/>
              </a:buClr>
            </a:pPr>
            <a:r>
              <a:rPr lang="en-US" sz="1200" dirty="0" smtClean="0">
                <a:cs typeface="Arial" charset="0"/>
              </a:rPr>
              <a:t>x</a:t>
            </a:r>
            <a:endParaRPr lang="en-US" sz="1200" dirty="0">
              <a:cs typeface="Arial" charset="0"/>
            </a:endParaRPr>
          </a:p>
        </p:txBody>
      </p:sp>
      <p:sp>
        <p:nvSpPr>
          <p:cNvPr id="1102875" name="Rectangle 27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5583238" y="5359400"/>
            <a:ext cx="1773237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algn="l">
              <a:buClr>
                <a:srgbClr val="EE1B2E"/>
              </a:buClr>
            </a:pPr>
            <a:r>
              <a:rPr lang="en-US" sz="1200" dirty="0" smtClean="0">
                <a:cs typeface="Arial" charset="0"/>
              </a:rPr>
              <a:t>x</a:t>
            </a:r>
            <a:endParaRPr lang="en-US" sz="1200" dirty="0">
              <a:cs typeface="Arial" charset="0"/>
            </a:endParaRPr>
          </a:p>
        </p:txBody>
      </p:sp>
      <p:sp>
        <p:nvSpPr>
          <p:cNvPr id="1102876" name="Rectangle 28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7572375" y="2409825"/>
            <a:ext cx="1773238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algn="l">
              <a:buClr>
                <a:srgbClr val="EE1B2E"/>
              </a:buClr>
            </a:pPr>
            <a:r>
              <a:rPr lang="en-US" sz="1200">
                <a:cs typeface="Arial" charset="0"/>
              </a:rPr>
              <a:t>X FTE</a:t>
            </a:r>
          </a:p>
        </p:txBody>
      </p:sp>
      <p:sp>
        <p:nvSpPr>
          <p:cNvPr id="1102877" name="Rectangle 29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7572375" y="3946525"/>
            <a:ext cx="1773238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algn="l">
              <a:buClr>
                <a:srgbClr val="EE1B2E"/>
              </a:buClr>
            </a:pPr>
            <a:r>
              <a:rPr lang="en-US" sz="1200" dirty="0">
                <a:cs typeface="Arial" charset="0"/>
              </a:rPr>
              <a:t>X FTE </a:t>
            </a:r>
          </a:p>
          <a:p>
            <a:pPr algn="l">
              <a:buClr>
                <a:srgbClr val="EE1B2E"/>
              </a:buClr>
            </a:pPr>
            <a:endParaRPr lang="en-US" sz="1200" dirty="0">
              <a:cs typeface="Arial" charset="0"/>
            </a:endParaRPr>
          </a:p>
        </p:txBody>
      </p:sp>
      <p:sp>
        <p:nvSpPr>
          <p:cNvPr id="1102879" name="Line 31"/>
          <p:cNvSpPr>
            <a:spLocks noChangeShapeType="1"/>
          </p:cNvSpPr>
          <p:nvPr>
            <p:custDataLst>
              <p:tags r:id="rId21"/>
            </p:custDataLst>
          </p:nvPr>
        </p:nvSpPr>
        <p:spPr bwMode="gray">
          <a:xfrm>
            <a:off x="431800" y="3795713"/>
            <a:ext cx="9266238" cy="0"/>
          </a:xfrm>
          <a:prstGeom prst="line">
            <a:avLst/>
          </a:prstGeom>
          <a:noFill/>
          <a:ln w="12700">
            <a:solidFill>
              <a:srgbClr val="B4B4B4"/>
            </a:solidFill>
            <a:prstDash val="dash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1102880" name="Line 32"/>
          <p:cNvSpPr>
            <a:spLocks noChangeShapeType="1"/>
          </p:cNvSpPr>
          <p:nvPr>
            <p:custDataLst>
              <p:tags r:id="rId22"/>
            </p:custDataLst>
          </p:nvPr>
        </p:nvSpPr>
        <p:spPr bwMode="gray">
          <a:xfrm>
            <a:off x="431800" y="5240338"/>
            <a:ext cx="9266238" cy="0"/>
          </a:xfrm>
          <a:prstGeom prst="line">
            <a:avLst/>
          </a:prstGeom>
          <a:noFill/>
          <a:ln w="12700">
            <a:solidFill>
              <a:srgbClr val="B4B4B4"/>
            </a:solidFill>
            <a:prstDash val="dash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graphicFrame>
        <p:nvGraphicFramePr>
          <p:cNvPr id="1102881" name="Rectangle 33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97282" r:id="rId26" imgW="0" imgH="0" progId="">
              <p:embed/>
            </p:oleObj>
          </a:graphicData>
        </a:graphic>
      </p:graphicFrame>
      <p:sp>
        <p:nvSpPr>
          <p:cNvPr id="1102882" name="Rectangle 34"/>
          <p:cNvSpPr>
            <a:spLocks noChangeArrowheads="1"/>
          </p:cNvSpPr>
          <p:nvPr>
            <p:custDataLst>
              <p:tags r:id="rId23"/>
            </p:custDataLst>
          </p:nvPr>
        </p:nvSpPr>
        <p:spPr bwMode="gray">
          <a:xfrm rot="487806">
            <a:off x="6049438" y="561588"/>
            <a:ext cx="1671100" cy="276999"/>
          </a:xfrm>
          <a:prstGeom prst="rect">
            <a:avLst/>
          </a:prstGeom>
          <a:solidFill>
            <a:schemeClr val="tx2"/>
          </a:solidFill>
          <a:ln w="19050" algn="ctr">
            <a:solidFill>
              <a:schemeClr val="bg1"/>
            </a:solidFill>
            <a:miter lim="800000"/>
            <a:headEnd/>
            <a:tailEnd type="none" w="med" len="lg"/>
          </a:ln>
          <a:effectLst/>
        </p:spPr>
        <p:txBody>
          <a:bodyPr wrap="none" lIns="0" tIns="0" rIns="0" bIns="0" anchor="ctr">
            <a:spAutoFit/>
          </a:bodyPr>
          <a:lstStyle/>
          <a:p>
            <a:pPr eaLnBrk="0" hangingPunct="0"/>
            <a:r>
              <a:rPr lang="en-US" b="1" dirty="0">
                <a:solidFill>
                  <a:schemeClr val="bg1"/>
                </a:solidFill>
              </a:rPr>
              <a:t>To be completed 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86466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98306" r:id="rId6" imgW="0" imgH="0" progId="">
              <p:embed/>
            </p:oleObj>
          </a:graphicData>
        </a:graphic>
      </p:graphicFrame>
      <p:sp>
        <p:nvSpPr>
          <p:cNvPr id="1086467" name="Rectangle 3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660400" y="1143000"/>
            <a:ext cx="8789988" cy="533400"/>
          </a:xfrm>
        </p:spPr>
        <p:txBody>
          <a:bodyPr/>
          <a:lstStyle/>
          <a:p>
            <a:r>
              <a:rPr lang="en-US" dirty="0" smtClean="0"/>
              <a:t>E.ON France </a:t>
            </a:r>
            <a:r>
              <a:rPr lang="en-US" b="1" dirty="0" smtClean="0"/>
              <a:t>Communication </a:t>
            </a:r>
            <a:r>
              <a:rPr lang="en-US" dirty="0" smtClean="0"/>
              <a:t>– </a:t>
            </a:r>
            <a:r>
              <a:rPr lang="en-US" dirty="0"/>
              <a:t>Function description</a:t>
            </a:r>
          </a:p>
        </p:txBody>
      </p:sp>
      <p:sp>
        <p:nvSpPr>
          <p:cNvPr id="1086468" name="Rectangle 4"/>
          <p:cNvSpPr>
            <a:spLocks noChangeArrowheads="1"/>
          </p:cNvSpPr>
          <p:nvPr/>
        </p:nvSpPr>
        <p:spPr bwMode="gray">
          <a:xfrm>
            <a:off x="455613" y="1824038"/>
            <a:ext cx="4113212" cy="4286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tIns="91440" bIns="91440" anchor="b">
            <a:spAutoFit/>
          </a:bodyPr>
          <a:lstStyle/>
          <a:p>
            <a:r>
              <a:rPr lang="en-US" sz="1600" b="1">
                <a:cs typeface="Arial" charset="0"/>
              </a:rPr>
              <a:t>Scope of Function</a:t>
            </a:r>
          </a:p>
        </p:txBody>
      </p:sp>
      <p:sp>
        <p:nvSpPr>
          <p:cNvPr id="1086469" name="Rectangle 5"/>
          <p:cNvSpPr>
            <a:spLocks noChangeArrowheads="1"/>
          </p:cNvSpPr>
          <p:nvPr/>
        </p:nvSpPr>
        <p:spPr bwMode="gray">
          <a:xfrm>
            <a:off x="455613" y="2252663"/>
            <a:ext cx="4113212" cy="3602037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1440" bIns="91440"/>
          <a:lstStyle/>
          <a:p>
            <a:pPr algn="l">
              <a:lnSpc>
                <a:spcPct val="95000"/>
              </a:lnSpc>
            </a:pPr>
            <a:r>
              <a:rPr lang="en-US" sz="1400" b="1" dirty="0" smtClean="0">
                <a:cs typeface="Arial" charset="0"/>
              </a:rPr>
              <a:t>Objective 1</a:t>
            </a:r>
            <a:endParaRPr lang="en-US" sz="1400" b="1" dirty="0">
              <a:cs typeface="Arial" charset="0"/>
            </a:endParaRPr>
          </a:p>
          <a:p>
            <a:pPr marL="288925" lvl="1" indent="-174625" algn="l">
              <a:lnSpc>
                <a:spcPct val="95000"/>
              </a:lnSpc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TBC</a:t>
            </a:r>
            <a:endParaRPr lang="en-US" sz="1400" dirty="0">
              <a:cs typeface="Arial" charset="0"/>
            </a:endParaRPr>
          </a:p>
          <a:p>
            <a:pPr marL="288925" lvl="1" indent="-174625" algn="l">
              <a:lnSpc>
                <a:spcPct val="95000"/>
              </a:lnSpc>
              <a:buClr>
                <a:schemeClr val="tx2"/>
              </a:buClr>
              <a:buFontTx/>
              <a:buChar char="•"/>
            </a:pPr>
            <a:endParaRPr lang="en-US" sz="1400" dirty="0">
              <a:cs typeface="Arial" charset="0"/>
            </a:endParaRPr>
          </a:p>
          <a:p>
            <a:pPr algn="l">
              <a:lnSpc>
                <a:spcPct val="95000"/>
              </a:lnSpc>
            </a:pPr>
            <a:r>
              <a:rPr lang="en-US" sz="1400" b="1" dirty="0" smtClean="0">
                <a:cs typeface="Arial" charset="0"/>
              </a:rPr>
              <a:t>Objective 1</a:t>
            </a:r>
          </a:p>
          <a:p>
            <a:pPr marL="288925" lvl="1" indent="-174625" algn="l">
              <a:lnSpc>
                <a:spcPct val="95000"/>
              </a:lnSpc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TBC</a:t>
            </a:r>
          </a:p>
          <a:p>
            <a:pPr marL="288925" lvl="1" indent="-174625" algn="l">
              <a:lnSpc>
                <a:spcPct val="95000"/>
              </a:lnSpc>
              <a:buClr>
                <a:schemeClr val="tx2"/>
              </a:buClr>
              <a:buFontTx/>
              <a:buChar char="•"/>
            </a:pPr>
            <a:endParaRPr lang="en-US" sz="1400" dirty="0">
              <a:cs typeface="Arial" charset="0"/>
            </a:endParaRPr>
          </a:p>
          <a:p>
            <a:pPr algn="l">
              <a:lnSpc>
                <a:spcPct val="95000"/>
              </a:lnSpc>
            </a:pPr>
            <a:r>
              <a:rPr lang="en-US" sz="1400" b="1" dirty="0" smtClean="0">
                <a:cs typeface="Arial" charset="0"/>
              </a:rPr>
              <a:t>Management</a:t>
            </a:r>
            <a:endParaRPr lang="en-US" sz="1400" b="1" dirty="0">
              <a:cs typeface="Arial" charset="0"/>
            </a:endParaRPr>
          </a:p>
          <a:p>
            <a:pPr marL="288925" lvl="1" indent="-174625" algn="l">
              <a:lnSpc>
                <a:spcPct val="95000"/>
              </a:lnSpc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TBC</a:t>
            </a:r>
            <a:endParaRPr lang="en-US" sz="1400" dirty="0">
              <a:cs typeface="Arial" charset="0"/>
            </a:endParaRPr>
          </a:p>
        </p:txBody>
      </p:sp>
      <p:sp>
        <p:nvSpPr>
          <p:cNvPr id="1086470" name="Rectangle 6"/>
          <p:cNvSpPr>
            <a:spLocks noChangeArrowheads="1"/>
          </p:cNvSpPr>
          <p:nvPr/>
        </p:nvSpPr>
        <p:spPr bwMode="gray">
          <a:xfrm>
            <a:off x="5337175" y="1824038"/>
            <a:ext cx="4113213" cy="4286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tIns="91440" bIns="91440" anchor="b">
            <a:spAutoFit/>
          </a:bodyPr>
          <a:lstStyle/>
          <a:p>
            <a:r>
              <a:rPr lang="en-US" sz="1600" b="1">
                <a:cs typeface="Arial" charset="0"/>
              </a:rPr>
              <a:t>Steering – Interfaces</a:t>
            </a:r>
          </a:p>
        </p:txBody>
      </p:sp>
      <p:sp>
        <p:nvSpPr>
          <p:cNvPr id="1086471" name="Rectangle 7"/>
          <p:cNvSpPr>
            <a:spLocks noChangeArrowheads="1"/>
          </p:cNvSpPr>
          <p:nvPr/>
        </p:nvSpPr>
        <p:spPr bwMode="gray">
          <a:xfrm>
            <a:off x="5337175" y="2252663"/>
            <a:ext cx="4113213" cy="3602037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1440" bIns="91440"/>
          <a:lstStyle/>
          <a:p>
            <a:pPr algn="l"/>
            <a:r>
              <a:rPr lang="en-US" sz="1400" b="1" dirty="0">
                <a:cs typeface="Arial" charset="0"/>
              </a:rPr>
              <a:t>Report to EFR </a:t>
            </a:r>
            <a:r>
              <a:rPr lang="en-US" sz="1400" b="1" dirty="0" err="1">
                <a:cs typeface="Arial" charset="0"/>
              </a:rPr>
              <a:t>Directoire</a:t>
            </a:r>
            <a:endParaRPr lang="en-US" sz="1400" b="1" dirty="0">
              <a:cs typeface="Arial" charset="0"/>
            </a:endParaRP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endParaRPr lang="en-US" sz="1400" dirty="0">
              <a:cs typeface="Arial" charset="0"/>
            </a:endParaRPr>
          </a:p>
          <a:p>
            <a:pPr algn="l"/>
            <a:r>
              <a:rPr lang="en-US" sz="1400" b="1" dirty="0" smtClean="0">
                <a:cs typeface="Arial" charset="0"/>
              </a:rPr>
              <a:t>SNET</a:t>
            </a:r>
            <a:endParaRPr lang="en-US" sz="1400" dirty="0">
              <a:cs typeface="Arial" charset="0"/>
            </a:endParaRP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.</a:t>
            </a:r>
            <a:endParaRPr lang="en-US" sz="1400" dirty="0">
              <a:cs typeface="Arial" charset="0"/>
            </a:endParaRP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endParaRPr lang="en-US" sz="1400" dirty="0">
              <a:cs typeface="Arial" charset="0"/>
            </a:endParaRPr>
          </a:p>
          <a:p>
            <a:pPr algn="l"/>
            <a:r>
              <a:rPr lang="en-US" sz="1400" b="1" dirty="0">
                <a:cs typeface="Arial" charset="0"/>
              </a:rPr>
              <a:t>Interfaces</a:t>
            </a: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.</a:t>
            </a: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.</a:t>
            </a: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endParaRPr lang="en-US" sz="1400" dirty="0">
              <a:cs typeface="Arial" charset="0"/>
            </a:endParaRPr>
          </a:p>
        </p:txBody>
      </p:sp>
      <p:sp>
        <p:nvSpPr>
          <p:cNvPr id="1086472" name="Rectangle 8"/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 rot="487806">
            <a:off x="6076690" y="561588"/>
            <a:ext cx="1616596" cy="276999"/>
          </a:xfrm>
          <a:prstGeom prst="rect">
            <a:avLst/>
          </a:prstGeom>
          <a:solidFill>
            <a:schemeClr val="tx2"/>
          </a:solidFill>
          <a:ln w="19050" algn="ctr">
            <a:solidFill>
              <a:schemeClr val="bg1"/>
            </a:solidFill>
            <a:miter lim="800000"/>
            <a:headEnd/>
            <a:tailEnd type="none" w="med" len="lg"/>
          </a:ln>
          <a:effectLst/>
        </p:spPr>
        <p:txBody>
          <a:bodyPr wrap="none" lIns="0" tIns="0" rIns="0" bIns="0" anchor="ctr">
            <a:spAutoFit/>
          </a:bodyPr>
          <a:lstStyle/>
          <a:p>
            <a:pPr eaLnBrk="0" hangingPunct="0"/>
            <a:r>
              <a:rPr lang="en-US" b="1" dirty="0">
                <a:solidFill>
                  <a:schemeClr val="bg1"/>
                </a:solidFill>
              </a:rPr>
              <a:t>To be completed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97113" y="2982686"/>
            <a:ext cx="9082315" cy="533400"/>
          </a:xfrm>
        </p:spPr>
        <p:txBody>
          <a:bodyPr/>
          <a:lstStyle/>
          <a:p>
            <a:pPr eaLnBrk="1" hangingPunct="1"/>
            <a:r>
              <a:rPr lang="fr-FR" dirty="0" smtClean="0"/>
              <a:t>Focus Organisation E.ON France </a:t>
            </a:r>
            <a:r>
              <a:rPr lang="fr-FR" b="1" dirty="0" smtClean="0"/>
              <a:t>Juridique</a:t>
            </a:r>
            <a:endParaRPr lang="fr-FR" b="1" dirty="0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Organization </a:t>
            </a:r>
            <a:r>
              <a:rPr lang="en-US" dirty="0" err="1" smtClean="0"/>
              <a:t>d’E.ON</a:t>
            </a:r>
            <a:r>
              <a:rPr lang="en-US" dirty="0" smtClean="0"/>
              <a:t> France </a:t>
            </a:r>
            <a:r>
              <a:rPr lang="en-US" b="1" dirty="0" err="1" smtClean="0"/>
              <a:t>Juridique</a:t>
            </a:r>
            <a:endParaRPr lang="en-US" b="1" dirty="0" smtClean="0"/>
          </a:p>
        </p:txBody>
      </p:sp>
      <p:cxnSp>
        <p:nvCxnSpPr>
          <p:cNvPr id="3077" name="AutoShape 3"/>
          <p:cNvCxnSpPr>
            <a:cxnSpLocks noChangeShapeType="1"/>
            <a:stCxn id="3116" idx="1"/>
            <a:endCxn id="3118" idx="3"/>
          </p:cNvCxnSpPr>
          <p:nvPr>
            <p:custDataLst>
              <p:tags r:id="rId3"/>
            </p:custDataLst>
          </p:nvPr>
        </p:nvCxnSpPr>
        <p:spPr bwMode="gray">
          <a:xfrm rot="10800000" flipV="1">
            <a:off x="5322888" y="2233613"/>
            <a:ext cx="1230312" cy="158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cxnSp>
      <p:cxnSp>
        <p:nvCxnSpPr>
          <p:cNvPr id="3078" name="AutoShape 4"/>
          <p:cNvCxnSpPr>
            <a:cxnSpLocks noChangeShapeType="1"/>
            <a:stCxn id="3114" idx="0"/>
            <a:endCxn id="3120" idx="2"/>
          </p:cNvCxnSpPr>
          <p:nvPr>
            <p:custDataLst>
              <p:tags r:id="rId4"/>
            </p:custDataLst>
          </p:nvPr>
        </p:nvCxnSpPr>
        <p:spPr bwMode="gray">
          <a:xfrm rot="5400000" flipH="1" flipV="1">
            <a:off x="2716027" y="1732571"/>
            <a:ext cx="933450" cy="2846759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cxnSp>
      <p:grpSp>
        <p:nvGrpSpPr>
          <p:cNvPr id="2" name="Group 6"/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3886200" y="1781175"/>
            <a:ext cx="1439863" cy="908050"/>
            <a:chOff x="72" y="1067"/>
            <a:chExt cx="768" cy="396"/>
          </a:xfrm>
        </p:grpSpPr>
        <p:sp>
          <p:nvSpPr>
            <p:cNvPr id="3118" name="Rectangle 7"/>
            <p:cNvSpPr>
              <a:spLocks noChangeArrowheads="1"/>
            </p:cNvSpPr>
            <p:nvPr/>
          </p:nvSpPr>
          <p:spPr bwMode="gray">
            <a:xfrm>
              <a:off x="74" y="1067"/>
              <a:ext cx="764" cy="396"/>
            </a:xfrm>
            <a:prstGeom prst="rect">
              <a:avLst/>
            </a:prstGeom>
            <a:solidFill>
              <a:schemeClr val="accent1"/>
            </a:solidFill>
            <a:ln w="12700" algn="ctr">
              <a:solidFill>
                <a:schemeClr val="bg2"/>
              </a:solidFill>
              <a:miter lim="800000"/>
              <a:headEnd/>
              <a:tailEnd/>
            </a:ln>
          </p:spPr>
          <p:txBody>
            <a:bodyPr tIns="91440" bIns="91440" anchor="ctr"/>
            <a:lstStyle/>
            <a:p>
              <a:pPr algn="ctr">
                <a:lnSpc>
                  <a:spcPct val="90000"/>
                </a:lnSpc>
              </a:pPr>
              <a:r>
                <a:rPr lang="en-US" sz="1100" b="1" dirty="0" err="1" smtClean="0">
                  <a:latin typeface="Arial" charset="0"/>
                </a:rPr>
                <a:t>Juridique</a:t>
              </a:r>
              <a:endParaRPr lang="en-US" sz="1100" b="1" dirty="0">
                <a:latin typeface="Arial" charset="0"/>
              </a:endParaRPr>
            </a:p>
            <a:p>
              <a:pPr algn="ctr"/>
              <a:endParaRPr lang="en-US" sz="1200" b="1" dirty="0">
                <a:latin typeface="Arial" charset="0"/>
              </a:endParaRPr>
            </a:p>
          </p:txBody>
        </p:sp>
        <p:sp>
          <p:nvSpPr>
            <p:cNvPr id="3119" name="Rectangle 8"/>
            <p:cNvSpPr>
              <a:spLocks noChangeArrowheads="1"/>
            </p:cNvSpPr>
            <p:nvPr/>
          </p:nvSpPr>
          <p:spPr bwMode="auto">
            <a:xfrm>
              <a:off x="72" y="1279"/>
              <a:ext cx="122" cy="1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 type="none" w="lg" len="lg"/>
            </a:ln>
          </p:spPr>
          <p:txBody>
            <a:bodyPr wrap="none" tIns="91440" bIns="91440" anchor="ctr"/>
            <a:lstStyle/>
            <a:p>
              <a:pPr algn="ctr"/>
              <a:endParaRPr lang="en-AU" sz="1400" b="1">
                <a:latin typeface="Arial" charset="0"/>
              </a:endParaRPr>
            </a:p>
          </p:txBody>
        </p:sp>
        <p:sp>
          <p:nvSpPr>
            <p:cNvPr id="3120" name="Rectangle 9"/>
            <p:cNvSpPr>
              <a:spLocks noChangeArrowheads="1"/>
            </p:cNvSpPr>
            <p:nvPr/>
          </p:nvSpPr>
          <p:spPr bwMode="gray">
            <a:xfrm>
              <a:off x="72" y="1313"/>
              <a:ext cx="768" cy="150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2"/>
              </a:solidFill>
              <a:miter lim="800000"/>
              <a:headEnd/>
              <a:tailEnd type="none" w="med" len="lg"/>
            </a:ln>
          </p:spPr>
          <p:txBody>
            <a:bodyPr tIns="91440" bIns="91440" anchor="ctr"/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latin typeface="Arial" charset="0"/>
                </a:rPr>
                <a:t>Pauline Gaget</a:t>
              </a:r>
              <a:endParaRPr lang="en-US" sz="1100" dirty="0">
                <a:latin typeface="Arial" charset="0"/>
              </a:endParaRPr>
            </a:p>
          </p:txBody>
        </p:sp>
      </p:grpSp>
      <p:grpSp>
        <p:nvGrpSpPr>
          <p:cNvPr id="3" name="Group 10"/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6553200" y="1919288"/>
            <a:ext cx="1406525" cy="628650"/>
            <a:chOff x="254" y="1694"/>
            <a:chExt cx="768" cy="396"/>
          </a:xfrm>
        </p:grpSpPr>
        <p:sp>
          <p:nvSpPr>
            <p:cNvPr id="3116" name="Rectangle 11"/>
            <p:cNvSpPr>
              <a:spLocks noChangeArrowheads="1"/>
            </p:cNvSpPr>
            <p:nvPr/>
          </p:nvSpPr>
          <p:spPr bwMode="gray">
            <a:xfrm>
              <a:off x="254" y="1694"/>
              <a:ext cx="768" cy="396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bg2"/>
              </a:solidFill>
              <a:miter lim="800000"/>
              <a:headEnd/>
              <a:tailEnd/>
            </a:ln>
          </p:spPr>
          <p:txBody>
            <a:bodyPr tIns="91440" bIns="91440" anchor="ctr"/>
            <a:lstStyle/>
            <a:p>
              <a:pPr algn="ctr"/>
              <a:r>
                <a:rPr lang="en-US" sz="1100" b="1">
                  <a:latin typeface="Arial" charset="0"/>
                </a:rPr>
                <a:t>Assistant</a:t>
              </a:r>
              <a:endParaRPr lang="en-US" sz="1200" b="1">
                <a:latin typeface="Arial" charset="0"/>
              </a:endParaRPr>
            </a:p>
          </p:txBody>
        </p:sp>
        <p:sp>
          <p:nvSpPr>
            <p:cNvPr id="3117" name="Rectangle 12"/>
            <p:cNvSpPr>
              <a:spLocks noChangeArrowheads="1"/>
            </p:cNvSpPr>
            <p:nvPr/>
          </p:nvSpPr>
          <p:spPr bwMode="auto">
            <a:xfrm>
              <a:off x="254" y="1906"/>
              <a:ext cx="122" cy="1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 type="none" w="lg" len="lg"/>
            </a:ln>
          </p:spPr>
          <p:txBody>
            <a:bodyPr wrap="none" tIns="91440" bIns="91440" anchor="ctr"/>
            <a:lstStyle/>
            <a:p>
              <a:pPr algn="ctr"/>
              <a:endParaRPr lang="en-AU" sz="1400" b="1">
                <a:latin typeface="Arial" charset="0"/>
              </a:endParaRPr>
            </a:p>
          </p:txBody>
        </p:sp>
      </p:grpSp>
      <p:graphicFrame>
        <p:nvGraphicFramePr>
          <p:cNvPr id="3074" name="Rectangle 33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99330" r:id="rId16" imgW="0" imgH="0" progId="">
              <p:embed/>
            </p:oleObj>
          </a:graphicData>
        </a:graphic>
      </p:graphicFrame>
      <p:sp>
        <p:nvSpPr>
          <p:cNvPr id="3081" name="Rectangle 9"/>
          <p:cNvSpPr>
            <a:spLocks noChangeArrowheads="1"/>
          </p:cNvSpPr>
          <p:nvPr/>
        </p:nvSpPr>
        <p:spPr bwMode="gray">
          <a:xfrm>
            <a:off x="6553200" y="2547938"/>
            <a:ext cx="1406525" cy="23812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2"/>
            </a:solidFill>
            <a:miter lim="800000"/>
            <a:headEnd/>
            <a:tailEnd type="none" w="med" len="lg"/>
          </a:ln>
        </p:spPr>
        <p:txBody>
          <a:bodyPr tIns="91440" bIns="91440" anchor="ctr"/>
          <a:lstStyle/>
          <a:p>
            <a:pPr algn="ctr">
              <a:lnSpc>
                <a:spcPct val="90000"/>
              </a:lnSpc>
            </a:pPr>
            <a:r>
              <a:rPr lang="en-US" sz="1100" dirty="0" smtClean="0">
                <a:latin typeface="Arial" charset="0"/>
              </a:rPr>
              <a:t>X</a:t>
            </a:r>
            <a:endParaRPr lang="en-US" sz="1100" dirty="0">
              <a:latin typeface="Arial" charset="0"/>
            </a:endParaRPr>
          </a:p>
        </p:txBody>
      </p:sp>
      <p:grpSp>
        <p:nvGrpSpPr>
          <p:cNvPr id="4" name="Groupe 47"/>
          <p:cNvGrpSpPr>
            <a:grpSpLocks/>
          </p:cNvGrpSpPr>
          <p:nvPr/>
        </p:nvGrpSpPr>
        <p:grpSpPr bwMode="auto">
          <a:xfrm>
            <a:off x="977529" y="3622675"/>
            <a:ext cx="1563687" cy="971550"/>
            <a:chOff x="158750" y="3625851"/>
            <a:chExt cx="1406525" cy="972609"/>
          </a:xfrm>
        </p:grpSpPr>
        <p:grpSp>
          <p:nvGrpSpPr>
            <p:cNvPr id="5" name="Group 13"/>
            <p:cNvGrpSpPr>
              <a:grpSpLocks/>
            </p:cNvGrpSpPr>
            <p:nvPr>
              <p:custDataLst>
                <p:tags r:id="rId13"/>
              </p:custDataLst>
            </p:nvPr>
          </p:nvGrpSpPr>
          <p:grpSpPr bwMode="auto">
            <a:xfrm>
              <a:off x="158750" y="3625851"/>
              <a:ext cx="1406525" cy="628650"/>
              <a:chOff x="254" y="2322"/>
              <a:chExt cx="768" cy="396"/>
            </a:xfrm>
          </p:grpSpPr>
          <p:sp>
            <p:nvSpPr>
              <p:cNvPr id="3114" name="Rectangle 14"/>
              <p:cNvSpPr>
                <a:spLocks noChangeArrowheads="1"/>
              </p:cNvSpPr>
              <p:nvPr/>
            </p:nvSpPr>
            <p:spPr bwMode="gray">
              <a:xfrm>
                <a:off x="254" y="2322"/>
                <a:ext cx="768" cy="396"/>
              </a:xfrm>
              <a:prstGeom prst="rect">
                <a:avLst/>
              </a:prstGeom>
              <a:solidFill>
                <a:schemeClr val="accent1"/>
              </a:solidFill>
              <a:ln w="9525" algn="ctr">
                <a:solidFill>
                  <a:schemeClr val="bg2"/>
                </a:solidFill>
                <a:miter lim="800000"/>
                <a:headEnd/>
                <a:tailEnd/>
              </a:ln>
            </p:spPr>
            <p:txBody>
              <a:bodyPr tIns="91440" bIns="91440" anchor="ctr"/>
              <a:lstStyle/>
              <a:p>
                <a:pPr algn="ctr"/>
                <a:r>
                  <a:rPr lang="en-US" sz="1100" b="1" dirty="0" smtClean="0">
                    <a:latin typeface="Arial" charset="0"/>
                  </a:rPr>
                  <a:t>X</a:t>
                </a:r>
                <a:endParaRPr lang="en-US" sz="1200" b="1" dirty="0">
                  <a:latin typeface="Arial" charset="0"/>
                </a:endParaRPr>
              </a:p>
            </p:txBody>
          </p:sp>
          <p:sp>
            <p:nvSpPr>
              <p:cNvPr id="3115" name="Rectangle 15"/>
              <p:cNvSpPr>
                <a:spLocks noChangeArrowheads="1"/>
              </p:cNvSpPr>
              <p:nvPr/>
            </p:nvSpPr>
            <p:spPr bwMode="auto">
              <a:xfrm>
                <a:off x="254" y="2534"/>
                <a:ext cx="122" cy="18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 type="none" w="lg" len="lg"/>
              </a:ln>
            </p:spPr>
            <p:txBody>
              <a:bodyPr wrap="none" tIns="91440" bIns="91440" anchor="ctr"/>
              <a:lstStyle/>
              <a:p>
                <a:pPr algn="ctr"/>
                <a:endParaRPr lang="en-AU" sz="1400" b="1">
                  <a:latin typeface="Arial" charset="0"/>
                </a:endParaRPr>
              </a:p>
            </p:txBody>
          </p:sp>
        </p:grpSp>
        <p:sp>
          <p:nvSpPr>
            <p:cNvPr id="3113" name="Rectangle 9"/>
            <p:cNvSpPr>
              <a:spLocks noChangeArrowheads="1"/>
            </p:cNvSpPr>
            <p:nvPr/>
          </p:nvSpPr>
          <p:spPr bwMode="gray">
            <a:xfrm>
              <a:off x="158750" y="4254501"/>
              <a:ext cx="1406525" cy="343959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2"/>
              </a:solidFill>
              <a:miter lim="800000"/>
              <a:headEnd/>
              <a:tailEnd type="none" w="med" len="lg"/>
            </a:ln>
          </p:spPr>
          <p:txBody>
            <a:bodyPr tIns="91440" bIns="91440" anchor="ctr"/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latin typeface="Arial" charset="0"/>
                </a:rPr>
                <a:t>X</a:t>
              </a:r>
              <a:endParaRPr lang="en-US" sz="1100" dirty="0">
                <a:latin typeface="Arial" charset="0"/>
              </a:endParaRPr>
            </a:p>
          </p:txBody>
        </p:sp>
      </p:grpSp>
      <p:grpSp>
        <p:nvGrpSpPr>
          <p:cNvPr id="6" name="Groupe 49"/>
          <p:cNvGrpSpPr>
            <a:grpSpLocks/>
          </p:cNvGrpSpPr>
          <p:nvPr/>
        </p:nvGrpSpPr>
        <p:grpSpPr bwMode="auto">
          <a:xfrm>
            <a:off x="3831892" y="3629934"/>
            <a:ext cx="1560513" cy="971550"/>
            <a:chOff x="158750" y="3625851"/>
            <a:chExt cx="1406525" cy="972609"/>
          </a:xfrm>
        </p:grpSpPr>
        <p:grpSp>
          <p:nvGrpSpPr>
            <p:cNvPr id="7" name="Group 13"/>
            <p:cNvGrpSpPr>
              <a:grpSpLocks/>
            </p:cNvGrpSpPr>
            <p:nvPr>
              <p:custDataLst>
                <p:tags r:id="rId12"/>
              </p:custDataLst>
            </p:nvPr>
          </p:nvGrpSpPr>
          <p:grpSpPr bwMode="auto">
            <a:xfrm>
              <a:off x="158750" y="3625851"/>
              <a:ext cx="1406525" cy="628650"/>
              <a:chOff x="254" y="2322"/>
              <a:chExt cx="768" cy="396"/>
            </a:xfrm>
          </p:grpSpPr>
          <p:sp>
            <p:nvSpPr>
              <p:cNvPr id="3110" name="Rectangle 14"/>
              <p:cNvSpPr>
                <a:spLocks noChangeArrowheads="1"/>
              </p:cNvSpPr>
              <p:nvPr/>
            </p:nvSpPr>
            <p:spPr bwMode="gray">
              <a:xfrm>
                <a:off x="254" y="2322"/>
                <a:ext cx="768" cy="396"/>
              </a:xfrm>
              <a:prstGeom prst="rect">
                <a:avLst/>
              </a:prstGeom>
              <a:solidFill>
                <a:schemeClr val="accent1"/>
              </a:solidFill>
              <a:ln w="9525" algn="ctr">
                <a:solidFill>
                  <a:schemeClr val="bg2"/>
                </a:solidFill>
                <a:miter lim="800000"/>
                <a:headEnd/>
                <a:tailEnd/>
              </a:ln>
            </p:spPr>
            <p:txBody>
              <a:bodyPr tIns="91440" bIns="91440" anchor="ctr"/>
              <a:lstStyle/>
              <a:p>
                <a:pPr algn="ctr"/>
                <a:r>
                  <a:rPr lang="en-US" sz="1100" b="1" dirty="0" smtClean="0">
                    <a:latin typeface="Arial" charset="0"/>
                  </a:rPr>
                  <a:t>X</a:t>
                </a:r>
                <a:endParaRPr lang="en-US" sz="1200" b="1" dirty="0">
                  <a:latin typeface="Arial" charset="0"/>
                </a:endParaRPr>
              </a:p>
            </p:txBody>
          </p:sp>
          <p:sp>
            <p:nvSpPr>
              <p:cNvPr id="3111" name="Rectangle 15"/>
              <p:cNvSpPr>
                <a:spLocks noChangeArrowheads="1"/>
              </p:cNvSpPr>
              <p:nvPr/>
            </p:nvSpPr>
            <p:spPr bwMode="auto">
              <a:xfrm>
                <a:off x="254" y="2534"/>
                <a:ext cx="122" cy="18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 type="none" w="lg" len="lg"/>
              </a:ln>
            </p:spPr>
            <p:txBody>
              <a:bodyPr wrap="none" tIns="91440" bIns="91440" anchor="ctr"/>
              <a:lstStyle/>
              <a:p>
                <a:pPr algn="ctr"/>
                <a:endParaRPr lang="en-AU" sz="1400" b="1">
                  <a:latin typeface="Arial" charset="0"/>
                </a:endParaRPr>
              </a:p>
            </p:txBody>
          </p:sp>
        </p:grpSp>
        <p:sp>
          <p:nvSpPr>
            <p:cNvPr id="3109" name="Rectangle 9"/>
            <p:cNvSpPr>
              <a:spLocks noChangeArrowheads="1"/>
            </p:cNvSpPr>
            <p:nvPr/>
          </p:nvSpPr>
          <p:spPr bwMode="gray">
            <a:xfrm>
              <a:off x="158750" y="4254501"/>
              <a:ext cx="1406525" cy="343959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2"/>
              </a:solidFill>
              <a:miter lim="800000"/>
              <a:headEnd/>
              <a:tailEnd type="none" w="med" len="lg"/>
            </a:ln>
          </p:spPr>
          <p:txBody>
            <a:bodyPr tIns="91440" bIns="91440" anchor="ctr"/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latin typeface="Arial" charset="0"/>
                </a:rPr>
                <a:t>X</a:t>
              </a:r>
              <a:endParaRPr lang="en-US" sz="1100" dirty="0">
                <a:latin typeface="Arial" charset="0"/>
              </a:endParaRPr>
            </a:p>
          </p:txBody>
        </p:sp>
      </p:grpSp>
      <p:cxnSp>
        <p:nvCxnSpPr>
          <p:cNvPr id="3084" name="AutoShape 4"/>
          <p:cNvCxnSpPr>
            <a:cxnSpLocks noChangeShapeType="1"/>
            <a:stCxn id="3110" idx="0"/>
            <a:endCxn id="3120" idx="2"/>
          </p:cNvCxnSpPr>
          <p:nvPr>
            <p:custDataLst>
              <p:tags r:id="rId7"/>
            </p:custDataLst>
          </p:nvPr>
        </p:nvCxnSpPr>
        <p:spPr bwMode="gray">
          <a:xfrm rot="16200000" flipV="1">
            <a:off x="4138787" y="3156571"/>
            <a:ext cx="940709" cy="601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cxnSp>
      <p:grpSp>
        <p:nvGrpSpPr>
          <p:cNvPr id="8" name="Groupe 55"/>
          <p:cNvGrpSpPr>
            <a:grpSpLocks/>
          </p:cNvGrpSpPr>
          <p:nvPr/>
        </p:nvGrpSpPr>
        <p:grpSpPr bwMode="auto">
          <a:xfrm>
            <a:off x="6634163" y="3597275"/>
            <a:ext cx="1579563" cy="971550"/>
            <a:chOff x="158750" y="3625851"/>
            <a:chExt cx="1406525" cy="972609"/>
          </a:xfrm>
        </p:grpSpPr>
        <p:grpSp>
          <p:nvGrpSpPr>
            <p:cNvPr id="9" name="Group 13"/>
            <p:cNvGrpSpPr>
              <a:grpSpLocks/>
            </p:cNvGrpSpPr>
            <p:nvPr>
              <p:custDataLst>
                <p:tags r:id="rId11"/>
              </p:custDataLst>
            </p:nvPr>
          </p:nvGrpSpPr>
          <p:grpSpPr bwMode="auto">
            <a:xfrm>
              <a:off x="158750" y="3625851"/>
              <a:ext cx="1406525" cy="628650"/>
              <a:chOff x="254" y="2322"/>
              <a:chExt cx="768" cy="396"/>
            </a:xfrm>
          </p:grpSpPr>
          <p:sp>
            <p:nvSpPr>
              <p:cNvPr id="3106" name="Rectangle 14"/>
              <p:cNvSpPr>
                <a:spLocks noChangeArrowheads="1"/>
              </p:cNvSpPr>
              <p:nvPr/>
            </p:nvSpPr>
            <p:spPr bwMode="gray">
              <a:xfrm>
                <a:off x="254" y="2322"/>
                <a:ext cx="768" cy="396"/>
              </a:xfrm>
              <a:prstGeom prst="rect">
                <a:avLst/>
              </a:prstGeom>
              <a:solidFill>
                <a:schemeClr val="accent1"/>
              </a:solidFill>
              <a:ln w="9525" algn="ctr">
                <a:solidFill>
                  <a:schemeClr val="bg2"/>
                </a:solidFill>
                <a:miter lim="800000"/>
                <a:headEnd/>
                <a:tailEnd/>
              </a:ln>
            </p:spPr>
            <p:txBody>
              <a:bodyPr tIns="91440" bIns="91440" anchor="ctr"/>
              <a:lstStyle/>
              <a:p>
                <a:pPr algn="ctr"/>
                <a:r>
                  <a:rPr lang="en-US" sz="1100" b="1" dirty="0" smtClean="0">
                    <a:latin typeface="Arial" charset="0"/>
                  </a:rPr>
                  <a:t>X</a:t>
                </a:r>
                <a:endParaRPr lang="en-US" sz="1200" b="1" dirty="0">
                  <a:latin typeface="Arial" charset="0"/>
                </a:endParaRPr>
              </a:p>
            </p:txBody>
          </p:sp>
          <p:sp>
            <p:nvSpPr>
              <p:cNvPr id="3107" name="Rectangle 15"/>
              <p:cNvSpPr>
                <a:spLocks noChangeArrowheads="1"/>
              </p:cNvSpPr>
              <p:nvPr/>
            </p:nvSpPr>
            <p:spPr bwMode="auto">
              <a:xfrm>
                <a:off x="254" y="2534"/>
                <a:ext cx="122" cy="18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 type="none" w="lg" len="lg"/>
              </a:ln>
            </p:spPr>
            <p:txBody>
              <a:bodyPr wrap="none" tIns="91440" bIns="91440" anchor="ctr"/>
              <a:lstStyle/>
              <a:p>
                <a:pPr algn="ctr"/>
                <a:endParaRPr lang="en-AU" sz="1400" b="1">
                  <a:latin typeface="Arial" charset="0"/>
                </a:endParaRPr>
              </a:p>
            </p:txBody>
          </p:sp>
        </p:grpSp>
        <p:sp>
          <p:nvSpPr>
            <p:cNvPr id="3105" name="Rectangle 9"/>
            <p:cNvSpPr>
              <a:spLocks noChangeArrowheads="1"/>
            </p:cNvSpPr>
            <p:nvPr/>
          </p:nvSpPr>
          <p:spPr bwMode="gray">
            <a:xfrm>
              <a:off x="158750" y="4254501"/>
              <a:ext cx="1406525" cy="343959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2"/>
              </a:solidFill>
              <a:miter lim="800000"/>
              <a:headEnd/>
              <a:tailEnd type="none" w="med" len="lg"/>
            </a:ln>
          </p:spPr>
          <p:txBody>
            <a:bodyPr tIns="91440" bIns="91440" anchor="ctr"/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latin typeface="Arial" charset="0"/>
                </a:rPr>
                <a:t>X</a:t>
              </a:r>
              <a:endParaRPr lang="en-US" sz="1100" dirty="0">
                <a:latin typeface="Arial" charset="0"/>
              </a:endParaRPr>
            </a:p>
          </p:txBody>
        </p:sp>
      </p:grpSp>
      <p:cxnSp>
        <p:nvCxnSpPr>
          <p:cNvPr id="3089" name="AutoShape 4"/>
          <p:cNvCxnSpPr>
            <a:cxnSpLocks noChangeShapeType="1"/>
            <a:stCxn id="3106" idx="0"/>
            <a:endCxn id="3120" idx="2"/>
          </p:cNvCxnSpPr>
          <p:nvPr>
            <p:custDataLst>
              <p:tags r:id="rId8"/>
            </p:custDataLst>
          </p:nvPr>
        </p:nvCxnSpPr>
        <p:spPr bwMode="gray">
          <a:xfrm rot="16200000" flipV="1">
            <a:off x="5561014" y="1734343"/>
            <a:ext cx="908050" cy="281781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cxnSp>
      <p:sp>
        <p:nvSpPr>
          <p:cNvPr id="3091" name="Rectangle 15"/>
          <p:cNvSpPr>
            <a:spLocks noChangeArrowheads="1"/>
          </p:cNvSpPr>
          <p:nvPr/>
        </p:nvSpPr>
        <p:spPr bwMode="auto">
          <a:xfrm>
            <a:off x="158750" y="5083175"/>
            <a:ext cx="223838" cy="292100"/>
          </a:xfrm>
          <a:prstGeom prst="rect">
            <a:avLst/>
          </a:prstGeom>
          <a:noFill/>
          <a:ln w="9525" algn="ctr">
            <a:noFill/>
            <a:miter lim="800000"/>
            <a:headEnd/>
            <a:tailEnd type="none" w="lg" len="lg"/>
          </a:ln>
        </p:spPr>
        <p:txBody>
          <a:bodyPr wrap="none" tIns="91440" bIns="91440" anchor="ctr"/>
          <a:lstStyle/>
          <a:p>
            <a:endParaRPr lang="en-AU" sz="1400" b="1">
              <a:latin typeface="Arial" charset="0"/>
            </a:endParaRPr>
          </a:p>
        </p:txBody>
      </p:sp>
      <p:sp>
        <p:nvSpPr>
          <p:cNvPr id="3094" name="Rectangle 9"/>
          <p:cNvSpPr>
            <a:spLocks noChangeArrowheads="1"/>
          </p:cNvSpPr>
          <p:nvPr/>
        </p:nvSpPr>
        <p:spPr bwMode="gray">
          <a:xfrm>
            <a:off x="977529" y="5083175"/>
            <a:ext cx="1563687" cy="636588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2"/>
            </a:solidFill>
            <a:miter lim="800000"/>
            <a:headEnd/>
            <a:tailEnd type="none" w="med" len="lg"/>
          </a:ln>
        </p:spPr>
        <p:txBody>
          <a:bodyPr tIns="91440" bIns="91440" anchor="ctr"/>
          <a:lstStyle/>
          <a:p>
            <a:pPr algn="ctr">
              <a:lnSpc>
                <a:spcPct val="90000"/>
              </a:lnSpc>
              <a:buFont typeface="Arial" charset="0"/>
              <a:buChar char="•"/>
            </a:pPr>
            <a:r>
              <a:rPr lang="en-US" sz="1100">
                <a:latin typeface="Arial" charset="0"/>
              </a:rPr>
              <a:t>X FTE</a:t>
            </a:r>
          </a:p>
        </p:txBody>
      </p:sp>
      <p:cxnSp>
        <p:nvCxnSpPr>
          <p:cNvPr id="3095" name="AutoShape 4"/>
          <p:cNvCxnSpPr>
            <a:cxnSpLocks noChangeShapeType="1"/>
          </p:cNvCxnSpPr>
          <p:nvPr>
            <p:custDataLst>
              <p:tags r:id="rId9"/>
            </p:custDataLst>
          </p:nvPr>
        </p:nvCxnSpPr>
        <p:spPr bwMode="gray">
          <a:xfrm rot="16200000" flipV="1">
            <a:off x="1593479" y="4838700"/>
            <a:ext cx="488950" cy="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cxnSp>
      <p:sp>
        <p:nvSpPr>
          <p:cNvPr id="3096" name="Rectangle 9"/>
          <p:cNvSpPr>
            <a:spLocks noChangeArrowheads="1"/>
          </p:cNvSpPr>
          <p:nvPr/>
        </p:nvSpPr>
        <p:spPr bwMode="gray">
          <a:xfrm>
            <a:off x="3831892" y="5065034"/>
            <a:ext cx="1560513" cy="636588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2"/>
            </a:solidFill>
            <a:miter lim="800000"/>
            <a:headEnd/>
            <a:tailEnd type="none" w="med" len="lg"/>
          </a:ln>
        </p:spPr>
        <p:txBody>
          <a:bodyPr tIns="91440" bIns="91440" anchor="ctr"/>
          <a:lstStyle/>
          <a:p>
            <a:pPr algn="ctr">
              <a:lnSpc>
                <a:spcPct val="90000"/>
              </a:lnSpc>
              <a:buFont typeface="Arial" charset="0"/>
              <a:buChar char="•"/>
            </a:pPr>
            <a:r>
              <a:rPr lang="en-US" sz="1100">
                <a:latin typeface="Arial" charset="0"/>
              </a:rPr>
              <a:t>X FTE</a:t>
            </a:r>
          </a:p>
        </p:txBody>
      </p:sp>
      <p:cxnSp>
        <p:nvCxnSpPr>
          <p:cNvPr id="3097" name="AutoShape 4"/>
          <p:cNvCxnSpPr>
            <a:cxnSpLocks noChangeShapeType="1"/>
          </p:cNvCxnSpPr>
          <p:nvPr>
            <p:custDataLst>
              <p:tags r:id="rId10"/>
            </p:custDataLst>
          </p:nvPr>
        </p:nvCxnSpPr>
        <p:spPr bwMode="gray">
          <a:xfrm rot="16200000" flipV="1">
            <a:off x="4290680" y="4820559"/>
            <a:ext cx="488950" cy="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cxn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850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smtClean="0"/>
              <a:t>Organization Role </a:t>
            </a:r>
            <a:endParaRPr lang="en-US" dirty="0"/>
          </a:p>
        </p:txBody>
      </p:sp>
      <p:cxnSp>
        <p:nvCxnSpPr>
          <p:cNvPr id="1102851" name="AutoShape 3"/>
          <p:cNvCxnSpPr>
            <a:cxnSpLocks noChangeShapeType="1"/>
            <a:stCxn id="1102859" idx="1"/>
            <a:endCxn id="1102856" idx="2"/>
          </p:cNvCxnSpPr>
          <p:nvPr>
            <p:custDataLst>
              <p:tags r:id="rId3"/>
            </p:custDataLst>
          </p:nvPr>
        </p:nvCxnSpPr>
        <p:spPr bwMode="gray">
          <a:xfrm rot="10800000">
            <a:off x="224539" y="2547258"/>
            <a:ext cx="178687" cy="456293"/>
          </a:xfrm>
          <a:prstGeom prst="bentConnector2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</p:spPr>
      </p:cxnSp>
      <p:cxnSp>
        <p:nvCxnSpPr>
          <p:cNvPr id="1102852" name="AutoShape 4"/>
          <p:cNvCxnSpPr>
            <a:cxnSpLocks noChangeShapeType="1"/>
            <a:stCxn id="1102862" idx="1"/>
            <a:endCxn id="1102856" idx="2"/>
          </p:cNvCxnSpPr>
          <p:nvPr>
            <p:custDataLst>
              <p:tags r:id="rId4"/>
            </p:custDataLst>
          </p:nvPr>
        </p:nvCxnSpPr>
        <p:spPr bwMode="gray">
          <a:xfrm rot="10800000">
            <a:off x="224539" y="2547257"/>
            <a:ext cx="178687" cy="1799318"/>
          </a:xfrm>
          <a:prstGeom prst="bentConnector2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</p:spPr>
      </p:cxnSp>
      <p:cxnSp>
        <p:nvCxnSpPr>
          <p:cNvPr id="1102853" name="AutoShape 5"/>
          <p:cNvCxnSpPr>
            <a:cxnSpLocks noChangeShapeType="1"/>
            <a:stCxn id="1102866" idx="1"/>
            <a:endCxn id="1102856" idx="2"/>
          </p:cNvCxnSpPr>
          <p:nvPr>
            <p:custDataLst>
              <p:tags r:id="rId5"/>
            </p:custDataLst>
          </p:nvPr>
        </p:nvCxnSpPr>
        <p:spPr bwMode="gray">
          <a:xfrm rot="10800000">
            <a:off x="224539" y="2547258"/>
            <a:ext cx="178687" cy="3455081"/>
          </a:xfrm>
          <a:prstGeom prst="bentConnector2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</p:spPr>
      </p:cxnSp>
      <p:grpSp>
        <p:nvGrpSpPr>
          <p:cNvPr id="2" name="Group 6"/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114299" y="1693863"/>
            <a:ext cx="1387929" cy="853394"/>
            <a:chOff x="72" y="1067"/>
            <a:chExt cx="768" cy="396"/>
          </a:xfrm>
        </p:grpSpPr>
        <p:sp>
          <p:nvSpPr>
            <p:cNvPr id="1102855" name="Rectangle 7"/>
            <p:cNvSpPr>
              <a:spLocks noChangeArrowheads="1"/>
            </p:cNvSpPr>
            <p:nvPr/>
          </p:nvSpPr>
          <p:spPr bwMode="gray">
            <a:xfrm>
              <a:off x="74" y="1067"/>
              <a:ext cx="764" cy="396"/>
            </a:xfrm>
            <a:prstGeom prst="rect">
              <a:avLst/>
            </a:prstGeom>
            <a:solidFill>
              <a:schemeClr val="accent1"/>
            </a:solidFill>
            <a:ln w="12700" algn="ctr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tIns="91440" bIns="91440" anchor="t"/>
            <a:lstStyle/>
            <a:p>
              <a:pPr>
                <a:lnSpc>
                  <a:spcPct val="90000"/>
                </a:lnSpc>
              </a:pPr>
              <a:r>
                <a:rPr lang="en-US" sz="1100" dirty="0" err="1" smtClean="0">
                  <a:latin typeface="Arial" charset="0"/>
                </a:rPr>
                <a:t>Juridique</a:t>
              </a:r>
              <a:endParaRPr lang="en-US" sz="1100" b="1" dirty="0">
                <a:latin typeface="Arial" charset="0"/>
                <a:cs typeface="Arial" charset="0"/>
              </a:endParaRPr>
            </a:p>
            <a:p>
              <a:endParaRPr lang="en-US" sz="1200" b="1" dirty="0">
                <a:latin typeface="Arial" charset="0"/>
                <a:cs typeface="Arial" charset="0"/>
              </a:endParaRPr>
            </a:p>
          </p:txBody>
        </p:sp>
        <p:sp>
          <p:nvSpPr>
            <p:cNvPr id="1102856" name="Rectangle 8"/>
            <p:cNvSpPr>
              <a:spLocks noChangeArrowheads="1"/>
            </p:cNvSpPr>
            <p:nvPr/>
          </p:nvSpPr>
          <p:spPr bwMode="auto">
            <a:xfrm>
              <a:off x="72" y="1279"/>
              <a:ext cx="122" cy="1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 type="none" w="lg" len="lg"/>
            </a:ln>
            <a:effectLst/>
          </p:spPr>
          <p:txBody>
            <a:bodyPr wrap="none" tIns="91440" bIns="91440" anchor="ctr"/>
            <a:lstStyle/>
            <a:p>
              <a:endParaRPr lang="en-AU" sz="1400" b="1">
                <a:latin typeface="Arial" charset="0"/>
                <a:cs typeface="Arial" charset="0"/>
              </a:endParaRPr>
            </a:p>
          </p:txBody>
        </p:sp>
        <p:sp>
          <p:nvSpPr>
            <p:cNvPr id="1102857" name="Rectangle 9"/>
            <p:cNvSpPr>
              <a:spLocks noChangeArrowheads="1"/>
            </p:cNvSpPr>
            <p:nvPr/>
          </p:nvSpPr>
          <p:spPr bwMode="gray">
            <a:xfrm>
              <a:off x="72" y="1313"/>
              <a:ext cx="768" cy="150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2"/>
              </a:solidFill>
              <a:miter lim="800000"/>
              <a:headEnd/>
              <a:tailEnd type="none" w="med" len="lg"/>
            </a:ln>
            <a:effectLst/>
          </p:spPr>
          <p:txBody>
            <a:bodyPr tIns="91440" bIns="91440" anchor="ctr"/>
            <a:lstStyle/>
            <a:p>
              <a:pPr>
                <a:lnSpc>
                  <a:spcPct val="90000"/>
                </a:lnSpc>
              </a:pPr>
              <a:r>
                <a:rPr lang="en-US" sz="1200" b="1" dirty="0" err="1" smtClean="0">
                  <a:latin typeface="Arial" charset="0"/>
                  <a:cs typeface="Arial" charset="0"/>
                </a:rPr>
                <a:t>P.Gaget</a:t>
              </a:r>
              <a:endParaRPr lang="en-US" sz="1200" b="1" dirty="0">
                <a:latin typeface="Arial" charset="0"/>
                <a:cs typeface="Arial" charset="0"/>
              </a:endParaRPr>
            </a:p>
          </p:txBody>
        </p:sp>
      </p:grpSp>
      <p:grpSp>
        <p:nvGrpSpPr>
          <p:cNvPr id="3" name="Group 10"/>
          <p:cNvGrpSpPr>
            <a:grpSpLocks/>
          </p:cNvGrpSpPr>
          <p:nvPr>
            <p:custDataLst>
              <p:tags r:id="rId7"/>
            </p:custDataLst>
          </p:nvPr>
        </p:nvGrpSpPr>
        <p:grpSpPr bwMode="auto">
          <a:xfrm>
            <a:off x="403225" y="2689225"/>
            <a:ext cx="1406525" cy="628650"/>
            <a:chOff x="254" y="1694"/>
            <a:chExt cx="768" cy="396"/>
          </a:xfrm>
        </p:grpSpPr>
        <p:sp>
          <p:nvSpPr>
            <p:cNvPr id="1102859" name="Rectangle 11"/>
            <p:cNvSpPr>
              <a:spLocks noChangeArrowheads="1"/>
            </p:cNvSpPr>
            <p:nvPr/>
          </p:nvSpPr>
          <p:spPr bwMode="gray">
            <a:xfrm>
              <a:off x="254" y="1694"/>
              <a:ext cx="768" cy="396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tIns="91440" bIns="91440" anchor="ctr"/>
            <a:lstStyle/>
            <a:p>
              <a:r>
                <a:rPr lang="en-US" sz="1200" b="1" dirty="0" smtClean="0">
                  <a:latin typeface="Arial" charset="0"/>
                  <a:cs typeface="Arial" charset="0"/>
                </a:rPr>
                <a:t>X</a:t>
              </a:r>
              <a:endParaRPr lang="en-US" sz="1200" b="1" dirty="0">
                <a:latin typeface="Arial" charset="0"/>
                <a:cs typeface="Arial" charset="0"/>
              </a:endParaRPr>
            </a:p>
          </p:txBody>
        </p:sp>
        <p:sp>
          <p:nvSpPr>
            <p:cNvPr id="1102860" name="Rectangle 12"/>
            <p:cNvSpPr>
              <a:spLocks noChangeArrowheads="1"/>
            </p:cNvSpPr>
            <p:nvPr/>
          </p:nvSpPr>
          <p:spPr bwMode="auto">
            <a:xfrm>
              <a:off x="254" y="1906"/>
              <a:ext cx="122" cy="1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 type="none" w="lg" len="lg"/>
            </a:ln>
            <a:effectLst/>
          </p:spPr>
          <p:txBody>
            <a:bodyPr wrap="none" tIns="91440" bIns="91440" anchor="ctr"/>
            <a:lstStyle/>
            <a:p>
              <a:endParaRPr lang="en-AU" sz="1400" b="1">
                <a:latin typeface="Arial" charset="0"/>
                <a:cs typeface="Arial" charset="0"/>
              </a:endParaRPr>
            </a:p>
          </p:txBody>
        </p:sp>
      </p:grpSp>
      <p:grpSp>
        <p:nvGrpSpPr>
          <p:cNvPr id="4" name="Group 13"/>
          <p:cNvGrpSpPr>
            <a:grpSpLocks/>
          </p:cNvGrpSpPr>
          <p:nvPr>
            <p:custDataLst>
              <p:tags r:id="rId8"/>
            </p:custDataLst>
          </p:nvPr>
        </p:nvGrpSpPr>
        <p:grpSpPr bwMode="auto">
          <a:xfrm>
            <a:off x="403225" y="4032250"/>
            <a:ext cx="1406525" cy="628650"/>
            <a:chOff x="254" y="2322"/>
            <a:chExt cx="768" cy="396"/>
          </a:xfrm>
        </p:grpSpPr>
        <p:sp>
          <p:nvSpPr>
            <p:cNvPr id="1102862" name="Rectangle 14"/>
            <p:cNvSpPr>
              <a:spLocks noChangeArrowheads="1"/>
            </p:cNvSpPr>
            <p:nvPr/>
          </p:nvSpPr>
          <p:spPr bwMode="gray">
            <a:xfrm>
              <a:off x="254" y="2322"/>
              <a:ext cx="768" cy="396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tIns="91440" bIns="91440" anchor="ctr"/>
            <a:lstStyle/>
            <a:p>
              <a:r>
                <a:rPr lang="en-US" sz="1200" b="1" dirty="0" smtClean="0">
                  <a:latin typeface="Arial" charset="0"/>
                  <a:cs typeface="Arial" charset="0"/>
                </a:rPr>
                <a:t>X</a:t>
              </a:r>
              <a:endParaRPr lang="en-US" sz="1200" b="1" dirty="0">
                <a:latin typeface="Arial" charset="0"/>
                <a:cs typeface="Arial" charset="0"/>
              </a:endParaRPr>
            </a:p>
          </p:txBody>
        </p:sp>
        <p:sp>
          <p:nvSpPr>
            <p:cNvPr id="1102863" name="Rectangle 15"/>
            <p:cNvSpPr>
              <a:spLocks noChangeArrowheads="1"/>
            </p:cNvSpPr>
            <p:nvPr/>
          </p:nvSpPr>
          <p:spPr bwMode="auto">
            <a:xfrm>
              <a:off x="254" y="2534"/>
              <a:ext cx="122" cy="1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 type="none" w="lg" len="lg"/>
            </a:ln>
            <a:effectLst/>
          </p:spPr>
          <p:txBody>
            <a:bodyPr wrap="none" tIns="91440" bIns="91440" anchor="ctr"/>
            <a:lstStyle/>
            <a:p>
              <a:endParaRPr lang="en-AU" sz="1400" b="1">
                <a:latin typeface="Arial" charset="0"/>
                <a:cs typeface="Arial" charset="0"/>
              </a:endParaRPr>
            </a:p>
          </p:txBody>
        </p:sp>
      </p:grpSp>
      <p:grpSp>
        <p:nvGrpSpPr>
          <p:cNvPr id="5" name="Group 16"/>
          <p:cNvGrpSpPr>
            <a:grpSpLocks/>
          </p:cNvGrpSpPr>
          <p:nvPr>
            <p:custDataLst>
              <p:tags r:id="rId9"/>
            </p:custDataLst>
          </p:nvPr>
        </p:nvGrpSpPr>
        <p:grpSpPr bwMode="auto">
          <a:xfrm>
            <a:off x="403225" y="5519738"/>
            <a:ext cx="1406525" cy="628650"/>
            <a:chOff x="1194" y="2847"/>
            <a:chExt cx="1154" cy="396"/>
          </a:xfrm>
        </p:grpSpPr>
        <p:sp>
          <p:nvSpPr>
            <p:cNvPr id="1102865" name="Rectangle 17"/>
            <p:cNvSpPr>
              <a:spLocks noChangeArrowheads="1"/>
            </p:cNvSpPr>
            <p:nvPr/>
          </p:nvSpPr>
          <p:spPr bwMode="gray">
            <a:xfrm>
              <a:off x="1194" y="2847"/>
              <a:ext cx="1154" cy="396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tIns="91440" bIns="91440" anchor="ctr"/>
            <a:lstStyle/>
            <a:p>
              <a:r>
                <a:rPr lang="en-US" sz="1200" b="1" dirty="0" smtClean="0">
                  <a:latin typeface="Arial" charset="0"/>
                  <a:cs typeface="Arial" charset="0"/>
                </a:rPr>
                <a:t>x</a:t>
              </a:r>
              <a:endParaRPr lang="en-US" sz="1200" b="1" dirty="0">
                <a:latin typeface="Arial" charset="0"/>
                <a:cs typeface="Arial" charset="0"/>
              </a:endParaRPr>
            </a:p>
          </p:txBody>
        </p:sp>
        <p:sp>
          <p:nvSpPr>
            <p:cNvPr id="1102866" name="Rectangle 18"/>
            <p:cNvSpPr>
              <a:spLocks noChangeArrowheads="1"/>
            </p:cNvSpPr>
            <p:nvPr/>
          </p:nvSpPr>
          <p:spPr bwMode="auto">
            <a:xfrm>
              <a:off x="1194" y="3059"/>
              <a:ext cx="184" cy="1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 type="none" w="lg" len="lg"/>
            </a:ln>
            <a:effectLst/>
          </p:spPr>
          <p:txBody>
            <a:bodyPr wrap="none" tIns="91440" bIns="91440" anchor="ctr"/>
            <a:lstStyle/>
            <a:p>
              <a:endParaRPr lang="en-AU" sz="1400" b="1">
                <a:latin typeface="Arial" charset="0"/>
                <a:cs typeface="Arial" charset="0"/>
              </a:endParaRPr>
            </a:p>
          </p:txBody>
        </p:sp>
      </p:grpSp>
      <p:sp>
        <p:nvSpPr>
          <p:cNvPr id="1102867" name="Rectangle 19"/>
          <p:cNvSpPr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1809750" y="1981200"/>
            <a:ext cx="3516313" cy="4286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tIns="91440" bIns="91440" anchor="b">
            <a:spAutoFit/>
          </a:bodyPr>
          <a:lstStyle/>
          <a:p>
            <a:r>
              <a:rPr lang="en-US" sz="1600" b="1">
                <a:cs typeface="Arial" charset="0"/>
              </a:rPr>
              <a:t>Role</a:t>
            </a:r>
          </a:p>
        </p:txBody>
      </p:sp>
      <p:sp>
        <p:nvSpPr>
          <p:cNvPr id="1102868" name="Rectangle 20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809750" y="2409825"/>
            <a:ext cx="3516313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marL="92075" indent="-92075" algn="l">
              <a:buClr>
                <a:schemeClr val="tx2"/>
              </a:buClr>
              <a:buSzPct val="100000"/>
              <a:buFontTx/>
              <a:buChar char="•"/>
            </a:pPr>
            <a:r>
              <a:rPr lang="en-US" sz="1200" dirty="0"/>
              <a:t>X</a:t>
            </a:r>
            <a:endParaRPr lang="en-US" sz="1200" dirty="0">
              <a:cs typeface="Arial" charset="0"/>
            </a:endParaRPr>
          </a:p>
        </p:txBody>
      </p:sp>
      <p:sp>
        <p:nvSpPr>
          <p:cNvPr id="1102869" name="Rectangle 21"/>
          <p:cNvSpPr>
            <a:spLocks noChangeArrowheads="1"/>
          </p:cNvSpPr>
          <p:nvPr>
            <p:custDataLst>
              <p:tags r:id="rId12"/>
            </p:custDataLst>
          </p:nvPr>
        </p:nvSpPr>
        <p:spPr bwMode="gray">
          <a:xfrm>
            <a:off x="5586413" y="1981200"/>
            <a:ext cx="1773237" cy="4286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tIns="91440" bIns="91440" anchor="b">
            <a:spAutoFit/>
          </a:bodyPr>
          <a:lstStyle/>
          <a:p>
            <a:r>
              <a:rPr lang="en-US" sz="1600" b="1">
                <a:cs typeface="Arial" charset="0"/>
              </a:rPr>
              <a:t>In charge</a:t>
            </a:r>
          </a:p>
        </p:txBody>
      </p:sp>
      <p:sp>
        <p:nvSpPr>
          <p:cNvPr id="1102870" name="Rectangle 22"/>
          <p:cNvSpPr>
            <a:spLocks noChangeArrowheads="1"/>
          </p:cNvSpPr>
          <p:nvPr>
            <p:custDataLst>
              <p:tags r:id="rId13"/>
            </p:custDataLst>
          </p:nvPr>
        </p:nvSpPr>
        <p:spPr bwMode="gray">
          <a:xfrm>
            <a:off x="7578725" y="1981200"/>
            <a:ext cx="1773238" cy="4286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tIns="91440" bIns="91440" anchor="b">
            <a:spAutoFit/>
          </a:bodyPr>
          <a:lstStyle/>
          <a:p>
            <a:r>
              <a:rPr lang="en-US" sz="1600" b="1">
                <a:cs typeface="Arial" charset="0"/>
              </a:rPr>
              <a:t>Staffing</a:t>
            </a:r>
          </a:p>
        </p:txBody>
      </p:sp>
      <p:sp>
        <p:nvSpPr>
          <p:cNvPr id="1102871" name="Rectangle 23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1809750" y="3917950"/>
            <a:ext cx="3516313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marL="92075" indent="-92075" algn="l">
              <a:buClr>
                <a:schemeClr val="tx2"/>
              </a:buClr>
              <a:buSzPct val="100000"/>
              <a:buFontTx/>
              <a:buChar char="•"/>
            </a:pPr>
            <a:r>
              <a:rPr lang="en-US" sz="1200">
                <a:cs typeface="Arial" charset="0"/>
              </a:rPr>
              <a:t>x</a:t>
            </a:r>
          </a:p>
        </p:txBody>
      </p:sp>
      <p:sp>
        <p:nvSpPr>
          <p:cNvPr id="1102872" name="Rectangle 24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1809750" y="5287963"/>
            <a:ext cx="3516313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marL="92075" indent="-92075" algn="l">
              <a:buClr>
                <a:schemeClr val="tx2"/>
              </a:buClr>
              <a:buSzPct val="100000"/>
              <a:buFontTx/>
              <a:buChar char="•"/>
            </a:pPr>
            <a:r>
              <a:rPr lang="en-US" sz="1200">
                <a:cs typeface="Arial" charset="0"/>
              </a:rPr>
              <a:t>x</a:t>
            </a:r>
          </a:p>
          <a:p>
            <a:pPr marL="92075" indent="-92075" algn="l">
              <a:buClr>
                <a:schemeClr val="tx2"/>
              </a:buClr>
              <a:buSzPct val="100000"/>
              <a:buFontTx/>
              <a:buChar char="•"/>
            </a:pPr>
            <a:endParaRPr lang="en-US" sz="1200">
              <a:cs typeface="Arial" charset="0"/>
            </a:endParaRPr>
          </a:p>
        </p:txBody>
      </p:sp>
      <p:sp>
        <p:nvSpPr>
          <p:cNvPr id="1102873" name="Rectangle 25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5568950" y="2409825"/>
            <a:ext cx="1773238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algn="l">
              <a:buClr>
                <a:srgbClr val="EE1B2E"/>
              </a:buClr>
            </a:pPr>
            <a:r>
              <a:rPr lang="en-US" sz="1200" dirty="0" smtClean="0">
                <a:cs typeface="Arial" charset="0"/>
              </a:rPr>
              <a:t>X</a:t>
            </a:r>
            <a:endParaRPr lang="en-US" sz="1200" dirty="0">
              <a:cs typeface="Arial" charset="0"/>
            </a:endParaRPr>
          </a:p>
        </p:txBody>
      </p:sp>
      <p:sp>
        <p:nvSpPr>
          <p:cNvPr id="1102874" name="Rectangle 26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5568950" y="3946525"/>
            <a:ext cx="1773238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algn="l">
              <a:buClr>
                <a:srgbClr val="EE1B2E"/>
              </a:buClr>
            </a:pPr>
            <a:r>
              <a:rPr lang="en-US" sz="1200" dirty="0" smtClean="0">
                <a:cs typeface="Arial" charset="0"/>
              </a:rPr>
              <a:t>x</a:t>
            </a:r>
            <a:endParaRPr lang="en-US" sz="1200" dirty="0">
              <a:cs typeface="Arial" charset="0"/>
            </a:endParaRPr>
          </a:p>
        </p:txBody>
      </p:sp>
      <p:sp>
        <p:nvSpPr>
          <p:cNvPr id="1102875" name="Rectangle 27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5583238" y="5359400"/>
            <a:ext cx="1773237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algn="l">
              <a:buClr>
                <a:srgbClr val="EE1B2E"/>
              </a:buClr>
            </a:pPr>
            <a:r>
              <a:rPr lang="en-US" sz="1200" dirty="0" smtClean="0">
                <a:cs typeface="Arial" charset="0"/>
              </a:rPr>
              <a:t>x</a:t>
            </a:r>
            <a:endParaRPr lang="en-US" sz="1200" dirty="0">
              <a:cs typeface="Arial" charset="0"/>
            </a:endParaRPr>
          </a:p>
        </p:txBody>
      </p:sp>
      <p:sp>
        <p:nvSpPr>
          <p:cNvPr id="1102876" name="Rectangle 28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7572375" y="2409825"/>
            <a:ext cx="1773238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algn="l">
              <a:buClr>
                <a:srgbClr val="EE1B2E"/>
              </a:buClr>
            </a:pPr>
            <a:r>
              <a:rPr lang="en-US" sz="1200">
                <a:cs typeface="Arial" charset="0"/>
              </a:rPr>
              <a:t>X FTE</a:t>
            </a:r>
          </a:p>
        </p:txBody>
      </p:sp>
      <p:sp>
        <p:nvSpPr>
          <p:cNvPr id="1102877" name="Rectangle 29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7572375" y="3946525"/>
            <a:ext cx="1773238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algn="l">
              <a:buClr>
                <a:srgbClr val="EE1B2E"/>
              </a:buClr>
            </a:pPr>
            <a:r>
              <a:rPr lang="en-US" sz="1200" dirty="0">
                <a:cs typeface="Arial" charset="0"/>
              </a:rPr>
              <a:t>X FTE </a:t>
            </a:r>
          </a:p>
          <a:p>
            <a:pPr algn="l">
              <a:buClr>
                <a:srgbClr val="EE1B2E"/>
              </a:buClr>
            </a:pPr>
            <a:endParaRPr lang="en-US" sz="1200" dirty="0">
              <a:cs typeface="Arial" charset="0"/>
            </a:endParaRPr>
          </a:p>
        </p:txBody>
      </p:sp>
      <p:sp>
        <p:nvSpPr>
          <p:cNvPr id="1102879" name="Line 31"/>
          <p:cNvSpPr>
            <a:spLocks noChangeShapeType="1"/>
          </p:cNvSpPr>
          <p:nvPr>
            <p:custDataLst>
              <p:tags r:id="rId21"/>
            </p:custDataLst>
          </p:nvPr>
        </p:nvSpPr>
        <p:spPr bwMode="gray">
          <a:xfrm>
            <a:off x="431800" y="3795713"/>
            <a:ext cx="9266238" cy="0"/>
          </a:xfrm>
          <a:prstGeom prst="line">
            <a:avLst/>
          </a:prstGeom>
          <a:noFill/>
          <a:ln w="12700">
            <a:solidFill>
              <a:srgbClr val="B4B4B4"/>
            </a:solidFill>
            <a:prstDash val="dash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1102880" name="Line 32"/>
          <p:cNvSpPr>
            <a:spLocks noChangeShapeType="1"/>
          </p:cNvSpPr>
          <p:nvPr>
            <p:custDataLst>
              <p:tags r:id="rId22"/>
            </p:custDataLst>
          </p:nvPr>
        </p:nvSpPr>
        <p:spPr bwMode="gray">
          <a:xfrm>
            <a:off x="431800" y="5240338"/>
            <a:ext cx="9266238" cy="0"/>
          </a:xfrm>
          <a:prstGeom prst="line">
            <a:avLst/>
          </a:prstGeom>
          <a:noFill/>
          <a:ln w="12700">
            <a:solidFill>
              <a:srgbClr val="B4B4B4"/>
            </a:solidFill>
            <a:prstDash val="dash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graphicFrame>
        <p:nvGraphicFramePr>
          <p:cNvPr id="1102881" name="Rectangle 33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00354" r:id="rId26" imgW="0" imgH="0" progId="">
              <p:embed/>
            </p:oleObj>
          </a:graphicData>
        </a:graphic>
      </p:graphicFrame>
      <p:sp>
        <p:nvSpPr>
          <p:cNvPr id="1102882" name="Rectangle 34"/>
          <p:cNvSpPr>
            <a:spLocks noChangeArrowheads="1"/>
          </p:cNvSpPr>
          <p:nvPr>
            <p:custDataLst>
              <p:tags r:id="rId23"/>
            </p:custDataLst>
          </p:nvPr>
        </p:nvSpPr>
        <p:spPr bwMode="gray">
          <a:xfrm rot="487806">
            <a:off x="6049438" y="561588"/>
            <a:ext cx="1671100" cy="276999"/>
          </a:xfrm>
          <a:prstGeom prst="rect">
            <a:avLst/>
          </a:prstGeom>
          <a:solidFill>
            <a:schemeClr val="tx2"/>
          </a:solidFill>
          <a:ln w="19050" algn="ctr">
            <a:solidFill>
              <a:schemeClr val="bg1"/>
            </a:solidFill>
            <a:miter lim="800000"/>
            <a:headEnd/>
            <a:tailEnd type="none" w="med" len="lg"/>
          </a:ln>
          <a:effectLst/>
        </p:spPr>
        <p:txBody>
          <a:bodyPr wrap="none" lIns="0" tIns="0" rIns="0" bIns="0" anchor="ctr">
            <a:spAutoFit/>
          </a:bodyPr>
          <a:lstStyle/>
          <a:p>
            <a:pPr eaLnBrk="0" hangingPunct="0"/>
            <a:r>
              <a:rPr lang="en-US" b="1" dirty="0">
                <a:solidFill>
                  <a:schemeClr val="bg1"/>
                </a:solidFill>
              </a:rPr>
              <a:t>To be completed 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86466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01378" r:id="rId6" imgW="0" imgH="0" progId="">
              <p:embed/>
            </p:oleObj>
          </a:graphicData>
        </a:graphic>
      </p:graphicFrame>
      <p:sp>
        <p:nvSpPr>
          <p:cNvPr id="1086467" name="Rectangle 3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660400" y="1143000"/>
            <a:ext cx="8789988" cy="533400"/>
          </a:xfrm>
        </p:spPr>
        <p:txBody>
          <a:bodyPr/>
          <a:lstStyle/>
          <a:p>
            <a:r>
              <a:rPr lang="en-US" dirty="0" smtClean="0"/>
              <a:t>E.ON France </a:t>
            </a:r>
            <a:r>
              <a:rPr lang="en-US" b="1" dirty="0" err="1" smtClean="0"/>
              <a:t>Juridique</a:t>
            </a:r>
            <a:r>
              <a:rPr lang="en-US" dirty="0" smtClean="0"/>
              <a:t>– </a:t>
            </a:r>
            <a:r>
              <a:rPr lang="en-US" dirty="0"/>
              <a:t>Function description</a:t>
            </a:r>
          </a:p>
        </p:txBody>
      </p:sp>
      <p:sp>
        <p:nvSpPr>
          <p:cNvPr id="1086468" name="Rectangle 4"/>
          <p:cNvSpPr>
            <a:spLocks noChangeArrowheads="1"/>
          </p:cNvSpPr>
          <p:nvPr/>
        </p:nvSpPr>
        <p:spPr bwMode="gray">
          <a:xfrm>
            <a:off x="455613" y="1824038"/>
            <a:ext cx="4113212" cy="4286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tIns="91440" bIns="91440" anchor="b">
            <a:spAutoFit/>
          </a:bodyPr>
          <a:lstStyle/>
          <a:p>
            <a:r>
              <a:rPr lang="en-US" sz="1600" b="1">
                <a:cs typeface="Arial" charset="0"/>
              </a:rPr>
              <a:t>Scope of Function</a:t>
            </a:r>
          </a:p>
        </p:txBody>
      </p:sp>
      <p:sp>
        <p:nvSpPr>
          <p:cNvPr id="1086469" name="Rectangle 5"/>
          <p:cNvSpPr>
            <a:spLocks noChangeArrowheads="1"/>
          </p:cNvSpPr>
          <p:nvPr/>
        </p:nvSpPr>
        <p:spPr bwMode="gray">
          <a:xfrm>
            <a:off x="455613" y="2252663"/>
            <a:ext cx="4113212" cy="3602037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1440" bIns="91440"/>
          <a:lstStyle/>
          <a:p>
            <a:pPr algn="l">
              <a:lnSpc>
                <a:spcPct val="95000"/>
              </a:lnSpc>
            </a:pPr>
            <a:r>
              <a:rPr lang="en-US" sz="1400" b="1" dirty="0" smtClean="0">
                <a:cs typeface="Arial" charset="0"/>
              </a:rPr>
              <a:t>Objective 1</a:t>
            </a:r>
            <a:endParaRPr lang="en-US" sz="1400" b="1" dirty="0">
              <a:cs typeface="Arial" charset="0"/>
            </a:endParaRPr>
          </a:p>
          <a:p>
            <a:pPr marL="288925" lvl="1" indent="-174625" algn="l">
              <a:lnSpc>
                <a:spcPct val="95000"/>
              </a:lnSpc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TBC</a:t>
            </a:r>
            <a:endParaRPr lang="en-US" sz="1400" dirty="0">
              <a:cs typeface="Arial" charset="0"/>
            </a:endParaRPr>
          </a:p>
          <a:p>
            <a:pPr marL="288925" lvl="1" indent="-174625" algn="l">
              <a:lnSpc>
                <a:spcPct val="95000"/>
              </a:lnSpc>
              <a:buClr>
                <a:schemeClr val="tx2"/>
              </a:buClr>
              <a:buFontTx/>
              <a:buChar char="•"/>
            </a:pPr>
            <a:endParaRPr lang="en-US" sz="1400" dirty="0">
              <a:cs typeface="Arial" charset="0"/>
            </a:endParaRPr>
          </a:p>
          <a:p>
            <a:pPr algn="l">
              <a:lnSpc>
                <a:spcPct val="95000"/>
              </a:lnSpc>
            </a:pPr>
            <a:r>
              <a:rPr lang="en-US" sz="1400" b="1" dirty="0" smtClean="0">
                <a:cs typeface="Arial" charset="0"/>
              </a:rPr>
              <a:t>Objective 1</a:t>
            </a:r>
          </a:p>
          <a:p>
            <a:pPr marL="288925" lvl="1" indent="-174625" algn="l">
              <a:lnSpc>
                <a:spcPct val="95000"/>
              </a:lnSpc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TBC</a:t>
            </a:r>
          </a:p>
          <a:p>
            <a:pPr marL="288925" lvl="1" indent="-174625" algn="l">
              <a:lnSpc>
                <a:spcPct val="95000"/>
              </a:lnSpc>
              <a:buClr>
                <a:schemeClr val="tx2"/>
              </a:buClr>
              <a:buFontTx/>
              <a:buChar char="•"/>
            </a:pPr>
            <a:endParaRPr lang="en-US" sz="1400" dirty="0">
              <a:cs typeface="Arial" charset="0"/>
            </a:endParaRPr>
          </a:p>
          <a:p>
            <a:pPr algn="l">
              <a:lnSpc>
                <a:spcPct val="95000"/>
              </a:lnSpc>
            </a:pPr>
            <a:r>
              <a:rPr lang="en-US" sz="1400" b="1" dirty="0" smtClean="0">
                <a:cs typeface="Arial" charset="0"/>
              </a:rPr>
              <a:t>Management</a:t>
            </a:r>
            <a:endParaRPr lang="en-US" sz="1400" b="1" dirty="0">
              <a:cs typeface="Arial" charset="0"/>
            </a:endParaRPr>
          </a:p>
          <a:p>
            <a:pPr marL="288925" lvl="1" indent="-174625" algn="l">
              <a:lnSpc>
                <a:spcPct val="95000"/>
              </a:lnSpc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TBC</a:t>
            </a:r>
            <a:endParaRPr lang="en-US" sz="1400" dirty="0">
              <a:cs typeface="Arial" charset="0"/>
            </a:endParaRPr>
          </a:p>
        </p:txBody>
      </p:sp>
      <p:sp>
        <p:nvSpPr>
          <p:cNvPr id="1086470" name="Rectangle 6"/>
          <p:cNvSpPr>
            <a:spLocks noChangeArrowheads="1"/>
          </p:cNvSpPr>
          <p:nvPr/>
        </p:nvSpPr>
        <p:spPr bwMode="gray">
          <a:xfrm>
            <a:off x="5337175" y="1824038"/>
            <a:ext cx="4113213" cy="4286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tIns="91440" bIns="91440" anchor="b">
            <a:spAutoFit/>
          </a:bodyPr>
          <a:lstStyle/>
          <a:p>
            <a:r>
              <a:rPr lang="en-US" sz="1600" b="1">
                <a:cs typeface="Arial" charset="0"/>
              </a:rPr>
              <a:t>Steering – Interfaces</a:t>
            </a:r>
          </a:p>
        </p:txBody>
      </p:sp>
      <p:sp>
        <p:nvSpPr>
          <p:cNvPr id="1086471" name="Rectangle 7"/>
          <p:cNvSpPr>
            <a:spLocks noChangeArrowheads="1"/>
          </p:cNvSpPr>
          <p:nvPr/>
        </p:nvSpPr>
        <p:spPr bwMode="gray">
          <a:xfrm>
            <a:off x="5337175" y="2252663"/>
            <a:ext cx="4113213" cy="3602037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1440" bIns="91440"/>
          <a:lstStyle/>
          <a:p>
            <a:pPr algn="l"/>
            <a:r>
              <a:rPr lang="en-US" sz="1400" b="1" dirty="0">
                <a:cs typeface="Arial" charset="0"/>
              </a:rPr>
              <a:t>Report to EFR </a:t>
            </a:r>
            <a:r>
              <a:rPr lang="en-US" sz="1400" b="1" dirty="0" err="1">
                <a:cs typeface="Arial" charset="0"/>
              </a:rPr>
              <a:t>Directoire</a:t>
            </a:r>
            <a:endParaRPr lang="en-US" sz="1400" b="1" dirty="0">
              <a:cs typeface="Arial" charset="0"/>
            </a:endParaRP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endParaRPr lang="en-US" sz="1400" dirty="0">
              <a:cs typeface="Arial" charset="0"/>
            </a:endParaRPr>
          </a:p>
          <a:p>
            <a:pPr algn="l"/>
            <a:r>
              <a:rPr lang="en-US" sz="1400" b="1" dirty="0" smtClean="0">
                <a:cs typeface="Arial" charset="0"/>
              </a:rPr>
              <a:t>SNET</a:t>
            </a:r>
            <a:endParaRPr lang="en-US" sz="1400" dirty="0">
              <a:cs typeface="Arial" charset="0"/>
            </a:endParaRP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.</a:t>
            </a:r>
            <a:endParaRPr lang="en-US" sz="1400" dirty="0">
              <a:cs typeface="Arial" charset="0"/>
            </a:endParaRP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endParaRPr lang="en-US" sz="1400" dirty="0">
              <a:cs typeface="Arial" charset="0"/>
            </a:endParaRPr>
          </a:p>
          <a:p>
            <a:pPr algn="l"/>
            <a:r>
              <a:rPr lang="en-US" sz="1400" b="1" dirty="0">
                <a:cs typeface="Arial" charset="0"/>
              </a:rPr>
              <a:t>Interfaces</a:t>
            </a: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.</a:t>
            </a: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.</a:t>
            </a: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endParaRPr lang="en-US" sz="1400" dirty="0">
              <a:cs typeface="Arial" charset="0"/>
            </a:endParaRPr>
          </a:p>
        </p:txBody>
      </p:sp>
      <p:sp>
        <p:nvSpPr>
          <p:cNvPr id="1086472" name="Rectangle 8"/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 rot="487806">
            <a:off x="6076690" y="561588"/>
            <a:ext cx="1616596" cy="276999"/>
          </a:xfrm>
          <a:prstGeom prst="rect">
            <a:avLst/>
          </a:prstGeom>
          <a:solidFill>
            <a:schemeClr val="tx2"/>
          </a:solidFill>
          <a:ln w="19050" algn="ctr">
            <a:solidFill>
              <a:schemeClr val="bg1"/>
            </a:solidFill>
            <a:miter lim="800000"/>
            <a:headEnd/>
            <a:tailEnd type="none" w="med" len="lg"/>
          </a:ln>
          <a:effectLst/>
        </p:spPr>
        <p:txBody>
          <a:bodyPr wrap="none" lIns="0" tIns="0" rIns="0" bIns="0" anchor="ctr">
            <a:spAutoFit/>
          </a:bodyPr>
          <a:lstStyle/>
          <a:p>
            <a:pPr eaLnBrk="0" hangingPunct="0"/>
            <a:r>
              <a:rPr lang="en-US" b="1" dirty="0">
                <a:solidFill>
                  <a:schemeClr val="bg1"/>
                </a:solidFill>
              </a:rPr>
              <a:t>To be completed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97113" y="2982686"/>
            <a:ext cx="9082315" cy="533400"/>
          </a:xfrm>
        </p:spPr>
        <p:txBody>
          <a:bodyPr/>
          <a:lstStyle/>
          <a:p>
            <a:pPr eaLnBrk="1" hangingPunct="1"/>
            <a:r>
              <a:rPr lang="fr-FR" dirty="0" smtClean="0"/>
              <a:t>Focus Organisation E.ON France </a:t>
            </a:r>
            <a:r>
              <a:rPr lang="fr-FR" b="1" dirty="0" smtClean="0"/>
              <a:t>Finance &amp; Contrôle</a:t>
            </a:r>
            <a:endParaRPr lang="fr-FR" b="1" dirty="0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pPr eaLnBrk="1" hangingPunct="1"/>
            <a:r>
              <a:rPr lang="fr-FR" smtClean="0"/>
              <a:t>Organisation du Groupe E.ON en France</a:t>
            </a:r>
          </a:p>
        </p:txBody>
      </p:sp>
      <p:sp>
        <p:nvSpPr>
          <p:cNvPr id="3076" name="Text Box 3"/>
          <p:cNvSpPr txBox="1">
            <a:spLocks noChangeArrowheads="1"/>
          </p:cNvSpPr>
          <p:nvPr/>
        </p:nvSpPr>
        <p:spPr bwMode="gray">
          <a:xfrm>
            <a:off x="3279775" y="2305050"/>
            <a:ext cx="2657475" cy="44132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none" w="med" len="lg"/>
          </a:ln>
        </p:spPr>
        <p:txBody>
          <a:bodyPr lIns="0" tIns="10800" rIns="0" bIns="0"/>
          <a:lstStyle/>
          <a:p>
            <a:pPr algn="ctr">
              <a:spcBef>
                <a:spcPct val="50000"/>
              </a:spcBef>
            </a:pPr>
            <a:r>
              <a:rPr lang="fr-FR" sz="1200"/>
              <a:t>A. Haya</a:t>
            </a:r>
            <a:endParaRPr lang="fr-FR" sz="1200" i="1"/>
          </a:p>
        </p:txBody>
      </p:sp>
      <p:sp>
        <p:nvSpPr>
          <p:cNvPr id="3077" name="Text Box 4"/>
          <p:cNvSpPr txBox="1">
            <a:spLocks noChangeArrowheads="1"/>
          </p:cNvSpPr>
          <p:nvPr/>
        </p:nvSpPr>
        <p:spPr bwMode="gray">
          <a:xfrm>
            <a:off x="3279775" y="2501900"/>
            <a:ext cx="2657475" cy="241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none" w="med" len="lg"/>
          </a:ln>
        </p:spPr>
        <p:txBody>
          <a:bodyPr lIns="0" tIns="18000" rIns="0" bIns="0"/>
          <a:lstStyle/>
          <a:p>
            <a:pPr algn="ctr">
              <a:lnSpc>
                <a:spcPct val="70000"/>
              </a:lnSpc>
            </a:pPr>
            <a:r>
              <a:rPr lang="fr-FR" sz="1000" b="0" i="1"/>
              <a:t>Directeur de la Stratégie et du Développement – Secrétaire Général</a:t>
            </a:r>
          </a:p>
        </p:txBody>
      </p:sp>
      <p:grpSp>
        <p:nvGrpSpPr>
          <p:cNvPr id="2" name="Group 5"/>
          <p:cNvGrpSpPr>
            <a:grpSpLocks/>
          </p:cNvGrpSpPr>
          <p:nvPr>
            <p:custDataLst>
              <p:tags r:id="rId3"/>
            </p:custDataLst>
          </p:nvPr>
        </p:nvGrpSpPr>
        <p:grpSpPr bwMode="auto">
          <a:xfrm>
            <a:off x="3279775" y="2881313"/>
            <a:ext cx="2657475" cy="441325"/>
            <a:chOff x="1702" y="1734"/>
            <a:chExt cx="1674" cy="278"/>
          </a:xfrm>
        </p:grpSpPr>
        <p:sp>
          <p:nvSpPr>
            <p:cNvPr id="3146" name="Text Box 6"/>
            <p:cNvSpPr txBox="1">
              <a:spLocks noChangeArrowheads="1"/>
            </p:cNvSpPr>
            <p:nvPr/>
          </p:nvSpPr>
          <p:spPr bwMode="gray">
            <a:xfrm>
              <a:off x="1702" y="1734"/>
              <a:ext cx="1674" cy="278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8000" rIns="0" bIns="0"/>
            <a:lstStyle/>
            <a:p>
              <a:pPr algn="ctr">
                <a:spcBef>
                  <a:spcPct val="50000"/>
                </a:spcBef>
              </a:pPr>
              <a:r>
                <a:rPr lang="fr-FR" sz="1200"/>
                <a:t>S. Morel</a:t>
              </a:r>
              <a:endParaRPr lang="fr-FR" sz="1200" i="1"/>
            </a:p>
          </p:txBody>
        </p:sp>
        <p:sp>
          <p:nvSpPr>
            <p:cNvPr id="3147" name="Text Box 7"/>
            <p:cNvSpPr txBox="1">
              <a:spLocks noChangeArrowheads="1"/>
            </p:cNvSpPr>
            <p:nvPr/>
          </p:nvSpPr>
          <p:spPr bwMode="gray">
            <a:xfrm>
              <a:off x="1702" y="1876"/>
              <a:ext cx="1674" cy="134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8000" rIns="0" bIns="0"/>
            <a:lstStyle/>
            <a:p>
              <a:pPr algn="ctr">
                <a:spcBef>
                  <a:spcPct val="50000"/>
                </a:spcBef>
              </a:pPr>
              <a:r>
                <a:rPr lang="fr-FR" sz="1000" b="0" i="1" dirty="0"/>
                <a:t>Directeur des Affaires Publiques et Régulation</a:t>
              </a:r>
            </a:p>
          </p:txBody>
        </p:sp>
      </p:grpSp>
      <p:grpSp>
        <p:nvGrpSpPr>
          <p:cNvPr id="3" name="Group 8"/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>
            <a:off x="3279775" y="3457575"/>
            <a:ext cx="2657475" cy="441325"/>
            <a:chOff x="1702" y="1734"/>
            <a:chExt cx="1674" cy="278"/>
          </a:xfrm>
        </p:grpSpPr>
        <p:sp>
          <p:nvSpPr>
            <p:cNvPr id="3144" name="Text Box 9"/>
            <p:cNvSpPr txBox="1">
              <a:spLocks noChangeArrowheads="1"/>
            </p:cNvSpPr>
            <p:nvPr/>
          </p:nvSpPr>
          <p:spPr bwMode="gray">
            <a:xfrm>
              <a:off x="1702" y="1734"/>
              <a:ext cx="1674" cy="278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8000" rIns="0" bIns="0"/>
            <a:lstStyle/>
            <a:p>
              <a:pPr algn="ctr">
                <a:spcBef>
                  <a:spcPct val="50000"/>
                </a:spcBef>
              </a:pPr>
              <a:r>
                <a:rPr lang="fr-FR" sz="1200"/>
                <a:t>C. Reik</a:t>
              </a:r>
              <a:endParaRPr lang="fr-FR" sz="1200" i="1"/>
            </a:p>
          </p:txBody>
        </p:sp>
        <p:sp>
          <p:nvSpPr>
            <p:cNvPr id="3145" name="Text Box 10"/>
            <p:cNvSpPr txBox="1">
              <a:spLocks noChangeArrowheads="1"/>
            </p:cNvSpPr>
            <p:nvPr/>
          </p:nvSpPr>
          <p:spPr bwMode="gray">
            <a:xfrm>
              <a:off x="1702" y="1876"/>
              <a:ext cx="1674" cy="134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8000" rIns="0" bIns="0"/>
            <a:lstStyle/>
            <a:p>
              <a:pPr algn="ctr">
                <a:spcBef>
                  <a:spcPct val="50000"/>
                </a:spcBef>
              </a:pPr>
              <a:r>
                <a:rPr lang="fr-FR" sz="1000" b="0" i="1" dirty="0"/>
                <a:t>Directrice des Ressources Humaines </a:t>
              </a:r>
              <a:r>
                <a:rPr lang="fr-FR" sz="1000" b="0" i="1" dirty="0" err="1"/>
                <a:t>Corporate</a:t>
              </a:r>
              <a:endParaRPr lang="fr-FR" sz="1000" b="0" i="1" dirty="0"/>
            </a:p>
          </p:txBody>
        </p:sp>
      </p:grpSp>
      <p:sp>
        <p:nvSpPr>
          <p:cNvPr id="3080" name="Text Box 11"/>
          <p:cNvSpPr txBox="1">
            <a:spLocks noChangeArrowheads="1"/>
          </p:cNvSpPr>
          <p:nvPr/>
        </p:nvSpPr>
        <p:spPr bwMode="gray">
          <a:xfrm>
            <a:off x="3279775" y="4033838"/>
            <a:ext cx="2657475" cy="4413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none" w="med" len="lg"/>
          </a:ln>
        </p:spPr>
        <p:txBody>
          <a:bodyPr lIns="0" tIns="18000" rIns="0" bIns="0"/>
          <a:lstStyle/>
          <a:p>
            <a:pPr algn="ctr">
              <a:spcBef>
                <a:spcPct val="50000"/>
              </a:spcBef>
            </a:pPr>
            <a:r>
              <a:rPr lang="fr-FR" sz="1200"/>
              <a:t>K. Leprêtre</a:t>
            </a:r>
            <a:endParaRPr lang="fr-FR" sz="1200" i="1"/>
          </a:p>
        </p:txBody>
      </p:sp>
      <p:sp>
        <p:nvSpPr>
          <p:cNvPr id="3081" name="Text Box 12"/>
          <p:cNvSpPr txBox="1">
            <a:spLocks noChangeArrowheads="1"/>
          </p:cNvSpPr>
          <p:nvPr/>
        </p:nvSpPr>
        <p:spPr bwMode="gray">
          <a:xfrm>
            <a:off x="3279775" y="4259263"/>
            <a:ext cx="2657475" cy="21272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 type="none" w="med" len="lg"/>
          </a:ln>
        </p:spPr>
        <p:txBody>
          <a:bodyPr lIns="0" tIns="18000" rIns="0" bIns="0"/>
          <a:lstStyle/>
          <a:p>
            <a:pPr algn="ctr">
              <a:spcBef>
                <a:spcPct val="50000"/>
              </a:spcBef>
            </a:pPr>
            <a:r>
              <a:rPr lang="fr-FR" sz="1000" b="0" i="1" dirty="0"/>
              <a:t>Directrice Adjointe de la Communication </a:t>
            </a:r>
          </a:p>
        </p:txBody>
      </p:sp>
      <p:grpSp>
        <p:nvGrpSpPr>
          <p:cNvPr id="4" name="Group 13"/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6556375" y="2305050"/>
            <a:ext cx="2657475" cy="441325"/>
            <a:chOff x="1702" y="1734"/>
            <a:chExt cx="1674" cy="278"/>
          </a:xfrm>
        </p:grpSpPr>
        <p:sp>
          <p:nvSpPr>
            <p:cNvPr id="3142" name="Text Box 14"/>
            <p:cNvSpPr txBox="1">
              <a:spLocks noChangeArrowheads="1"/>
            </p:cNvSpPr>
            <p:nvPr/>
          </p:nvSpPr>
          <p:spPr bwMode="gray">
            <a:xfrm>
              <a:off x="1702" y="1734"/>
              <a:ext cx="1674" cy="278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8000" rIns="0" bIns="0"/>
            <a:lstStyle/>
            <a:p>
              <a:pPr algn="ctr">
                <a:spcBef>
                  <a:spcPct val="50000"/>
                </a:spcBef>
              </a:pPr>
              <a:r>
                <a:rPr lang="fr-FR" sz="1200"/>
                <a:t>P. Caruel</a:t>
              </a:r>
              <a:endParaRPr lang="fr-FR" sz="1200" i="1"/>
            </a:p>
          </p:txBody>
        </p:sp>
        <p:sp>
          <p:nvSpPr>
            <p:cNvPr id="3143" name="Text Box 15"/>
            <p:cNvSpPr txBox="1">
              <a:spLocks noChangeArrowheads="1"/>
            </p:cNvSpPr>
            <p:nvPr/>
          </p:nvSpPr>
          <p:spPr bwMode="gray">
            <a:xfrm>
              <a:off x="1702" y="1876"/>
              <a:ext cx="1674" cy="134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8000" rIns="0" bIns="0"/>
            <a:lstStyle/>
            <a:p>
              <a:pPr algn="ctr">
                <a:spcBef>
                  <a:spcPct val="50000"/>
                </a:spcBef>
              </a:pPr>
              <a:r>
                <a:rPr lang="fr-FR" sz="1000" b="0" i="1" dirty="0"/>
                <a:t>Directeur de la Finance et du Contrôle</a:t>
              </a:r>
              <a:endParaRPr lang="fr-FR" sz="1200" b="0" i="1" dirty="0"/>
            </a:p>
          </p:txBody>
        </p:sp>
      </p:grpSp>
      <p:grpSp>
        <p:nvGrpSpPr>
          <p:cNvPr id="5" name="Group 16"/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6556375" y="2881313"/>
            <a:ext cx="2657475" cy="441325"/>
            <a:chOff x="1702" y="1734"/>
            <a:chExt cx="1674" cy="278"/>
          </a:xfrm>
        </p:grpSpPr>
        <p:sp>
          <p:nvSpPr>
            <p:cNvPr id="3140" name="Text Box 17"/>
            <p:cNvSpPr txBox="1">
              <a:spLocks noChangeArrowheads="1"/>
            </p:cNvSpPr>
            <p:nvPr/>
          </p:nvSpPr>
          <p:spPr bwMode="gray">
            <a:xfrm>
              <a:off x="1702" y="1734"/>
              <a:ext cx="1674" cy="27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8000" rIns="0" bIns="0"/>
            <a:lstStyle/>
            <a:p>
              <a:pPr algn="ctr">
                <a:spcBef>
                  <a:spcPct val="50000"/>
                </a:spcBef>
              </a:pPr>
              <a:r>
                <a:rPr lang="fr-FR" sz="1200"/>
                <a:t>F. Dionnet</a:t>
              </a:r>
              <a:endParaRPr lang="fr-FR" sz="1200" i="1"/>
            </a:p>
          </p:txBody>
        </p:sp>
        <p:sp>
          <p:nvSpPr>
            <p:cNvPr id="3141" name="Text Box 18"/>
            <p:cNvSpPr txBox="1">
              <a:spLocks noChangeArrowheads="1"/>
            </p:cNvSpPr>
            <p:nvPr/>
          </p:nvSpPr>
          <p:spPr bwMode="gray">
            <a:xfrm>
              <a:off x="1702" y="1876"/>
              <a:ext cx="1674" cy="13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8000" rIns="0" bIns="0"/>
            <a:lstStyle/>
            <a:p>
              <a:pPr algn="ctr">
                <a:spcBef>
                  <a:spcPct val="50000"/>
                </a:spcBef>
              </a:pPr>
              <a:r>
                <a:rPr lang="fr-FR" sz="1000" b="0" i="1" dirty="0"/>
                <a:t>Directeur Adjoint au Commerce</a:t>
              </a:r>
              <a:endParaRPr lang="fr-FR" sz="1200" b="0" i="1" dirty="0"/>
            </a:p>
          </p:txBody>
        </p:sp>
      </p:grpSp>
      <p:grpSp>
        <p:nvGrpSpPr>
          <p:cNvPr id="6" name="Group 19"/>
          <p:cNvGrpSpPr>
            <a:grpSpLocks/>
          </p:cNvGrpSpPr>
          <p:nvPr>
            <p:custDataLst>
              <p:tags r:id="rId7"/>
            </p:custDataLst>
          </p:nvPr>
        </p:nvGrpSpPr>
        <p:grpSpPr bwMode="auto">
          <a:xfrm>
            <a:off x="6588125" y="5854700"/>
            <a:ext cx="2657475" cy="441325"/>
            <a:chOff x="2066" y="3444"/>
            <a:chExt cx="1674" cy="278"/>
          </a:xfrm>
        </p:grpSpPr>
        <p:sp>
          <p:nvSpPr>
            <p:cNvPr id="3138" name="Text Box 20"/>
            <p:cNvSpPr txBox="1">
              <a:spLocks noChangeArrowheads="1"/>
            </p:cNvSpPr>
            <p:nvPr>
              <p:custDataLst>
                <p:tags r:id="rId36"/>
              </p:custDataLst>
            </p:nvPr>
          </p:nvSpPr>
          <p:spPr bwMode="gray">
            <a:xfrm>
              <a:off x="2066" y="3444"/>
              <a:ext cx="1674" cy="278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8000" rIns="0" bIns="0"/>
            <a:lstStyle/>
            <a:p>
              <a:pPr algn="ctr">
                <a:spcBef>
                  <a:spcPct val="50000"/>
                </a:spcBef>
              </a:pPr>
              <a:r>
                <a:rPr lang="fr-FR" sz="1400" dirty="0"/>
                <a:t>E.ON Energies Renouvelables</a:t>
              </a:r>
              <a:endParaRPr lang="fr-FR" sz="1400" i="1" dirty="0"/>
            </a:p>
          </p:txBody>
        </p:sp>
        <p:sp>
          <p:nvSpPr>
            <p:cNvPr id="3139" name="Text Box 21"/>
            <p:cNvSpPr txBox="1">
              <a:spLocks noChangeArrowheads="1"/>
            </p:cNvSpPr>
            <p:nvPr>
              <p:custDataLst>
                <p:tags r:id="rId37"/>
              </p:custDataLst>
            </p:nvPr>
          </p:nvSpPr>
          <p:spPr bwMode="gray">
            <a:xfrm>
              <a:off x="2066" y="3586"/>
              <a:ext cx="1674" cy="13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med" len="lg"/>
            </a:ln>
          </p:spPr>
          <p:txBody>
            <a:bodyPr lIns="0" tIns="18000" rIns="0" bIns="0"/>
            <a:lstStyle/>
            <a:p>
              <a:pPr algn="ctr">
                <a:spcBef>
                  <a:spcPct val="50000"/>
                </a:spcBef>
              </a:pPr>
              <a:r>
                <a:rPr lang="fr-FR" sz="1200"/>
                <a:t>R. Poublon </a:t>
              </a:r>
              <a:r>
                <a:rPr lang="fr-FR" sz="1200" i="1"/>
                <a:t>(Directeur Général)</a:t>
              </a:r>
            </a:p>
          </p:txBody>
        </p:sp>
      </p:grpSp>
      <p:grpSp>
        <p:nvGrpSpPr>
          <p:cNvPr id="7" name="Group 22"/>
          <p:cNvGrpSpPr>
            <a:grpSpLocks/>
          </p:cNvGrpSpPr>
          <p:nvPr/>
        </p:nvGrpSpPr>
        <p:grpSpPr bwMode="auto">
          <a:xfrm>
            <a:off x="6588125" y="5238750"/>
            <a:ext cx="2657475" cy="441325"/>
            <a:chOff x="4130" y="3458"/>
            <a:chExt cx="1674" cy="278"/>
          </a:xfrm>
        </p:grpSpPr>
        <p:sp>
          <p:nvSpPr>
            <p:cNvPr id="3136" name="Text Box 23"/>
            <p:cNvSpPr txBox="1">
              <a:spLocks noChangeArrowheads="1"/>
            </p:cNvSpPr>
            <p:nvPr>
              <p:custDataLst>
                <p:tags r:id="rId34"/>
              </p:custDataLst>
            </p:nvPr>
          </p:nvSpPr>
          <p:spPr bwMode="gray">
            <a:xfrm>
              <a:off x="4130" y="3458"/>
              <a:ext cx="1674" cy="278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8000" rIns="0" bIns="0"/>
            <a:lstStyle/>
            <a:p>
              <a:pPr algn="ctr">
                <a:spcBef>
                  <a:spcPct val="50000"/>
                </a:spcBef>
              </a:pPr>
              <a:r>
                <a:rPr lang="fr-FR" sz="1400"/>
                <a:t>E.ON Energie SAS</a:t>
              </a:r>
              <a:endParaRPr lang="fr-FR" sz="1400" i="1"/>
            </a:p>
          </p:txBody>
        </p:sp>
        <p:sp>
          <p:nvSpPr>
            <p:cNvPr id="3137" name="Text Box 24"/>
            <p:cNvSpPr txBox="1">
              <a:spLocks noChangeArrowheads="1"/>
            </p:cNvSpPr>
            <p:nvPr>
              <p:custDataLst>
                <p:tags r:id="rId35"/>
              </p:custDataLst>
            </p:nvPr>
          </p:nvSpPr>
          <p:spPr bwMode="gray">
            <a:xfrm>
              <a:off x="4130" y="3600"/>
              <a:ext cx="1674" cy="13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med" len="lg"/>
            </a:ln>
          </p:spPr>
          <p:txBody>
            <a:bodyPr lIns="0" tIns="18000" rIns="0" bIns="0"/>
            <a:lstStyle/>
            <a:p>
              <a:pPr algn="ctr">
                <a:spcBef>
                  <a:spcPct val="50000"/>
                </a:spcBef>
              </a:pPr>
              <a:r>
                <a:rPr lang="fr-FR" sz="1200"/>
                <a:t>P. Lamboley </a:t>
              </a:r>
              <a:r>
                <a:rPr lang="fr-FR" sz="1200" i="1"/>
                <a:t>(Directeur Général)</a:t>
              </a:r>
            </a:p>
          </p:txBody>
        </p:sp>
      </p:grpSp>
      <p:grpSp>
        <p:nvGrpSpPr>
          <p:cNvPr id="8" name="Group 25"/>
          <p:cNvGrpSpPr>
            <a:grpSpLocks/>
          </p:cNvGrpSpPr>
          <p:nvPr>
            <p:custDataLst>
              <p:tags r:id="rId8"/>
            </p:custDataLst>
          </p:nvPr>
        </p:nvGrpSpPr>
        <p:grpSpPr bwMode="auto">
          <a:xfrm>
            <a:off x="6556375" y="3457575"/>
            <a:ext cx="2657475" cy="441325"/>
            <a:chOff x="1702" y="1734"/>
            <a:chExt cx="1674" cy="278"/>
          </a:xfrm>
        </p:grpSpPr>
        <p:sp>
          <p:nvSpPr>
            <p:cNvPr id="3134" name="Text Box 26"/>
            <p:cNvSpPr txBox="1">
              <a:spLocks noChangeArrowheads="1"/>
            </p:cNvSpPr>
            <p:nvPr/>
          </p:nvSpPr>
          <p:spPr bwMode="gray">
            <a:xfrm>
              <a:off x="1702" y="1734"/>
              <a:ext cx="1674" cy="27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8000" rIns="0" bIns="0"/>
            <a:lstStyle/>
            <a:p>
              <a:pPr algn="ctr">
                <a:spcBef>
                  <a:spcPct val="50000"/>
                </a:spcBef>
              </a:pPr>
              <a:r>
                <a:rPr lang="fr-FR" sz="1200"/>
                <a:t>G. Schneider</a:t>
              </a:r>
              <a:endParaRPr lang="fr-FR" sz="1200" i="1"/>
            </a:p>
          </p:txBody>
        </p:sp>
        <p:sp>
          <p:nvSpPr>
            <p:cNvPr id="3135" name="Text Box 27"/>
            <p:cNvSpPr txBox="1">
              <a:spLocks noChangeArrowheads="1"/>
            </p:cNvSpPr>
            <p:nvPr/>
          </p:nvSpPr>
          <p:spPr bwMode="gray">
            <a:xfrm>
              <a:off x="1702" y="1876"/>
              <a:ext cx="1674" cy="13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8000" rIns="0" bIns="0"/>
            <a:lstStyle/>
            <a:p>
              <a:pPr algn="ctr">
                <a:spcBef>
                  <a:spcPct val="50000"/>
                </a:spcBef>
              </a:pPr>
              <a:r>
                <a:rPr lang="fr-FR" sz="1000" b="0" i="1" dirty="0"/>
                <a:t>Directeur Adjoint à la Stratégie et aux SI</a:t>
              </a:r>
              <a:endParaRPr lang="fr-FR" sz="1200" b="0" i="1" dirty="0"/>
            </a:p>
          </p:txBody>
        </p:sp>
      </p:grpSp>
      <p:grpSp>
        <p:nvGrpSpPr>
          <p:cNvPr id="9" name="Group 28"/>
          <p:cNvGrpSpPr>
            <a:grpSpLocks/>
          </p:cNvGrpSpPr>
          <p:nvPr/>
        </p:nvGrpSpPr>
        <p:grpSpPr bwMode="auto">
          <a:xfrm>
            <a:off x="314325" y="2744788"/>
            <a:ext cx="2287588" cy="368300"/>
            <a:chOff x="283" y="1555"/>
            <a:chExt cx="1356" cy="232"/>
          </a:xfrm>
        </p:grpSpPr>
        <p:sp>
          <p:nvSpPr>
            <p:cNvPr id="3132" name="Text Box 29"/>
            <p:cNvSpPr txBox="1">
              <a:spLocks noChangeArrowheads="1"/>
            </p:cNvSpPr>
            <p:nvPr>
              <p:custDataLst>
                <p:tags r:id="rId32"/>
              </p:custDataLst>
            </p:nvPr>
          </p:nvSpPr>
          <p:spPr bwMode="gray">
            <a:xfrm>
              <a:off x="283" y="1555"/>
              <a:ext cx="1356" cy="232"/>
            </a:xfrm>
            <a:prstGeom prst="rect">
              <a:avLst/>
            </a:prstGeom>
            <a:solidFill>
              <a:srgbClr val="D2D2D2"/>
            </a:solidFill>
            <a:ln w="12700" algn="ctr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0800" rIns="0" bIns="0"/>
            <a:lstStyle/>
            <a:p>
              <a:pPr algn="ctr">
                <a:spcBef>
                  <a:spcPct val="50000"/>
                </a:spcBef>
              </a:pPr>
              <a:r>
                <a:rPr lang="fr-FR" sz="1200"/>
                <a:t>S. Morel</a:t>
              </a:r>
            </a:p>
          </p:txBody>
        </p:sp>
        <p:sp>
          <p:nvSpPr>
            <p:cNvPr id="3133" name="Text Box 30"/>
            <p:cNvSpPr txBox="1">
              <a:spLocks noChangeArrowheads="1"/>
            </p:cNvSpPr>
            <p:nvPr>
              <p:custDataLst>
                <p:tags r:id="rId33"/>
              </p:custDataLst>
            </p:nvPr>
          </p:nvSpPr>
          <p:spPr bwMode="gray">
            <a:xfrm>
              <a:off x="283" y="1674"/>
              <a:ext cx="1356" cy="111"/>
            </a:xfrm>
            <a:prstGeom prst="rect">
              <a:avLst/>
            </a:prstGeom>
            <a:solidFill>
              <a:srgbClr val="D2D2D2"/>
            </a:solidFill>
            <a:ln w="12700" algn="ctr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8000" rIns="0" bIns="0" anchor="ctr"/>
            <a:lstStyle/>
            <a:p>
              <a:pPr algn="ctr">
                <a:spcBef>
                  <a:spcPct val="50000"/>
                </a:spcBef>
              </a:pPr>
              <a:r>
                <a:rPr lang="fr-FR" sz="1000" b="0" i="1"/>
                <a:t>Directeur des Moyens et Secrétaire Général</a:t>
              </a:r>
            </a:p>
          </p:txBody>
        </p:sp>
      </p:grpSp>
      <p:grpSp>
        <p:nvGrpSpPr>
          <p:cNvPr id="10" name="Group 31"/>
          <p:cNvGrpSpPr>
            <a:grpSpLocks/>
          </p:cNvGrpSpPr>
          <p:nvPr/>
        </p:nvGrpSpPr>
        <p:grpSpPr bwMode="auto">
          <a:xfrm>
            <a:off x="314325" y="3171825"/>
            <a:ext cx="2287588" cy="369888"/>
            <a:chOff x="283" y="1824"/>
            <a:chExt cx="1356" cy="233"/>
          </a:xfrm>
        </p:grpSpPr>
        <p:sp>
          <p:nvSpPr>
            <p:cNvPr id="3130" name="Text Box 32"/>
            <p:cNvSpPr txBox="1">
              <a:spLocks noChangeArrowheads="1"/>
            </p:cNvSpPr>
            <p:nvPr>
              <p:custDataLst>
                <p:tags r:id="rId30"/>
              </p:custDataLst>
            </p:nvPr>
          </p:nvSpPr>
          <p:spPr bwMode="gray">
            <a:xfrm>
              <a:off x="283" y="1824"/>
              <a:ext cx="1356" cy="233"/>
            </a:xfrm>
            <a:prstGeom prst="rect">
              <a:avLst/>
            </a:prstGeom>
            <a:solidFill>
              <a:srgbClr val="D2D2D2"/>
            </a:solidFill>
            <a:ln w="1270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0800" rIns="0" bIns="0"/>
            <a:lstStyle/>
            <a:p>
              <a:pPr algn="ctr">
                <a:spcBef>
                  <a:spcPct val="50000"/>
                </a:spcBef>
              </a:pPr>
              <a:r>
                <a:rPr lang="fr-FR" sz="1200"/>
                <a:t>M. Schroeder</a:t>
              </a:r>
              <a:endParaRPr lang="fr-FR" sz="1200" i="1"/>
            </a:p>
          </p:txBody>
        </p:sp>
        <p:sp>
          <p:nvSpPr>
            <p:cNvPr id="3131" name="Text Box 33"/>
            <p:cNvSpPr txBox="1">
              <a:spLocks noChangeArrowheads="1"/>
            </p:cNvSpPr>
            <p:nvPr>
              <p:custDataLst>
                <p:tags r:id="rId31"/>
              </p:custDataLst>
            </p:nvPr>
          </p:nvSpPr>
          <p:spPr bwMode="gray">
            <a:xfrm>
              <a:off x="283" y="1943"/>
              <a:ext cx="1356" cy="112"/>
            </a:xfrm>
            <a:prstGeom prst="rect">
              <a:avLst/>
            </a:prstGeom>
            <a:solidFill>
              <a:srgbClr val="D2D2D2"/>
            </a:solidFill>
            <a:ln w="1270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8000" rIns="0" bIns="0" anchor="ctr"/>
            <a:lstStyle/>
            <a:p>
              <a:pPr algn="ctr">
                <a:spcBef>
                  <a:spcPct val="50000"/>
                </a:spcBef>
              </a:pPr>
              <a:r>
                <a:rPr lang="fr-FR" sz="1000" b="0" i="1"/>
                <a:t>Directeur des Opérations</a:t>
              </a:r>
            </a:p>
          </p:txBody>
        </p:sp>
      </p:grpSp>
      <p:grpSp>
        <p:nvGrpSpPr>
          <p:cNvPr id="11" name="Group 34"/>
          <p:cNvGrpSpPr>
            <a:grpSpLocks/>
          </p:cNvGrpSpPr>
          <p:nvPr/>
        </p:nvGrpSpPr>
        <p:grpSpPr bwMode="auto">
          <a:xfrm>
            <a:off x="314325" y="4029075"/>
            <a:ext cx="2287588" cy="368300"/>
            <a:chOff x="283" y="2241"/>
            <a:chExt cx="1356" cy="246"/>
          </a:xfrm>
        </p:grpSpPr>
        <p:sp>
          <p:nvSpPr>
            <p:cNvPr id="3128" name="Text Box 35"/>
            <p:cNvSpPr txBox="1">
              <a:spLocks noChangeArrowheads="1"/>
            </p:cNvSpPr>
            <p:nvPr>
              <p:custDataLst>
                <p:tags r:id="rId28"/>
              </p:custDataLst>
            </p:nvPr>
          </p:nvSpPr>
          <p:spPr bwMode="gray">
            <a:xfrm>
              <a:off x="283" y="2241"/>
              <a:ext cx="1356" cy="246"/>
            </a:xfrm>
            <a:prstGeom prst="rect">
              <a:avLst/>
            </a:prstGeom>
            <a:solidFill>
              <a:srgbClr val="D2D2D2"/>
            </a:solidFill>
            <a:ln w="1270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0800" rIns="0" bIns="0"/>
            <a:lstStyle/>
            <a:p>
              <a:pPr algn="ctr">
                <a:spcBef>
                  <a:spcPct val="50000"/>
                </a:spcBef>
              </a:pPr>
              <a:r>
                <a:rPr lang="fr-FR" sz="1200"/>
                <a:t>P. Caruel</a:t>
              </a:r>
              <a:endParaRPr lang="fr-FR" sz="1200" i="1"/>
            </a:p>
          </p:txBody>
        </p:sp>
        <p:sp>
          <p:nvSpPr>
            <p:cNvPr id="3129" name="Text Box 36"/>
            <p:cNvSpPr txBox="1">
              <a:spLocks noChangeArrowheads="1"/>
            </p:cNvSpPr>
            <p:nvPr>
              <p:custDataLst>
                <p:tags r:id="rId29"/>
              </p:custDataLst>
            </p:nvPr>
          </p:nvSpPr>
          <p:spPr bwMode="gray">
            <a:xfrm>
              <a:off x="283" y="2367"/>
              <a:ext cx="1356" cy="118"/>
            </a:xfrm>
            <a:prstGeom prst="rect">
              <a:avLst/>
            </a:prstGeom>
            <a:solidFill>
              <a:srgbClr val="D2D2D2"/>
            </a:solidFill>
            <a:ln w="1270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8000" rIns="0" bIns="0" anchor="ctr"/>
            <a:lstStyle/>
            <a:p>
              <a:pPr algn="ctr">
                <a:spcBef>
                  <a:spcPct val="50000"/>
                </a:spcBef>
              </a:pPr>
              <a:r>
                <a:rPr lang="fr-FR" sz="1000" b="0" i="1"/>
                <a:t>Directeur de la Finance et du Contrôle</a:t>
              </a:r>
            </a:p>
          </p:txBody>
        </p:sp>
      </p:grpSp>
      <p:grpSp>
        <p:nvGrpSpPr>
          <p:cNvPr id="12" name="Group 37"/>
          <p:cNvGrpSpPr>
            <a:grpSpLocks/>
          </p:cNvGrpSpPr>
          <p:nvPr/>
        </p:nvGrpSpPr>
        <p:grpSpPr bwMode="auto">
          <a:xfrm>
            <a:off x="314325" y="4456113"/>
            <a:ext cx="2287588" cy="368300"/>
            <a:chOff x="283" y="2559"/>
            <a:chExt cx="1356" cy="246"/>
          </a:xfrm>
        </p:grpSpPr>
        <p:sp>
          <p:nvSpPr>
            <p:cNvPr id="3126" name="Text Box 38"/>
            <p:cNvSpPr txBox="1">
              <a:spLocks noChangeArrowheads="1"/>
            </p:cNvSpPr>
            <p:nvPr>
              <p:custDataLst>
                <p:tags r:id="rId26"/>
              </p:custDataLst>
            </p:nvPr>
          </p:nvSpPr>
          <p:spPr bwMode="gray">
            <a:xfrm>
              <a:off x="283" y="2559"/>
              <a:ext cx="1356" cy="246"/>
            </a:xfrm>
            <a:prstGeom prst="rect">
              <a:avLst/>
            </a:prstGeom>
            <a:solidFill>
              <a:srgbClr val="D2D2D2"/>
            </a:solidFill>
            <a:ln w="1270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0800" rIns="0" bIns="0"/>
            <a:lstStyle/>
            <a:p>
              <a:pPr algn="ctr">
                <a:spcBef>
                  <a:spcPct val="50000"/>
                </a:spcBef>
              </a:pPr>
              <a:r>
                <a:rPr lang="fr-FR" sz="1200"/>
                <a:t>D. Reiter</a:t>
              </a:r>
              <a:endParaRPr lang="fr-FR" sz="1200" i="1"/>
            </a:p>
          </p:txBody>
        </p:sp>
        <p:sp>
          <p:nvSpPr>
            <p:cNvPr id="3127" name="Text Box 39"/>
            <p:cNvSpPr txBox="1">
              <a:spLocks noChangeArrowheads="1"/>
            </p:cNvSpPr>
            <p:nvPr>
              <p:custDataLst>
                <p:tags r:id="rId27"/>
              </p:custDataLst>
            </p:nvPr>
          </p:nvSpPr>
          <p:spPr bwMode="gray">
            <a:xfrm>
              <a:off x="283" y="2685"/>
              <a:ext cx="1356" cy="118"/>
            </a:xfrm>
            <a:prstGeom prst="rect">
              <a:avLst/>
            </a:prstGeom>
            <a:solidFill>
              <a:srgbClr val="D2D2D2"/>
            </a:solidFill>
            <a:ln w="1270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8000" rIns="0" bIns="0" anchor="ctr"/>
            <a:lstStyle/>
            <a:p>
              <a:pPr algn="ctr">
                <a:spcBef>
                  <a:spcPct val="50000"/>
                </a:spcBef>
              </a:pPr>
              <a:r>
                <a:rPr lang="fr-FR" sz="1000" b="0" i="1"/>
                <a:t>Directeur des Ressources Humaines</a:t>
              </a:r>
            </a:p>
          </p:txBody>
        </p:sp>
      </p:grpSp>
      <p:grpSp>
        <p:nvGrpSpPr>
          <p:cNvPr id="13" name="Group 40"/>
          <p:cNvGrpSpPr>
            <a:grpSpLocks/>
          </p:cNvGrpSpPr>
          <p:nvPr/>
        </p:nvGrpSpPr>
        <p:grpSpPr bwMode="auto">
          <a:xfrm>
            <a:off x="314325" y="4883150"/>
            <a:ext cx="2287588" cy="368300"/>
            <a:chOff x="283" y="2877"/>
            <a:chExt cx="1356" cy="246"/>
          </a:xfrm>
        </p:grpSpPr>
        <p:sp>
          <p:nvSpPr>
            <p:cNvPr id="3124" name="Text Box 41"/>
            <p:cNvSpPr txBox="1">
              <a:spLocks noChangeArrowheads="1"/>
            </p:cNvSpPr>
            <p:nvPr>
              <p:custDataLst>
                <p:tags r:id="rId24"/>
              </p:custDataLst>
            </p:nvPr>
          </p:nvSpPr>
          <p:spPr bwMode="gray">
            <a:xfrm>
              <a:off x="283" y="2877"/>
              <a:ext cx="1356" cy="246"/>
            </a:xfrm>
            <a:prstGeom prst="rect">
              <a:avLst/>
            </a:prstGeom>
            <a:solidFill>
              <a:srgbClr val="D2D2D2"/>
            </a:solidFill>
            <a:ln w="1270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0800" rIns="0" bIns="0"/>
            <a:lstStyle/>
            <a:p>
              <a:pPr algn="ctr">
                <a:spcBef>
                  <a:spcPct val="50000"/>
                </a:spcBef>
              </a:pPr>
              <a:r>
                <a:rPr lang="fr-FR" sz="1200"/>
                <a:t>L. Thabussot</a:t>
              </a:r>
              <a:endParaRPr lang="fr-FR" sz="1200" i="1"/>
            </a:p>
          </p:txBody>
        </p:sp>
        <p:sp>
          <p:nvSpPr>
            <p:cNvPr id="3125" name="Text Box 42"/>
            <p:cNvSpPr txBox="1">
              <a:spLocks noChangeArrowheads="1"/>
            </p:cNvSpPr>
            <p:nvPr>
              <p:custDataLst>
                <p:tags r:id="rId25"/>
              </p:custDataLst>
            </p:nvPr>
          </p:nvSpPr>
          <p:spPr bwMode="gray">
            <a:xfrm>
              <a:off x="283" y="3003"/>
              <a:ext cx="1356" cy="118"/>
            </a:xfrm>
            <a:prstGeom prst="rect">
              <a:avLst/>
            </a:prstGeom>
            <a:solidFill>
              <a:srgbClr val="D2D2D2"/>
            </a:solidFill>
            <a:ln w="1270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8000" rIns="0" bIns="0" anchor="ctr"/>
            <a:lstStyle/>
            <a:p>
              <a:pPr algn="ctr">
                <a:spcBef>
                  <a:spcPct val="50000"/>
                </a:spcBef>
              </a:pPr>
              <a:r>
                <a:rPr lang="fr-FR" sz="1000" b="0" i="1"/>
                <a:t>Directeur de l'Ingénierie</a:t>
              </a:r>
            </a:p>
          </p:txBody>
        </p:sp>
      </p:grpSp>
      <p:grpSp>
        <p:nvGrpSpPr>
          <p:cNvPr id="14" name="Group 43"/>
          <p:cNvGrpSpPr>
            <a:grpSpLocks/>
          </p:cNvGrpSpPr>
          <p:nvPr/>
        </p:nvGrpSpPr>
        <p:grpSpPr bwMode="auto">
          <a:xfrm>
            <a:off x="314325" y="5310188"/>
            <a:ext cx="2287588" cy="369887"/>
            <a:chOff x="283" y="3196"/>
            <a:chExt cx="1356" cy="246"/>
          </a:xfrm>
        </p:grpSpPr>
        <p:sp>
          <p:nvSpPr>
            <p:cNvPr id="3122" name="Text Box 44"/>
            <p:cNvSpPr txBox="1">
              <a:spLocks noChangeArrowheads="1"/>
            </p:cNvSpPr>
            <p:nvPr>
              <p:custDataLst>
                <p:tags r:id="rId22"/>
              </p:custDataLst>
            </p:nvPr>
          </p:nvSpPr>
          <p:spPr bwMode="gray">
            <a:xfrm>
              <a:off x="283" y="3196"/>
              <a:ext cx="1356" cy="246"/>
            </a:xfrm>
            <a:prstGeom prst="rect">
              <a:avLst/>
            </a:prstGeom>
            <a:solidFill>
              <a:srgbClr val="D2D2D2"/>
            </a:solidFill>
            <a:ln w="1270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0800" rIns="0" bIns="0"/>
            <a:lstStyle/>
            <a:p>
              <a:pPr algn="ctr">
                <a:spcBef>
                  <a:spcPct val="50000"/>
                </a:spcBef>
              </a:pPr>
              <a:r>
                <a:rPr lang="fr-FR" sz="1200"/>
                <a:t>K. Leprêtre</a:t>
              </a:r>
              <a:endParaRPr lang="fr-FR" sz="1200" i="1"/>
            </a:p>
          </p:txBody>
        </p:sp>
        <p:sp>
          <p:nvSpPr>
            <p:cNvPr id="3123" name="Text Box 45"/>
            <p:cNvSpPr txBox="1">
              <a:spLocks noChangeArrowheads="1"/>
            </p:cNvSpPr>
            <p:nvPr>
              <p:custDataLst>
                <p:tags r:id="rId23"/>
              </p:custDataLst>
            </p:nvPr>
          </p:nvSpPr>
          <p:spPr bwMode="gray">
            <a:xfrm>
              <a:off x="283" y="3322"/>
              <a:ext cx="1356" cy="118"/>
            </a:xfrm>
            <a:prstGeom prst="rect">
              <a:avLst/>
            </a:prstGeom>
            <a:solidFill>
              <a:srgbClr val="D2D2D2"/>
            </a:solidFill>
            <a:ln w="1270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8000" rIns="0" bIns="0" anchor="ctr"/>
            <a:lstStyle/>
            <a:p>
              <a:pPr algn="ctr">
                <a:spcBef>
                  <a:spcPct val="50000"/>
                </a:spcBef>
              </a:pPr>
              <a:r>
                <a:rPr lang="fr-FR" sz="1000" b="0" i="1"/>
                <a:t>Directrice Adjointe de la Communication </a:t>
              </a:r>
            </a:p>
          </p:txBody>
        </p:sp>
      </p:grpSp>
      <p:grpSp>
        <p:nvGrpSpPr>
          <p:cNvPr id="15" name="Group 46"/>
          <p:cNvGrpSpPr>
            <a:grpSpLocks/>
          </p:cNvGrpSpPr>
          <p:nvPr/>
        </p:nvGrpSpPr>
        <p:grpSpPr bwMode="auto">
          <a:xfrm>
            <a:off x="314325" y="5738813"/>
            <a:ext cx="2287588" cy="368300"/>
            <a:chOff x="283" y="3441"/>
            <a:chExt cx="1356" cy="232"/>
          </a:xfrm>
        </p:grpSpPr>
        <p:sp>
          <p:nvSpPr>
            <p:cNvPr id="3120" name="Text Box 47"/>
            <p:cNvSpPr txBox="1">
              <a:spLocks noChangeArrowheads="1"/>
            </p:cNvSpPr>
            <p:nvPr>
              <p:custDataLst>
                <p:tags r:id="rId20"/>
              </p:custDataLst>
            </p:nvPr>
          </p:nvSpPr>
          <p:spPr bwMode="gray">
            <a:xfrm>
              <a:off x="283" y="3441"/>
              <a:ext cx="1356" cy="232"/>
            </a:xfrm>
            <a:prstGeom prst="rect">
              <a:avLst/>
            </a:prstGeom>
            <a:solidFill>
              <a:srgbClr val="D2D2D2"/>
            </a:solidFill>
            <a:ln w="1270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0800" rIns="0" bIns="0"/>
            <a:lstStyle/>
            <a:p>
              <a:pPr algn="ctr">
                <a:spcBef>
                  <a:spcPct val="50000"/>
                </a:spcBef>
              </a:pPr>
              <a:r>
                <a:rPr lang="fr-FR" sz="1200"/>
                <a:t>P. Gaget</a:t>
              </a:r>
              <a:endParaRPr lang="fr-FR" sz="1200" i="1"/>
            </a:p>
          </p:txBody>
        </p:sp>
        <p:sp>
          <p:nvSpPr>
            <p:cNvPr id="3121" name="Text Box 48"/>
            <p:cNvSpPr txBox="1">
              <a:spLocks noChangeArrowheads="1"/>
            </p:cNvSpPr>
            <p:nvPr>
              <p:custDataLst>
                <p:tags r:id="rId21"/>
              </p:custDataLst>
            </p:nvPr>
          </p:nvSpPr>
          <p:spPr bwMode="gray">
            <a:xfrm>
              <a:off x="283" y="3562"/>
              <a:ext cx="1356" cy="111"/>
            </a:xfrm>
            <a:prstGeom prst="rect">
              <a:avLst/>
            </a:prstGeom>
            <a:solidFill>
              <a:srgbClr val="D2D2D2"/>
            </a:solidFill>
            <a:ln w="1270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8000" rIns="0" bIns="0" anchor="ctr"/>
            <a:lstStyle/>
            <a:p>
              <a:pPr algn="ctr">
                <a:spcBef>
                  <a:spcPct val="50000"/>
                </a:spcBef>
              </a:pPr>
              <a:r>
                <a:rPr lang="fr-FR" sz="1000" b="0" i="1"/>
                <a:t>Directrice Adjointe Juridique </a:t>
              </a:r>
            </a:p>
          </p:txBody>
        </p:sp>
      </p:grpSp>
      <p:grpSp>
        <p:nvGrpSpPr>
          <p:cNvPr id="16" name="Group 49"/>
          <p:cNvGrpSpPr>
            <a:grpSpLocks/>
          </p:cNvGrpSpPr>
          <p:nvPr/>
        </p:nvGrpSpPr>
        <p:grpSpPr bwMode="auto">
          <a:xfrm>
            <a:off x="314325" y="6165850"/>
            <a:ext cx="2287588" cy="368300"/>
            <a:chOff x="283" y="3710"/>
            <a:chExt cx="1356" cy="232"/>
          </a:xfrm>
        </p:grpSpPr>
        <p:sp>
          <p:nvSpPr>
            <p:cNvPr id="3118" name="Text Box 50"/>
            <p:cNvSpPr txBox="1">
              <a:spLocks noChangeArrowheads="1"/>
            </p:cNvSpPr>
            <p:nvPr/>
          </p:nvSpPr>
          <p:spPr bwMode="gray">
            <a:xfrm>
              <a:off x="283" y="3710"/>
              <a:ext cx="1356" cy="232"/>
            </a:xfrm>
            <a:prstGeom prst="rect">
              <a:avLst/>
            </a:prstGeom>
            <a:solidFill>
              <a:srgbClr val="D2D2D2"/>
            </a:solidFill>
            <a:ln w="1270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0800" rIns="0" bIns="0"/>
            <a:lstStyle/>
            <a:p>
              <a:pPr algn="ctr">
                <a:spcBef>
                  <a:spcPct val="50000"/>
                </a:spcBef>
              </a:pPr>
              <a:r>
                <a:rPr lang="fr-FR" sz="1200"/>
                <a:t>J. Roucaute</a:t>
              </a:r>
              <a:endParaRPr lang="fr-FR" sz="1200" i="1"/>
            </a:p>
          </p:txBody>
        </p:sp>
        <p:sp>
          <p:nvSpPr>
            <p:cNvPr id="3119" name="Text Box 51"/>
            <p:cNvSpPr txBox="1">
              <a:spLocks noChangeArrowheads="1"/>
            </p:cNvSpPr>
            <p:nvPr/>
          </p:nvSpPr>
          <p:spPr bwMode="gray">
            <a:xfrm>
              <a:off x="283" y="3831"/>
              <a:ext cx="1356" cy="111"/>
            </a:xfrm>
            <a:prstGeom prst="rect">
              <a:avLst/>
            </a:prstGeom>
            <a:solidFill>
              <a:srgbClr val="D2D2D2"/>
            </a:solidFill>
            <a:ln w="1270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8000" rIns="0" bIns="0" anchor="ctr"/>
            <a:lstStyle/>
            <a:p>
              <a:pPr algn="ctr">
                <a:spcBef>
                  <a:spcPct val="50000"/>
                </a:spcBef>
              </a:pPr>
              <a:r>
                <a:rPr lang="fr-FR" sz="1000" b="0" i="1"/>
                <a:t>Directeur Adjoint des Participations</a:t>
              </a:r>
            </a:p>
          </p:txBody>
        </p:sp>
      </p:grpSp>
      <p:sp>
        <p:nvSpPr>
          <p:cNvPr id="3095" name="Text Box 52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314325" y="2317750"/>
            <a:ext cx="2287588" cy="368300"/>
          </a:xfrm>
          <a:prstGeom prst="rect">
            <a:avLst/>
          </a:prstGeom>
          <a:solidFill>
            <a:srgbClr val="D2D2D2"/>
          </a:solidFill>
          <a:ln w="19050">
            <a:solidFill>
              <a:schemeClr val="tx1"/>
            </a:solidFill>
            <a:miter lim="800000"/>
            <a:headEnd/>
            <a:tailEnd type="none" w="med" len="lg"/>
          </a:ln>
        </p:spPr>
        <p:txBody>
          <a:bodyPr lIns="0" tIns="10800" rIns="0" bIns="0"/>
          <a:lstStyle/>
          <a:p>
            <a:pPr algn="ctr">
              <a:spcBef>
                <a:spcPct val="50000"/>
              </a:spcBef>
            </a:pPr>
            <a:r>
              <a:rPr lang="fr-FR" sz="1400"/>
              <a:t>Snet SA</a:t>
            </a:r>
            <a:endParaRPr lang="fr-FR" sz="1400" i="1"/>
          </a:p>
        </p:txBody>
      </p:sp>
      <p:sp>
        <p:nvSpPr>
          <p:cNvPr id="3096" name="Text Box 53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314325" y="2503488"/>
            <a:ext cx="2287588" cy="176212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  <p:txBody>
          <a:bodyPr lIns="0" tIns="18000" rIns="0" bIns="0" anchor="ctr"/>
          <a:lstStyle/>
          <a:p>
            <a:pPr algn="ctr">
              <a:spcBef>
                <a:spcPct val="50000"/>
              </a:spcBef>
            </a:pPr>
            <a:r>
              <a:rPr lang="fr-FR" sz="1200"/>
              <a:t>L. Poyer </a:t>
            </a:r>
            <a:r>
              <a:rPr lang="fr-FR" sz="1200" i="1"/>
              <a:t>(Directeur Général)</a:t>
            </a:r>
          </a:p>
        </p:txBody>
      </p:sp>
      <p:graphicFrame>
        <p:nvGraphicFramePr>
          <p:cNvPr id="3074" name="Rectangle 5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21506" r:id="rId40" imgW="0" imgH="0" progId="">
              <p:embed/>
            </p:oleObj>
          </a:graphicData>
        </a:graphic>
      </p:graphicFrame>
      <p:sp>
        <p:nvSpPr>
          <p:cNvPr id="3097" name="Rectangle 55"/>
          <p:cNvSpPr>
            <a:spLocks noChangeArrowheads="1"/>
          </p:cNvSpPr>
          <p:nvPr>
            <p:custDataLst>
              <p:tags r:id="rId11"/>
            </p:custDataLst>
          </p:nvPr>
        </p:nvSpPr>
        <p:spPr bwMode="gray">
          <a:xfrm>
            <a:off x="3106738" y="1666875"/>
            <a:ext cx="6234112" cy="50482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 type="none" w="med" len="lg"/>
          </a:ln>
        </p:spPr>
        <p:txBody>
          <a:bodyPr wrap="none" lIns="0" tIns="0" rIns="0" bIns="0" anchor="ctr"/>
          <a:lstStyle/>
          <a:p>
            <a:pPr algn="ctr"/>
            <a:endParaRPr lang="fr-FR"/>
          </a:p>
        </p:txBody>
      </p:sp>
      <p:sp>
        <p:nvSpPr>
          <p:cNvPr id="3098" name="Text Box 56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gray">
          <a:xfrm>
            <a:off x="4445000" y="1695450"/>
            <a:ext cx="3067050" cy="244475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600"/>
              <a:t>E.ON France</a:t>
            </a:r>
          </a:p>
        </p:txBody>
      </p:sp>
      <p:sp>
        <p:nvSpPr>
          <p:cNvPr id="3099" name="Text Box 57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gray">
          <a:xfrm>
            <a:off x="3279775" y="1943100"/>
            <a:ext cx="2657475" cy="212725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400"/>
              <a:t>L. Poyer </a:t>
            </a:r>
            <a:r>
              <a:rPr lang="fr-FR" sz="1400" i="1"/>
              <a:t>(Président du Directoire)</a:t>
            </a:r>
          </a:p>
        </p:txBody>
      </p:sp>
      <p:sp>
        <p:nvSpPr>
          <p:cNvPr id="3100" name="Text Box 58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gray">
          <a:xfrm>
            <a:off x="6575425" y="1943100"/>
            <a:ext cx="2657475" cy="212725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400"/>
              <a:t>R. Hienz </a:t>
            </a:r>
            <a:r>
              <a:rPr lang="fr-FR" sz="1400" i="1"/>
              <a:t>(Membre du Directoire)</a:t>
            </a:r>
          </a:p>
        </p:txBody>
      </p:sp>
      <p:sp>
        <p:nvSpPr>
          <p:cNvPr id="3101" name="Rectangle 59"/>
          <p:cNvSpPr>
            <a:spLocks noChangeArrowheads="1"/>
          </p:cNvSpPr>
          <p:nvPr/>
        </p:nvSpPr>
        <p:spPr bwMode="gray">
          <a:xfrm>
            <a:off x="3105150" y="2038350"/>
            <a:ext cx="163513" cy="133350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  <p:txBody>
          <a:bodyPr wrap="none" lIns="0" tIns="0" rIns="0" bIns="0" anchor="ctr"/>
          <a:lstStyle/>
          <a:p>
            <a:pPr algn="ctr"/>
            <a:endParaRPr lang="fr-FR"/>
          </a:p>
        </p:txBody>
      </p:sp>
      <p:sp>
        <p:nvSpPr>
          <p:cNvPr id="3102" name="Rectangle 60"/>
          <p:cNvSpPr>
            <a:spLocks noChangeArrowheads="1"/>
          </p:cNvSpPr>
          <p:nvPr/>
        </p:nvSpPr>
        <p:spPr bwMode="gray">
          <a:xfrm>
            <a:off x="3105150" y="1666875"/>
            <a:ext cx="163513" cy="133350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  <p:txBody>
          <a:bodyPr wrap="none" lIns="0" tIns="0" rIns="0" bIns="0" anchor="ctr"/>
          <a:lstStyle/>
          <a:p>
            <a:pPr algn="ctr"/>
            <a:endParaRPr lang="fr-FR"/>
          </a:p>
        </p:txBody>
      </p:sp>
      <p:cxnSp>
        <p:nvCxnSpPr>
          <p:cNvPr id="3103" name="AutoShape 61"/>
          <p:cNvCxnSpPr>
            <a:cxnSpLocks noChangeShapeType="1"/>
            <a:stCxn id="3102" idx="1"/>
            <a:endCxn id="3095" idx="0"/>
          </p:cNvCxnSpPr>
          <p:nvPr/>
        </p:nvCxnSpPr>
        <p:spPr bwMode="gray">
          <a:xfrm rot="10800000" flipV="1">
            <a:off x="1458913" y="1733550"/>
            <a:ext cx="1646237" cy="574675"/>
          </a:xfrm>
          <a:prstGeom prst="bentConnector2">
            <a:avLst/>
          </a:prstGeom>
          <a:noFill/>
          <a:ln w="12700">
            <a:solidFill>
              <a:srgbClr val="B4B4B4"/>
            </a:solidFill>
            <a:miter lim="800000"/>
            <a:headEnd/>
            <a:tailEnd type="none" w="med" len="lg"/>
          </a:ln>
        </p:spPr>
      </p:cxnSp>
      <p:cxnSp>
        <p:nvCxnSpPr>
          <p:cNvPr id="3104" name="AutoShape 62"/>
          <p:cNvCxnSpPr>
            <a:cxnSpLocks noChangeShapeType="1"/>
            <a:stCxn id="3112" idx="2"/>
            <a:endCxn id="3138" idx="1"/>
          </p:cNvCxnSpPr>
          <p:nvPr/>
        </p:nvCxnSpPr>
        <p:spPr bwMode="gray">
          <a:xfrm rot="16200000" flipH="1">
            <a:off x="4527550" y="4024313"/>
            <a:ext cx="3913188" cy="188912"/>
          </a:xfrm>
          <a:prstGeom prst="bentConnector2">
            <a:avLst/>
          </a:prstGeom>
          <a:noFill/>
          <a:ln w="12700">
            <a:solidFill>
              <a:srgbClr val="B4B4B4"/>
            </a:solidFill>
            <a:miter lim="800000"/>
            <a:headEnd/>
            <a:tailEnd type="none" w="med" len="lg"/>
          </a:ln>
        </p:spPr>
      </p:cxnSp>
      <p:cxnSp>
        <p:nvCxnSpPr>
          <p:cNvPr id="3105" name="AutoShape 63"/>
          <p:cNvCxnSpPr>
            <a:cxnSpLocks noChangeShapeType="1"/>
            <a:stCxn id="3112" idx="2"/>
            <a:endCxn id="3136" idx="1"/>
          </p:cNvCxnSpPr>
          <p:nvPr/>
        </p:nvCxnSpPr>
        <p:spPr bwMode="gray">
          <a:xfrm rot="16200000" flipH="1">
            <a:off x="4835525" y="3716338"/>
            <a:ext cx="3297238" cy="188912"/>
          </a:xfrm>
          <a:prstGeom prst="bentConnector2">
            <a:avLst/>
          </a:prstGeom>
          <a:noFill/>
          <a:ln w="12700">
            <a:solidFill>
              <a:srgbClr val="B4B4B4"/>
            </a:solidFill>
            <a:miter lim="800000"/>
            <a:headEnd/>
            <a:tailEnd type="none" w="med" len="lg"/>
          </a:ln>
        </p:spPr>
      </p:cxnSp>
      <p:sp>
        <p:nvSpPr>
          <p:cNvPr id="3106" name="Text Box 64"/>
          <p:cNvSpPr txBox="1">
            <a:spLocks noChangeArrowheads="1"/>
          </p:cNvSpPr>
          <p:nvPr/>
        </p:nvSpPr>
        <p:spPr bwMode="gray">
          <a:xfrm>
            <a:off x="2057400" y="1762125"/>
            <a:ext cx="438150" cy="182563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200" b="0" i="1">
                <a:solidFill>
                  <a:srgbClr val="787878"/>
                </a:solidFill>
              </a:rPr>
              <a:t>65%</a:t>
            </a:r>
          </a:p>
        </p:txBody>
      </p:sp>
      <p:sp>
        <p:nvSpPr>
          <p:cNvPr id="3107" name="Text Box 65"/>
          <p:cNvSpPr txBox="1">
            <a:spLocks noChangeArrowheads="1"/>
          </p:cNvSpPr>
          <p:nvPr/>
        </p:nvSpPr>
        <p:spPr bwMode="gray">
          <a:xfrm>
            <a:off x="6007100" y="5316538"/>
            <a:ext cx="438150" cy="182562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200" b="0" i="1">
                <a:solidFill>
                  <a:srgbClr val="787878"/>
                </a:solidFill>
              </a:rPr>
              <a:t>100%</a:t>
            </a:r>
          </a:p>
        </p:txBody>
      </p:sp>
      <p:grpSp>
        <p:nvGrpSpPr>
          <p:cNvPr id="17" name="Group 66"/>
          <p:cNvGrpSpPr>
            <a:grpSpLocks/>
          </p:cNvGrpSpPr>
          <p:nvPr/>
        </p:nvGrpSpPr>
        <p:grpSpPr bwMode="auto">
          <a:xfrm>
            <a:off x="314325" y="3600450"/>
            <a:ext cx="2287588" cy="369888"/>
            <a:chOff x="283" y="1922"/>
            <a:chExt cx="1356" cy="246"/>
          </a:xfrm>
        </p:grpSpPr>
        <p:sp>
          <p:nvSpPr>
            <p:cNvPr id="3116" name="Text Box 67"/>
            <p:cNvSpPr txBox="1">
              <a:spLocks noChangeArrowheads="1"/>
            </p:cNvSpPr>
            <p:nvPr>
              <p:custDataLst>
                <p:tags r:id="rId18"/>
              </p:custDataLst>
            </p:nvPr>
          </p:nvSpPr>
          <p:spPr bwMode="gray">
            <a:xfrm>
              <a:off x="283" y="1922"/>
              <a:ext cx="1356" cy="246"/>
            </a:xfrm>
            <a:prstGeom prst="rect">
              <a:avLst/>
            </a:prstGeom>
            <a:solidFill>
              <a:srgbClr val="D2D2D2"/>
            </a:solidFill>
            <a:ln w="1270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0800" rIns="0" bIns="0"/>
            <a:lstStyle/>
            <a:p>
              <a:pPr algn="ctr">
                <a:spcBef>
                  <a:spcPct val="50000"/>
                </a:spcBef>
              </a:pPr>
              <a:r>
                <a:rPr lang="fr-FR" sz="1200"/>
                <a:t>F. Muñoz</a:t>
              </a:r>
              <a:endParaRPr lang="fr-FR" sz="1200" i="1"/>
            </a:p>
          </p:txBody>
        </p:sp>
        <p:sp>
          <p:nvSpPr>
            <p:cNvPr id="3117" name="Text Box 68"/>
            <p:cNvSpPr txBox="1">
              <a:spLocks noChangeArrowheads="1"/>
            </p:cNvSpPr>
            <p:nvPr>
              <p:custDataLst>
                <p:tags r:id="rId19"/>
              </p:custDataLst>
            </p:nvPr>
          </p:nvSpPr>
          <p:spPr bwMode="gray">
            <a:xfrm>
              <a:off x="283" y="2048"/>
              <a:ext cx="1356" cy="118"/>
            </a:xfrm>
            <a:prstGeom prst="rect">
              <a:avLst/>
            </a:prstGeom>
            <a:solidFill>
              <a:srgbClr val="D2D2D2"/>
            </a:solidFill>
            <a:ln w="1270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8000" rIns="0" bIns="0" anchor="ctr"/>
            <a:lstStyle/>
            <a:p>
              <a:pPr algn="ctr">
                <a:spcBef>
                  <a:spcPct val="50000"/>
                </a:spcBef>
              </a:pPr>
              <a:r>
                <a:rPr lang="fr-FR" sz="1000" b="0" i="1"/>
                <a:t>Directeur  de la Gestion de l'Energie</a:t>
              </a:r>
            </a:p>
          </p:txBody>
        </p:sp>
      </p:grpSp>
      <p:sp>
        <p:nvSpPr>
          <p:cNvPr id="3109" name="Text Box 69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gray">
          <a:xfrm>
            <a:off x="3281363" y="4637088"/>
            <a:ext cx="2654300" cy="4445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 type="none" w="med" len="lg"/>
          </a:ln>
        </p:spPr>
        <p:txBody>
          <a:bodyPr lIns="0" tIns="10800" rIns="0" bIns="0"/>
          <a:lstStyle/>
          <a:p>
            <a:pPr algn="ctr">
              <a:spcBef>
                <a:spcPct val="50000"/>
              </a:spcBef>
            </a:pPr>
            <a:r>
              <a:rPr lang="fr-FR" sz="1200"/>
              <a:t>P. Gaget</a:t>
            </a:r>
            <a:endParaRPr lang="fr-FR" sz="1200" i="1"/>
          </a:p>
        </p:txBody>
      </p:sp>
      <p:sp>
        <p:nvSpPr>
          <p:cNvPr id="3110" name="Text Box 70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gray">
          <a:xfrm>
            <a:off x="3281363" y="4867275"/>
            <a:ext cx="2654300" cy="2159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 type="none" w="med" len="lg"/>
          </a:ln>
        </p:spPr>
        <p:txBody>
          <a:bodyPr lIns="0" tIns="18000" rIns="0" bIns="0" anchor="ctr"/>
          <a:lstStyle/>
          <a:p>
            <a:pPr algn="ctr">
              <a:spcBef>
                <a:spcPct val="50000"/>
              </a:spcBef>
            </a:pPr>
            <a:r>
              <a:rPr lang="fr-FR" sz="1000" b="0" i="1" dirty="0"/>
              <a:t>Directrice Adjointe Juridique </a:t>
            </a:r>
          </a:p>
        </p:txBody>
      </p:sp>
      <p:grpSp>
        <p:nvGrpSpPr>
          <p:cNvPr id="18" name="Group 71"/>
          <p:cNvGrpSpPr>
            <a:grpSpLocks/>
          </p:cNvGrpSpPr>
          <p:nvPr>
            <p:custDataLst>
              <p:tags r:id="rId17"/>
            </p:custDataLst>
          </p:nvPr>
        </p:nvGrpSpPr>
        <p:grpSpPr bwMode="auto">
          <a:xfrm>
            <a:off x="6556375" y="4030663"/>
            <a:ext cx="2657475" cy="441325"/>
            <a:chOff x="1702" y="1734"/>
            <a:chExt cx="1674" cy="278"/>
          </a:xfrm>
        </p:grpSpPr>
        <p:sp>
          <p:nvSpPr>
            <p:cNvPr id="3114" name="Text Box 72"/>
            <p:cNvSpPr txBox="1">
              <a:spLocks noChangeArrowheads="1"/>
            </p:cNvSpPr>
            <p:nvPr/>
          </p:nvSpPr>
          <p:spPr bwMode="gray">
            <a:xfrm>
              <a:off x="1702" y="1734"/>
              <a:ext cx="1674" cy="27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8000" rIns="0" bIns="0"/>
            <a:lstStyle/>
            <a:p>
              <a:pPr algn="ctr">
                <a:spcBef>
                  <a:spcPct val="50000"/>
                </a:spcBef>
              </a:pPr>
              <a:r>
                <a:rPr lang="fr-FR" sz="1200"/>
                <a:t>Ph. Ulbrich</a:t>
              </a:r>
              <a:endParaRPr lang="fr-FR" sz="1200" i="1"/>
            </a:p>
          </p:txBody>
        </p:sp>
        <p:sp>
          <p:nvSpPr>
            <p:cNvPr id="3115" name="Text Box 73"/>
            <p:cNvSpPr txBox="1">
              <a:spLocks noChangeArrowheads="1"/>
            </p:cNvSpPr>
            <p:nvPr/>
          </p:nvSpPr>
          <p:spPr bwMode="gray">
            <a:xfrm>
              <a:off x="1702" y="1876"/>
              <a:ext cx="1674" cy="13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8000" rIns="0" bIns="0"/>
            <a:lstStyle/>
            <a:p>
              <a:pPr algn="ctr">
                <a:spcBef>
                  <a:spcPct val="50000"/>
                </a:spcBef>
              </a:pPr>
              <a:r>
                <a:rPr lang="fr-FR" sz="1000" b="0" i="1"/>
                <a:t>Directeur Adjoint au Contrôle</a:t>
              </a:r>
              <a:endParaRPr lang="fr-FR" sz="1200" b="0" i="1"/>
            </a:p>
          </p:txBody>
        </p:sp>
      </p:grpSp>
      <p:sp>
        <p:nvSpPr>
          <p:cNvPr id="3112" name="Rectangle 74"/>
          <p:cNvSpPr>
            <a:spLocks noChangeArrowheads="1"/>
          </p:cNvSpPr>
          <p:nvPr/>
        </p:nvSpPr>
        <p:spPr bwMode="gray">
          <a:xfrm>
            <a:off x="6307138" y="2028825"/>
            <a:ext cx="163512" cy="133350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  <p:txBody>
          <a:bodyPr wrap="none" lIns="0" tIns="0" rIns="0" bIns="0" anchor="ctr"/>
          <a:lstStyle/>
          <a:p>
            <a:pPr algn="ctr"/>
            <a:endParaRPr lang="fr-FR"/>
          </a:p>
        </p:txBody>
      </p:sp>
      <p:sp>
        <p:nvSpPr>
          <p:cNvPr id="3113" name="Text Box 75"/>
          <p:cNvSpPr txBox="1">
            <a:spLocks noChangeArrowheads="1"/>
          </p:cNvSpPr>
          <p:nvPr/>
        </p:nvSpPr>
        <p:spPr bwMode="gray">
          <a:xfrm>
            <a:off x="6007100" y="5891213"/>
            <a:ext cx="438150" cy="182562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200" b="0" i="1">
                <a:solidFill>
                  <a:srgbClr val="787878"/>
                </a:solidFill>
              </a:rPr>
              <a:t>100%</a:t>
            </a:r>
          </a:p>
        </p:txBody>
      </p:sp>
      <p:sp>
        <p:nvSpPr>
          <p:cNvPr id="76" name="ZoneTexte 75"/>
          <p:cNvSpPr txBox="1"/>
          <p:nvPr/>
        </p:nvSpPr>
        <p:spPr>
          <a:xfrm>
            <a:off x="6545939" y="158820"/>
            <a:ext cx="2606676" cy="553998"/>
          </a:xfrm>
          <a:prstGeom prst="rect">
            <a:avLst/>
          </a:prstGeom>
          <a:solidFill>
            <a:schemeClr val="tx2"/>
          </a:solidFill>
          <a:ln w="19050" algn="ctr">
            <a:solidFill>
              <a:schemeClr val="bg1"/>
            </a:solidFill>
            <a:miter lim="800000"/>
            <a:headEnd/>
            <a:tailEnd type="none" w="med" len="lg"/>
          </a:ln>
          <a:effectLst/>
        </p:spPr>
        <p:txBody>
          <a:bodyPr wrap="none" lIns="0" tIns="0" rIns="0" bIns="0" anchor="ctr">
            <a:spAutoFit/>
          </a:bodyPr>
          <a:lstStyle/>
          <a:p>
            <a:pPr algn="ctr" eaLnBrk="0" hangingPunct="0"/>
            <a:r>
              <a:rPr lang="fr-FR" sz="1800" dirty="0" err="1">
                <a:solidFill>
                  <a:schemeClr val="bg1"/>
                </a:solidFill>
              </a:rPr>
              <a:t>Presentation</a:t>
            </a:r>
            <a:r>
              <a:rPr lang="fr-FR" sz="1800" dirty="0">
                <a:solidFill>
                  <a:schemeClr val="bg1"/>
                </a:solidFill>
              </a:rPr>
              <a:t> Management </a:t>
            </a:r>
            <a:endParaRPr lang="fr-FR" sz="1800" dirty="0" smtClean="0">
              <a:solidFill>
                <a:schemeClr val="bg1"/>
              </a:solidFill>
            </a:endParaRPr>
          </a:p>
          <a:p>
            <a:pPr algn="ctr" eaLnBrk="0" hangingPunct="0"/>
            <a:r>
              <a:rPr lang="fr-FR" sz="1800" dirty="0" smtClean="0">
                <a:solidFill>
                  <a:schemeClr val="bg1"/>
                </a:solidFill>
              </a:rPr>
              <a:t>du </a:t>
            </a:r>
            <a:r>
              <a:rPr lang="fr-FR" sz="1800" dirty="0">
                <a:solidFill>
                  <a:schemeClr val="bg1"/>
                </a:solidFill>
              </a:rPr>
              <a:t>13 </a:t>
            </a:r>
            <a:r>
              <a:rPr lang="fr-FR" sz="1800" dirty="0" err="1">
                <a:solidFill>
                  <a:schemeClr val="bg1"/>
                </a:solidFill>
              </a:rPr>
              <a:t>fev</a:t>
            </a:r>
            <a:r>
              <a:rPr lang="fr-FR" sz="1800" dirty="0">
                <a:solidFill>
                  <a:schemeClr val="bg1"/>
                </a:solidFill>
              </a:rPr>
              <a:t> 09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Organization </a:t>
            </a:r>
            <a:r>
              <a:rPr lang="en-US" dirty="0" err="1" smtClean="0"/>
              <a:t>d’E.ON</a:t>
            </a:r>
            <a:r>
              <a:rPr lang="en-US" dirty="0" smtClean="0"/>
              <a:t> France </a:t>
            </a:r>
            <a:r>
              <a:rPr lang="en-US" b="1" dirty="0" smtClean="0"/>
              <a:t>Finance &amp; </a:t>
            </a:r>
            <a:r>
              <a:rPr lang="en-US" b="1" dirty="0" err="1" smtClean="0"/>
              <a:t>Contrôle</a:t>
            </a:r>
            <a:endParaRPr lang="en-US" b="1" dirty="0" smtClean="0"/>
          </a:p>
        </p:txBody>
      </p:sp>
      <p:cxnSp>
        <p:nvCxnSpPr>
          <p:cNvPr id="3077" name="AutoShape 3"/>
          <p:cNvCxnSpPr>
            <a:cxnSpLocks noChangeShapeType="1"/>
            <a:stCxn id="3116" idx="1"/>
            <a:endCxn id="3118" idx="3"/>
          </p:cNvCxnSpPr>
          <p:nvPr>
            <p:custDataLst>
              <p:tags r:id="rId3"/>
            </p:custDataLst>
          </p:nvPr>
        </p:nvCxnSpPr>
        <p:spPr bwMode="gray">
          <a:xfrm rot="10800000" flipV="1">
            <a:off x="5322888" y="2233613"/>
            <a:ext cx="1230312" cy="158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cxnSp>
      <p:cxnSp>
        <p:nvCxnSpPr>
          <p:cNvPr id="3078" name="AutoShape 4"/>
          <p:cNvCxnSpPr>
            <a:cxnSpLocks noChangeShapeType="1"/>
            <a:stCxn id="3114" idx="0"/>
            <a:endCxn id="3120" idx="2"/>
          </p:cNvCxnSpPr>
          <p:nvPr>
            <p:custDataLst>
              <p:tags r:id="rId4"/>
            </p:custDataLst>
          </p:nvPr>
        </p:nvCxnSpPr>
        <p:spPr bwMode="gray">
          <a:xfrm rot="5400000" flipH="1" flipV="1">
            <a:off x="2716027" y="1732571"/>
            <a:ext cx="933450" cy="2846759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cxnSp>
      <p:grpSp>
        <p:nvGrpSpPr>
          <p:cNvPr id="2" name="Group 6"/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3886200" y="1781175"/>
            <a:ext cx="1439863" cy="908050"/>
            <a:chOff x="72" y="1067"/>
            <a:chExt cx="768" cy="396"/>
          </a:xfrm>
        </p:grpSpPr>
        <p:sp>
          <p:nvSpPr>
            <p:cNvPr id="3118" name="Rectangle 7"/>
            <p:cNvSpPr>
              <a:spLocks noChangeArrowheads="1"/>
            </p:cNvSpPr>
            <p:nvPr/>
          </p:nvSpPr>
          <p:spPr bwMode="gray">
            <a:xfrm>
              <a:off x="74" y="1067"/>
              <a:ext cx="764" cy="396"/>
            </a:xfrm>
            <a:prstGeom prst="rect">
              <a:avLst/>
            </a:prstGeom>
            <a:solidFill>
              <a:schemeClr val="accent1"/>
            </a:solidFill>
            <a:ln w="12700" algn="ctr">
              <a:solidFill>
                <a:schemeClr val="bg2"/>
              </a:solidFill>
              <a:miter lim="800000"/>
              <a:headEnd/>
              <a:tailEnd/>
            </a:ln>
          </p:spPr>
          <p:txBody>
            <a:bodyPr tIns="91440" bIns="91440" anchor="ctr"/>
            <a:lstStyle/>
            <a:p>
              <a:pPr algn="ctr">
                <a:lnSpc>
                  <a:spcPct val="90000"/>
                </a:lnSpc>
              </a:pPr>
              <a:r>
                <a:rPr lang="en-US" sz="1100" b="1" dirty="0" smtClean="0">
                  <a:latin typeface="Arial" charset="0"/>
                </a:rPr>
                <a:t>Finance &amp; </a:t>
              </a:r>
              <a:r>
                <a:rPr lang="en-US" sz="1100" b="1" dirty="0" err="1" smtClean="0">
                  <a:latin typeface="Arial" charset="0"/>
                </a:rPr>
                <a:t>Contrôle</a:t>
              </a:r>
              <a:endParaRPr lang="en-US" sz="1100" b="1" dirty="0">
                <a:latin typeface="Arial" charset="0"/>
              </a:endParaRPr>
            </a:p>
            <a:p>
              <a:pPr algn="ctr"/>
              <a:endParaRPr lang="en-US" sz="1200" b="1" dirty="0">
                <a:latin typeface="Arial" charset="0"/>
              </a:endParaRPr>
            </a:p>
          </p:txBody>
        </p:sp>
        <p:sp>
          <p:nvSpPr>
            <p:cNvPr id="3119" name="Rectangle 8"/>
            <p:cNvSpPr>
              <a:spLocks noChangeArrowheads="1"/>
            </p:cNvSpPr>
            <p:nvPr/>
          </p:nvSpPr>
          <p:spPr bwMode="auto">
            <a:xfrm>
              <a:off x="72" y="1279"/>
              <a:ext cx="122" cy="1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 type="none" w="lg" len="lg"/>
            </a:ln>
          </p:spPr>
          <p:txBody>
            <a:bodyPr wrap="none" tIns="91440" bIns="91440" anchor="ctr"/>
            <a:lstStyle/>
            <a:p>
              <a:pPr algn="ctr"/>
              <a:endParaRPr lang="en-AU" sz="1400" b="1">
                <a:latin typeface="Arial" charset="0"/>
              </a:endParaRPr>
            </a:p>
          </p:txBody>
        </p:sp>
        <p:sp>
          <p:nvSpPr>
            <p:cNvPr id="3120" name="Rectangle 9"/>
            <p:cNvSpPr>
              <a:spLocks noChangeArrowheads="1"/>
            </p:cNvSpPr>
            <p:nvPr/>
          </p:nvSpPr>
          <p:spPr bwMode="gray">
            <a:xfrm>
              <a:off x="72" y="1313"/>
              <a:ext cx="768" cy="150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2"/>
              </a:solidFill>
              <a:miter lim="800000"/>
              <a:headEnd/>
              <a:tailEnd type="none" w="med" len="lg"/>
            </a:ln>
          </p:spPr>
          <p:txBody>
            <a:bodyPr tIns="91440" bIns="91440" anchor="ctr"/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latin typeface="Arial" charset="0"/>
                </a:rPr>
                <a:t>Pierre </a:t>
              </a:r>
              <a:r>
                <a:rPr lang="en-US" sz="1100" dirty="0" err="1" smtClean="0">
                  <a:latin typeface="Arial" charset="0"/>
                </a:rPr>
                <a:t>Carruel</a:t>
              </a:r>
              <a:endParaRPr lang="en-US" sz="1100" dirty="0">
                <a:latin typeface="Arial" charset="0"/>
              </a:endParaRPr>
            </a:p>
          </p:txBody>
        </p:sp>
      </p:grpSp>
      <p:grpSp>
        <p:nvGrpSpPr>
          <p:cNvPr id="3" name="Group 10"/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6553200" y="1919288"/>
            <a:ext cx="1406525" cy="628650"/>
            <a:chOff x="254" y="1694"/>
            <a:chExt cx="768" cy="396"/>
          </a:xfrm>
        </p:grpSpPr>
        <p:sp>
          <p:nvSpPr>
            <p:cNvPr id="3116" name="Rectangle 11"/>
            <p:cNvSpPr>
              <a:spLocks noChangeArrowheads="1"/>
            </p:cNvSpPr>
            <p:nvPr/>
          </p:nvSpPr>
          <p:spPr bwMode="gray">
            <a:xfrm>
              <a:off x="254" y="1694"/>
              <a:ext cx="768" cy="396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bg2"/>
              </a:solidFill>
              <a:miter lim="800000"/>
              <a:headEnd/>
              <a:tailEnd/>
            </a:ln>
          </p:spPr>
          <p:txBody>
            <a:bodyPr tIns="91440" bIns="91440" anchor="ctr"/>
            <a:lstStyle/>
            <a:p>
              <a:pPr algn="ctr"/>
              <a:r>
                <a:rPr lang="en-US" sz="1100" b="1" dirty="0" err="1" smtClean="0">
                  <a:latin typeface="Arial" charset="0"/>
                </a:rPr>
                <a:t>Adjoint</a:t>
              </a:r>
              <a:r>
                <a:rPr lang="en-US" sz="1100" b="1" dirty="0" smtClean="0">
                  <a:latin typeface="Arial" charset="0"/>
                </a:rPr>
                <a:t> </a:t>
              </a:r>
              <a:r>
                <a:rPr lang="en-US" sz="1100" b="1" dirty="0" err="1" smtClean="0">
                  <a:latin typeface="Arial" charset="0"/>
                </a:rPr>
                <a:t>Contrôle</a:t>
              </a:r>
              <a:endParaRPr lang="en-US" sz="1200" b="1" dirty="0">
                <a:latin typeface="Arial" charset="0"/>
              </a:endParaRPr>
            </a:p>
          </p:txBody>
        </p:sp>
        <p:sp>
          <p:nvSpPr>
            <p:cNvPr id="3117" name="Rectangle 12"/>
            <p:cNvSpPr>
              <a:spLocks noChangeArrowheads="1"/>
            </p:cNvSpPr>
            <p:nvPr/>
          </p:nvSpPr>
          <p:spPr bwMode="auto">
            <a:xfrm>
              <a:off x="254" y="1906"/>
              <a:ext cx="122" cy="1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 type="none" w="lg" len="lg"/>
            </a:ln>
          </p:spPr>
          <p:txBody>
            <a:bodyPr wrap="none" tIns="91440" bIns="91440" anchor="ctr"/>
            <a:lstStyle/>
            <a:p>
              <a:pPr algn="ctr"/>
              <a:endParaRPr lang="en-AU" sz="1400" b="1">
                <a:latin typeface="Arial" charset="0"/>
              </a:endParaRPr>
            </a:p>
          </p:txBody>
        </p:sp>
      </p:grpSp>
      <p:graphicFrame>
        <p:nvGraphicFramePr>
          <p:cNvPr id="3074" name="Rectangle 33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02402" r:id="rId16" imgW="0" imgH="0" progId="">
              <p:embed/>
            </p:oleObj>
          </a:graphicData>
        </a:graphic>
      </p:graphicFrame>
      <p:sp>
        <p:nvSpPr>
          <p:cNvPr id="3081" name="Rectangle 9"/>
          <p:cNvSpPr>
            <a:spLocks noChangeArrowheads="1"/>
          </p:cNvSpPr>
          <p:nvPr/>
        </p:nvSpPr>
        <p:spPr bwMode="gray">
          <a:xfrm>
            <a:off x="6553200" y="2547938"/>
            <a:ext cx="1406525" cy="23812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2"/>
            </a:solidFill>
            <a:miter lim="800000"/>
            <a:headEnd/>
            <a:tailEnd type="none" w="med" len="lg"/>
          </a:ln>
        </p:spPr>
        <p:txBody>
          <a:bodyPr tIns="91440" bIns="91440" anchor="ctr"/>
          <a:lstStyle/>
          <a:p>
            <a:pPr algn="ctr">
              <a:lnSpc>
                <a:spcPct val="90000"/>
              </a:lnSpc>
            </a:pPr>
            <a:r>
              <a:rPr lang="en-US" sz="1100" dirty="0" smtClean="0">
                <a:latin typeface="Arial" charset="0"/>
              </a:rPr>
              <a:t>Philipp Ulbrich</a:t>
            </a:r>
            <a:endParaRPr lang="en-US" sz="1100" dirty="0">
              <a:latin typeface="Arial" charset="0"/>
            </a:endParaRPr>
          </a:p>
        </p:txBody>
      </p:sp>
      <p:grpSp>
        <p:nvGrpSpPr>
          <p:cNvPr id="4" name="Groupe 47"/>
          <p:cNvGrpSpPr>
            <a:grpSpLocks/>
          </p:cNvGrpSpPr>
          <p:nvPr/>
        </p:nvGrpSpPr>
        <p:grpSpPr bwMode="auto">
          <a:xfrm>
            <a:off x="977529" y="3622675"/>
            <a:ext cx="1563687" cy="971550"/>
            <a:chOff x="158750" y="3625851"/>
            <a:chExt cx="1406525" cy="972609"/>
          </a:xfrm>
        </p:grpSpPr>
        <p:grpSp>
          <p:nvGrpSpPr>
            <p:cNvPr id="5" name="Group 13"/>
            <p:cNvGrpSpPr>
              <a:grpSpLocks/>
            </p:cNvGrpSpPr>
            <p:nvPr>
              <p:custDataLst>
                <p:tags r:id="rId13"/>
              </p:custDataLst>
            </p:nvPr>
          </p:nvGrpSpPr>
          <p:grpSpPr bwMode="auto">
            <a:xfrm>
              <a:off x="158750" y="3625851"/>
              <a:ext cx="1406525" cy="628650"/>
              <a:chOff x="254" y="2322"/>
              <a:chExt cx="768" cy="396"/>
            </a:xfrm>
          </p:grpSpPr>
          <p:sp>
            <p:nvSpPr>
              <p:cNvPr id="3114" name="Rectangle 14"/>
              <p:cNvSpPr>
                <a:spLocks noChangeArrowheads="1"/>
              </p:cNvSpPr>
              <p:nvPr/>
            </p:nvSpPr>
            <p:spPr bwMode="gray">
              <a:xfrm>
                <a:off x="254" y="2322"/>
                <a:ext cx="768" cy="396"/>
              </a:xfrm>
              <a:prstGeom prst="rect">
                <a:avLst/>
              </a:prstGeom>
              <a:solidFill>
                <a:schemeClr val="accent1"/>
              </a:solidFill>
              <a:ln w="9525" algn="ctr">
                <a:solidFill>
                  <a:schemeClr val="bg2"/>
                </a:solidFill>
                <a:miter lim="800000"/>
                <a:headEnd/>
                <a:tailEnd/>
              </a:ln>
            </p:spPr>
            <p:txBody>
              <a:bodyPr tIns="91440" bIns="91440" anchor="ctr"/>
              <a:lstStyle/>
              <a:p>
                <a:pPr algn="ctr"/>
                <a:r>
                  <a:rPr lang="en-US" sz="1100" b="1" dirty="0" smtClean="0">
                    <a:latin typeface="Arial" charset="0"/>
                  </a:rPr>
                  <a:t>X</a:t>
                </a:r>
                <a:endParaRPr lang="en-US" sz="1200" b="1" dirty="0">
                  <a:latin typeface="Arial" charset="0"/>
                </a:endParaRPr>
              </a:p>
            </p:txBody>
          </p:sp>
          <p:sp>
            <p:nvSpPr>
              <p:cNvPr id="3115" name="Rectangle 15"/>
              <p:cNvSpPr>
                <a:spLocks noChangeArrowheads="1"/>
              </p:cNvSpPr>
              <p:nvPr/>
            </p:nvSpPr>
            <p:spPr bwMode="auto">
              <a:xfrm>
                <a:off x="254" y="2534"/>
                <a:ext cx="122" cy="18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 type="none" w="lg" len="lg"/>
              </a:ln>
            </p:spPr>
            <p:txBody>
              <a:bodyPr wrap="none" tIns="91440" bIns="91440" anchor="ctr"/>
              <a:lstStyle/>
              <a:p>
                <a:pPr algn="ctr"/>
                <a:endParaRPr lang="en-AU" sz="1400" b="1">
                  <a:latin typeface="Arial" charset="0"/>
                </a:endParaRPr>
              </a:p>
            </p:txBody>
          </p:sp>
        </p:grpSp>
        <p:sp>
          <p:nvSpPr>
            <p:cNvPr id="3113" name="Rectangle 9"/>
            <p:cNvSpPr>
              <a:spLocks noChangeArrowheads="1"/>
            </p:cNvSpPr>
            <p:nvPr/>
          </p:nvSpPr>
          <p:spPr bwMode="gray">
            <a:xfrm>
              <a:off x="158750" y="4254501"/>
              <a:ext cx="1406525" cy="343959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2"/>
              </a:solidFill>
              <a:miter lim="800000"/>
              <a:headEnd/>
              <a:tailEnd type="none" w="med" len="lg"/>
            </a:ln>
          </p:spPr>
          <p:txBody>
            <a:bodyPr tIns="91440" bIns="91440" anchor="ctr"/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latin typeface="Arial" charset="0"/>
                </a:rPr>
                <a:t>X</a:t>
              </a:r>
              <a:endParaRPr lang="en-US" sz="1100" dirty="0">
                <a:latin typeface="Arial" charset="0"/>
              </a:endParaRPr>
            </a:p>
          </p:txBody>
        </p:sp>
      </p:grpSp>
      <p:grpSp>
        <p:nvGrpSpPr>
          <p:cNvPr id="6" name="Groupe 49"/>
          <p:cNvGrpSpPr>
            <a:grpSpLocks/>
          </p:cNvGrpSpPr>
          <p:nvPr/>
        </p:nvGrpSpPr>
        <p:grpSpPr bwMode="auto">
          <a:xfrm>
            <a:off x="3831892" y="3629934"/>
            <a:ext cx="1560513" cy="971550"/>
            <a:chOff x="158750" y="3625851"/>
            <a:chExt cx="1406525" cy="972609"/>
          </a:xfrm>
        </p:grpSpPr>
        <p:grpSp>
          <p:nvGrpSpPr>
            <p:cNvPr id="7" name="Group 13"/>
            <p:cNvGrpSpPr>
              <a:grpSpLocks/>
            </p:cNvGrpSpPr>
            <p:nvPr>
              <p:custDataLst>
                <p:tags r:id="rId12"/>
              </p:custDataLst>
            </p:nvPr>
          </p:nvGrpSpPr>
          <p:grpSpPr bwMode="auto">
            <a:xfrm>
              <a:off x="158750" y="3625851"/>
              <a:ext cx="1406525" cy="628650"/>
              <a:chOff x="254" y="2322"/>
              <a:chExt cx="768" cy="396"/>
            </a:xfrm>
          </p:grpSpPr>
          <p:sp>
            <p:nvSpPr>
              <p:cNvPr id="3110" name="Rectangle 14"/>
              <p:cNvSpPr>
                <a:spLocks noChangeArrowheads="1"/>
              </p:cNvSpPr>
              <p:nvPr/>
            </p:nvSpPr>
            <p:spPr bwMode="gray">
              <a:xfrm>
                <a:off x="254" y="2322"/>
                <a:ext cx="768" cy="396"/>
              </a:xfrm>
              <a:prstGeom prst="rect">
                <a:avLst/>
              </a:prstGeom>
              <a:solidFill>
                <a:schemeClr val="accent1"/>
              </a:solidFill>
              <a:ln w="9525" algn="ctr">
                <a:solidFill>
                  <a:schemeClr val="bg2"/>
                </a:solidFill>
                <a:miter lim="800000"/>
                <a:headEnd/>
                <a:tailEnd/>
              </a:ln>
            </p:spPr>
            <p:txBody>
              <a:bodyPr tIns="91440" bIns="91440" anchor="ctr"/>
              <a:lstStyle/>
              <a:p>
                <a:pPr algn="ctr"/>
                <a:r>
                  <a:rPr lang="en-US" sz="1100" b="1" dirty="0" smtClean="0">
                    <a:latin typeface="Arial" charset="0"/>
                  </a:rPr>
                  <a:t>X</a:t>
                </a:r>
                <a:endParaRPr lang="en-US" sz="1200" b="1" dirty="0">
                  <a:latin typeface="Arial" charset="0"/>
                </a:endParaRPr>
              </a:p>
            </p:txBody>
          </p:sp>
          <p:sp>
            <p:nvSpPr>
              <p:cNvPr id="3111" name="Rectangle 15"/>
              <p:cNvSpPr>
                <a:spLocks noChangeArrowheads="1"/>
              </p:cNvSpPr>
              <p:nvPr/>
            </p:nvSpPr>
            <p:spPr bwMode="auto">
              <a:xfrm>
                <a:off x="254" y="2534"/>
                <a:ext cx="122" cy="18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 type="none" w="lg" len="lg"/>
              </a:ln>
            </p:spPr>
            <p:txBody>
              <a:bodyPr wrap="none" tIns="91440" bIns="91440" anchor="ctr"/>
              <a:lstStyle/>
              <a:p>
                <a:pPr algn="ctr"/>
                <a:endParaRPr lang="en-AU" sz="1400" b="1">
                  <a:latin typeface="Arial" charset="0"/>
                </a:endParaRPr>
              </a:p>
            </p:txBody>
          </p:sp>
        </p:grpSp>
        <p:sp>
          <p:nvSpPr>
            <p:cNvPr id="3109" name="Rectangle 9"/>
            <p:cNvSpPr>
              <a:spLocks noChangeArrowheads="1"/>
            </p:cNvSpPr>
            <p:nvPr/>
          </p:nvSpPr>
          <p:spPr bwMode="gray">
            <a:xfrm>
              <a:off x="158750" y="4254501"/>
              <a:ext cx="1406525" cy="343959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2"/>
              </a:solidFill>
              <a:miter lim="800000"/>
              <a:headEnd/>
              <a:tailEnd type="none" w="med" len="lg"/>
            </a:ln>
          </p:spPr>
          <p:txBody>
            <a:bodyPr tIns="91440" bIns="91440" anchor="ctr"/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latin typeface="Arial" charset="0"/>
                </a:rPr>
                <a:t>X</a:t>
              </a:r>
              <a:endParaRPr lang="en-US" sz="1100" dirty="0">
                <a:latin typeface="Arial" charset="0"/>
              </a:endParaRPr>
            </a:p>
          </p:txBody>
        </p:sp>
      </p:grpSp>
      <p:cxnSp>
        <p:nvCxnSpPr>
          <p:cNvPr id="3084" name="AutoShape 4"/>
          <p:cNvCxnSpPr>
            <a:cxnSpLocks noChangeShapeType="1"/>
            <a:stCxn id="3110" idx="0"/>
            <a:endCxn id="3120" idx="2"/>
          </p:cNvCxnSpPr>
          <p:nvPr>
            <p:custDataLst>
              <p:tags r:id="rId7"/>
            </p:custDataLst>
          </p:nvPr>
        </p:nvCxnSpPr>
        <p:spPr bwMode="gray">
          <a:xfrm rot="16200000" flipV="1">
            <a:off x="4138787" y="3156571"/>
            <a:ext cx="940709" cy="601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cxnSp>
      <p:grpSp>
        <p:nvGrpSpPr>
          <p:cNvPr id="8" name="Groupe 55"/>
          <p:cNvGrpSpPr>
            <a:grpSpLocks/>
          </p:cNvGrpSpPr>
          <p:nvPr/>
        </p:nvGrpSpPr>
        <p:grpSpPr bwMode="auto">
          <a:xfrm>
            <a:off x="6634163" y="3597275"/>
            <a:ext cx="1579563" cy="971550"/>
            <a:chOff x="158750" y="3625851"/>
            <a:chExt cx="1406525" cy="972609"/>
          </a:xfrm>
        </p:grpSpPr>
        <p:grpSp>
          <p:nvGrpSpPr>
            <p:cNvPr id="9" name="Group 13"/>
            <p:cNvGrpSpPr>
              <a:grpSpLocks/>
            </p:cNvGrpSpPr>
            <p:nvPr>
              <p:custDataLst>
                <p:tags r:id="rId11"/>
              </p:custDataLst>
            </p:nvPr>
          </p:nvGrpSpPr>
          <p:grpSpPr bwMode="auto">
            <a:xfrm>
              <a:off x="158750" y="3625851"/>
              <a:ext cx="1406525" cy="628650"/>
              <a:chOff x="254" y="2322"/>
              <a:chExt cx="768" cy="396"/>
            </a:xfrm>
          </p:grpSpPr>
          <p:sp>
            <p:nvSpPr>
              <p:cNvPr id="3106" name="Rectangle 14"/>
              <p:cNvSpPr>
                <a:spLocks noChangeArrowheads="1"/>
              </p:cNvSpPr>
              <p:nvPr/>
            </p:nvSpPr>
            <p:spPr bwMode="gray">
              <a:xfrm>
                <a:off x="254" y="2322"/>
                <a:ext cx="768" cy="396"/>
              </a:xfrm>
              <a:prstGeom prst="rect">
                <a:avLst/>
              </a:prstGeom>
              <a:solidFill>
                <a:schemeClr val="accent1"/>
              </a:solidFill>
              <a:ln w="9525" algn="ctr">
                <a:solidFill>
                  <a:schemeClr val="bg2"/>
                </a:solidFill>
                <a:miter lim="800000"/>
                <a:headEnd/>
                <a:tailEnd/>
              </a:ln>
            </p:spPr>
            <p:txBody>
              <a:bodyPr tIns="91440" bIns="91440" anchor="ctr"/>
              <a:lstStyle/>
              <a:p>
                <a:pPr algn="ctr"/>
                <a:r>
                  <a:rPr lang="en-US" sz="1100" b="1" dirty="0" smtClean="0">
                    <a:latin typeface="Arial" charset="0"/>
                  </a:rPr>
                  <a:t>X</a:t>
                </a:r>
                <a:endParaRPr lang="en-US" sz="1200" b="1" dirty="0">
                  <a:latin typeface="Arial" charset="0"/>
                </a:endParaRPr>
              </a:p>
            </p:txBody>
          </p:sp>
          <p:sp>
            <p:nvSpPr>
              <p:cNvPr id="3107" name="Rectangle 15"/>
              <p:cNvSpPr>
                <a:spLocks noChangeArrowheads="1"/>
              </p:cNvSpPr>
              <p:nvPr/>
            </p:nvSpPr>
            <p:spPr bwMode="auto">
              <a:xfrm>
                <a:off x="254" y="2534"/>
                <a:ext cx="122" cy="18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 type="none" w="lg" len="lg"/>
              </a:ln>
            </p:spPr>
            <p:txBody>
              <a:bodyPr wrap="none" tIns="91440" bIns="91440" anchor="ctr"/>
              <a:lstStyle/>
              <a:p>
                <a:pPr algn="ctr"/>
                <a:endParaRPr lang="en-AU" sz="1400" b="1">
                  <a:latin typeface="Arial" charset="0"/>
                </a:endParaRPr>
              </a:p>
            </p:txBody>
          </p:sp>
        </p:grpSp>
        <p:sp>
          <p:nvSpPr>
            <p:cNvPr id="3105" name="Rectangle 9"/>
            <p:cNvSpPr>
              <a:spLocks noChangeArrowheads="1"/>
            </p:cNvSpPr>
            <p:nvPr/>
          </p:nvSpPr>
          <p:spPr bwMode="gray">
            <a:xfrm>
              <a:off x="158750" y="4254501"/>
              <a:ext cx="1406525" cy="343959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2"/>
              </a:solidFill>
              <a:miter lim="800000"/>
              <a:headEnd/>
              <a:tailEnd type="none" w="med" len="lg"/>
            </a:ln>
          </p:spPr>
          <p:txBody>
            <a:bodyPr tIns="91440" bIns="91440" anchor="ctr"/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latin typeface="Arial" charset="0"/>
                </a:rPr>
                <a:t>X</a:t>
              </a:r>
              <a:endParaRPr lang="en-US" sz="1100" dirty="0">
                <a:latin typeface="Arial" charset="0"/>
              </a:endParaRPr>
            </a:p>
          </p:txBody>
        </p:sp>
      </p:grpSp>
      <p:cxnSp>
        <p:nvCxnSpPr>
          <p:cNvPr id="3089" name="AutoShape 4"/>
          <p:cNvCxnSpPr>
            <a:cxnSpLocks noChangeShapeType="1"/>
            <a:stCxn id="3106" idx="0"/>
            <a:endCxn id="3120" idx="2"/>
          </p:cNvCxnSpPr>
          <p:nvPr>
            <p:custDataLst>
              <p:tags r:id="rId8"/>
            </p:custDataLst>
          </p:nvPr>
        </p:nvCxnSpPr>
        <p:spPr bwMode="gray">
          <a:xfrm rot="16200000" flipV="1">
            <a:off x="5561014" y="1734343"/>
            <a:ext cx="908050" cy="281781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cxnSp>
      <p:sp>
        <p:nvSpPr>
          <p:cNvPr id="3091" name="Rectangle 15"/>
          <p:cNvSpPr>
            <a:spLocks noChangeArrowheads="1"/>
          </p:cNvSpPr>
          <p:nvPr/>
        </p:nvSpPr>
        <p:spPr bwMode="auto">
          <a:xfrm>
            <a:off x="158750" y="5083175"/>
            <a:ext cx="223838" cy="292100"/>
          </a:xfrm>
          <a:prstGeom prst="rect">
            <a:avLst/>
          </a:prstGeom>
          <a:noFill/>
          <a:ln w="9525" algn="ctr">
            <a:noFill/>
            <a:miter lim="800000"/>
            <a:headEnd/>
            <a:tailEnd type="none" w="lg" len="lg"/>
          </a:ln>
        </p:spPr>
        <p:txBody>
          <a:bodyPr wrap="none" tIns="91440" bIns="91440" anchor="ctr"/>
          <a:lstStyle/>
          <a:p>
            <a:endParaRPr lang="en-AU" sz="1400" b="1">
              <a:latin typeface="Arial" charset="0"/>
            </a:endParaRPr>
          </a:p>
        </p:txBody>
      </p:sp>
      <p:sp>
        <p:nvSpPr>
          <p:cNvPr id="3094" name="Rectangle 9"/>
          <p:cNvSpPr>
            <a:spLocks noChangeArrowheads="1"/>
          </p:cNvSpPr>
          <p:nvPr/>
        </p:nvSpPr>
        <p:spPr bwMode="gray">
          <a:xfrm>
            <a:off x="977529" y="5083175"/>
            <a:ext cx="1563687" cy="636588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2"/>
            </a:solidFill>
            <a:miter lim="800000"/>
            <a:headEnd/>
            <a:tailEnd type="none" w="med" len="lg"/>
          </a:ln>
        </p:spPr>
        <p:txBody>
          <a:bodyPr tIns="91440" bIns="91440" anchor="ctr"/>
          <a:lstStyle/>
          <a:p>
            <a:pPr algn="ctr">
              <a:lnSpc>
                <a:spcPct val="90000"/>
              </a:lnSpc>
              <a:buFont typeface="Arial" charset="0"/>
              <a:buChar char="•"/>
            </a:pPr>
            <a:r>
              <a:rPr lang="en-US" sz="1100">
                <a:latin typeface="Arial" charset="0"/>
              </a:rPr>
              <a:t>X FTE</a:t>
            </a:r>
          </a:p>
        </p:txBody>
      </p:sp>
      <p:cxnSp>
        <p:nvCxnSpPr>
          <p:cNvPr id="3095" name="AutoShape 4"/>
          <p:cNvCxnSpPr>
            <a:cxnSpLocks noChangeShapeType="1"/>
          </p:cNvCxnSpPr>
          <p:nvPr>
            <p:custDataLst>
              <p:tags r:id="rId9"/>
            </p:custDataLst>
          </p:nvPr>
        </p:nvCxnSpPr>
        <p:spPr bwMode="gray">
          <a:xfrm rot="16200000" flipV="1">
            <a:off x="1593479" y="4838700"/>
            <a:ext cx="488950" cy="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cxnSp>
      <p:sp>
        <p:nvSpPr>
          <p:cNvPr id="3096" name="Rectangle 9"/>
          <p:cNvSpPr>
            <a:spLocks noChangeArrowheads="1"/>
          </p:cNvSpPr>
          <p:nvPr/>
        </p:nvSpPr>
        <p:spPr bwMode="gray">
          <a:xfrm>
            <a:off x="3831892" y="5065034"/>
            <a:ext cx="1560513" cy="636588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2"/>
            </a:solidFill>
            <a:miter lim="800000"/>
            <a:headEnd/>
            <a:tailEnd type="none" w="med" len="lg"/>
          </a:ln>
        </p:spPr>
        <p:txBody>
          <a:bodyPr tIns="91440" bIns="91440" anchor="ctr"/>
          <a:lstStyle/>
          <a:p>
            <a:pPr algn="ctr">
              <a:lnSpc>
                <a:spcPct val="90000"/>
              </a:lnSpc>
              <a:buFont typeface="Arial" charset="0"/>
              <a:buChar char="•"/>
            </a:pPr>
            <a:r>
              <a:rPr lang="en-US" sz="1100">
                <a:latin typeface="Arial" charset="0"/>
              </a:rPr>
              <a:t>X FTE</a:t>
            </a:r>
          </a:p>
        </p:txBody>
      </p:sp>
      <p:cxnSp>
        <p:nvCxnSpPr>
          <p:cNvPr id="3097" name="AutoShape 4"/>
          <p:cNvCxnSpPr>
            <a:cxnSpLocks noChangeShapeType="1"/>
          </p:cNvCxnSpPr>
          <p:nvPr>
            <p:custDataLst>
              <p:tags r:id="rId10"/>
            </p:custDataLst>
          </p:nvPr>
        </p:nvCxnSpPr>
        <p:spPr bwMode="gray">
          <a:xfrm rot="16200000" flipV="1">
            <a:off x="4290680" y="4820559"/>
            <a:ext cx="488950" cy="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cxn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850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smtClean="0"/>
              <a:t>Organization Role </a:t>
            </a:r>
            <a:endParaRPr lang="en-US" dirty="0"/>
          </a:p>
        </p:txBody>
      </p:sp>
      <p:cxnSp>
        <p:nvCxnSpPr>
          <p:cNvPr id="1102851" name="AutoShape 3"/>
          <p:cNvCxnSpPr>
            <a:cxnSpLocks noChangeShapeType="1"/>
            <a:stCxn id="1102859" idx="1"/>
            <a:endCxn id="1102856" idx="2"/>
          </p:cNvCxnSpPr>
          <p:nvPr>
            <p:custDataLst>
              <p:tags r:id="rId3"/>
            </p:custDataLst>
          </p:nvPr>
        </p:nvCxnSpPr>
        <p:spPr bwMode="gray">
          <a:xfrm rot="10800000">
            <a:off x="224539" y="2547258"/>
            <a:ext cx="178687" cy="456293"/>
          </a:xfrm>
          <a:prstGeom prst="bentConnector2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</p:spPr>
      </p:cxnSp>
      <p:cxnSp>
        <p:nvCxnSpPr>
          <p:cNvPr id="1102852" name="AutoShape 4"/>
          <p:cNvCxnSpPr>
            <a:cxnSpLocks noChangeShapeType="1"/>
            <a:stCxn id="1102862" idx="1"/>
            <a:endCxn id="1102856" idx="2"/>
          </p:cNvCxnSpPr>
          <p:nvPr>
            <p:custDataLst>
              <p:tags r:id="rId4"/>
            </p:custDataLst>
          </p:nvPr>
        </p:nvCxnSpPr>
        <p:spPr bwMode="gray">
          <a:xfrm rot="10800000">
            <a:off x="224539" y="2547257"/>
            <a:ext cx="178687" cy="1799318"/>
          </a:xfrm>
          <a:prstGeom prst="bentConnector2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</p:spPr>
      </p:cxnSp>
      <p:cxnSp>
        <p:nvCxnSpPr>
          <p:cNvPr id="1102853" name="AutoShape 5"/>
          <p:cNvCxnSpPr>
            <a:cxnSpLocks noChangeShapeType="1"/>
            <a:stCxn id="1102866" idx="1"/>
            <a:endCxn id="1102856" idx="2"/>
          </p:cNvCxnSpPr>
          <p:nvPr>
            <p:custDataLst>
              <p:tags r:id="rId5"/>
            </p:custDataLst>
          </p:nvPr>
        </p:nvCxnSpPr>
        <p:spPr bwMode="gray">
          <a:xfrm rot="10800000">
            <a:off x="224539" y="2547258"/>
            <a:ext cx="178687" cy="3455081"/>
          </a:xfrm>
          <a:prstGeom prst="bentConnector2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</p:spPr>
      </p:cxnSp>
      <p:grpSp>
        <p:nvGrpSpPr>
          <p:cNvPr id="2" name="Group 6"/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114299" y="1693863"/>
            <a:ext cx="1387929" cy="853394"/>
            <a:chOff x="72" y="1067"/>
            <a:chExt cx="768" cy="396"/>
          </a:xfrm>
        </p:grpSpPr>
        <p:sp>
          <p:nvSpPr>
            <p:cNvPr id="1102855" name="Rectangle 7"/>
            <p:cNvSpPr>
              <a:spLocks noChangeArrowheads="1"/>
            </p:cNvSpPr>
            <p:nvPr/>
          </p:nvSpPr>
          <p:spPr bwMode="gray">
            <a:xfrm>
              <a:off x="74" y="1067"/>
              <a:ext cx="764" cy="396"/>
            </a:xfrm>
            <a:prstGeom prst="rect">
              <a:avLst/>
            </a:prstGeom>
            <a:solidFill>
              <a:schemeClr val="accent1"/>
            </a:solidFill>
            <a:ln w="12700" algn="ctr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tIns="91440" bIns="91440" anchor="t"/>
            <a:lstStyle/>
            <a:p>
              <a:pPr>
                <a:lnSpc>
                  <a:spcPct val="90000"/>
                </a:lnSpc>
              </a:pPr>
              <a:r>
                <a:rPr lang="en-US" sz="1100" dirty="0" smtClean="0">
                  <a:latin typeface="Arial" charset="0"/>
                </a:rPr>
                <a:t>Finance &amp; </a:t>
              </a:r>
              <a:r>
                <a:rPr lang="en-US" sz="1100" dirty="0" err="1" smtClean="0">
                  <a:latin typeface="Arial" charset="0"/>
                </a:rPr>
                <a:t>Contrôle</a:t>
              </a:r>
              <a:endParaRPr lang="en-US" sz="1100" b="1" dirty="0">
                <a:latin typeface="Arial" charset="0"/>
                <a:cs typeface="Arial" charset="0"/>
              </a:endParaRPr>
            </a:p>
            <a:p>
              <a:endParaRPr lang="en-US" sz="1200" b="1" dirty="0">
                <a:latin typeface="Arial" charset="0"/>
                <a:cs typeface="Arial" charset="0"/>
              </a:endParaRPr>
            </a:p>
          </p:txBody>
        </p:sp>
        <p:sp>
          <p:nvSpPr>
            <p:cNvPr id="1102856" name="Rectangle 8"/>
            <p:cNvSpPr>
              <a:spLocks noChangeArrowheads="1"/>
            </p:cNvSpPr>
            <p:nvPr/>
          </p:nvSpPr>
          <p:spPr bwMode="auto">
            <a:xfrm>
              <a:off x="72" y="1279"/>
              <a:ext cx="122" cy="1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 type="none" w="lg" len="lg"/>
            </a:ln>
            <a:effectLst/>
          </p:spPr>
          <p:txBody>
            <a:bodyPr wrap="none" tIns="91440" bIns="91440" anchor="ctr"/>
            <a:lstStyle/>
            <a:p>
              <a:endParaRPr lang="en-AU" sz="1400" b="1">
                <a:latin typeface="Arial" charset="0"/>
                <a:cs typeface="Arial" charset="0"/>
              </a:endParaRPr>
            </a:p>
          </p:txBody>
        </p:sp>
        <p:sp>
          <p:nvSpPr>
            <p:cNvPr id="1102857" name="Rectangle 9"/>
            <p:cNvSpPr>
              <a:spLocks noChangeArrowheads="1"/>
            </p:cNvSpPr>
            <p:nvPr/>
          </p:nvSpPr>
          <p:spPr bwMode="gray">
            <a:xfrm>
              <a:off x="72" y="1313"/>
              <a:ext cx="768" cy="150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2"/>
              </a:solidFill>
              <a:miter lim="800000"/>
              <a:headEnd/>
              <a:tailEnd type="none" w="med" len="lg"/>
            </a:ln>
            <a:effectLst/>
          </p:spPr>
          <p:txBody>
            <a:bodyPr tIns="91440" bIns="91440" anchor="ctr"/>
            <a:lstStyle/>
            <a:p>
              <a:pPr>
                <a:lnSpc>
                  <a:spcPct val="90000"/>
                </a:lnSpc>
              </a:pPr>
              <a:r>
                <a:rPr lang="en-US" sz="1200" b="1" dirty="0" err="1" smtClean="0">
                  <a:latin typeface="Arial" charset="0"/>
                  <a:cs typeface="Arial" charset="0"/>
                </a:rPr>
                <a:t>P.Carruel</a:t>
              </a:r>
              <a:endParaRPr lang="en-US" sz="1200" b="1" dirty="0">
                <a:latin typeface="Arial" charset="0"/>
                <a:cs typeface="Arial" charset="0"/>
              </a:endParaRPr>
            </a:p>
          </p:txBody>
        </p:sp>
      </p:grpSp>
      <p:grpSp>
        <p:nvGrpSpPr>
          <p:cNvPr id="3" name="Group 10"/>
          <p:cNvGrpSpPr>
            <a:grpSpLocks/>
          </p:cNvGrpSpPr>
          <p:nvPr>
            <p:custDataLst>
              <p:tags r:id="rId7"/>
            </p:custDataLst>
          </p:nvPr>
        </p:nvGrpSpPr>
        <p:grpSpPr bwMode="auto">
          <a:xfrm>
            <a:off x="403225" y="2689225"/>
            <a:ext cx="1406525" cy="628650"/>
            <a:chOff x="254" y="1694"/>
            <a:chExt cx="768" cy="396"/>
          </a:xfrm>
        </p:grpSpPr>
        <p:sp>
          <p:nvSpPr>
            <p:cNvPr id="1102859" name="Rectangle 11"/>
            <p:cNvSpPr>
              <a:spLocks noChangeArrowheads="1"/>
            </p:cNvSpPr>
            <p:nvPr/>
          </p:nvSpPr>
          <p:spPr bwMode="gray">
            <a:xfrm>
              <a:off x="254" y="1694"/>
              <a:ext cx="768" cy="396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tIns="91440" bIns="91440" anchor="ctr"/>
            <a:lstStyle/>
            <a:p>
              <a:r>
                <a:rPr lang="en-US" sz="1200" b="1" dirty="0" smtClean="0">
                  <a:latin typeface="Arial" charset="0"/>
                  <a:cs typeface="Arial" charset="0"/>
                </a:rPr>
                <a:t>X</a:t>
              </a:r>
              <a:endParaRPr lang="en-US" sz="1200" b="1" dirty="0">
                <a:latin typeface="Arial" charset="0"/>
                <a:cs typeface="Arial" charset="0"/>
              </a:endParaRPr>
            </a:p>
          </p:txBody>
        </p:sp>
        <p:sp>
          <p:nvSpPr>
            <p:cNvPr id="1102860" name="Rectangle 12"/>
            <p:cNvSpPr>
              <a:spLocks noChangeArrowheads="1"/>
            </p:cNvSpPr>
            <p:nvPr/>
          </p:nvSpPr>
          <p:spPr bwMode="auto">
            <a:xfrm>
              <a:off x="254" y="1906"/>
              <a:ext cx="122" cy="1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 type="none" w="lg" len="lg"/>
            </a:ln>
            <a:effectLst/>
          </p:spPr>
          <p:txBody>
            <a:bodyPr wrap="none" tIns="91440" bIns="91440" anchor="ctr"/>
            <a:lstStyle/>
            <a:p>
              <a:endParaRPr lang="en-AU" sz="1400" b="1">
                <a:latin typeface="Arial" charset="0"/>
                <a:cs typeface="Arial" charset="0"/>
              </a:endParaRPr>
            </a:p>
          </p:txBody>
        </p:sp>
      </p:grpSp>
      <p:grpSp>
        <p:nvGrpSpPr>
          <p:cNvPr id="4" name="Group 13"/>
          <p:cNvGrpSpPr>
            <a:grpSpLocks/>
          </p:cNvGrpSpPr>
          <p:nvPr>
            <p:custDataLst>
              <p:tags r:id="rId8"/>
            </p:custDataLst>
          </p:nvPr>
        </p:nvGrpSpPr>
        <p:grpSpPr bwMode="auto">
          <a:xfrm>
            <a:off x="403225" y="4032250"/>
            <a:ext cx="1406525" cy="628650"/>
            <a:chOff x="254" y="2322"/>
            <a:chExt cx="768" cy="396"/>
          </a:xfrm>
        </p:grpSpPr>
        <p:sp>
          <p:nvSpPr>
            <p:cNvPr id="1102862" name="Rectangle 14"/>
            <p:cNvSpPr>
              <a:spLocks noChangeArrowheads="1"/>
            </p:cNvSpPr>
            <p:nvPr/>
          </p:nvSpPr>
          <p:spPr bwMode="gray">
            <a:xfrm>
              <a:off x="254" y="2322"/>
              <a:ext cx="768" cy="396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tIns="91440" bIns="91440" anchor="ctr"/>
            <a:lstStyle/>
            <a:p>
              <a:r>
                <a:rPr lang="en-US" sz="1200" b="1" dirty="0" smtClean="0">
                  <a:latin typeface="Arial" charset="0"/>
                  <a:cs typeface="Arial" charset="0"/>
                </a:rPr>
                <a:t>X</a:t>
              </a:r>
              <a:endParaRPr lang="en-US" sz="1200" b="1" dirty="0">
                <a:latin typeface="Arial" charset="0"/>
                <a:cs typeface="Arial" charset="0"/>
              </a:endParaRPr>
            </a:p>
          </p:txBody>
        </p:sp>
        <p:sp>
          <p:nvSpPr>
            <p:cNvPr id="1102863" name="Rectangle 15"/>
            <p:cNvSpPr>
              <a:spLocks noChangeArrowheads="1"/>
            </p:cNvSpPr>
            <p:nvPr/>
          </p:nvSpPr>
          <p:spPr bwMode="auto">
            <a:xfrm>
              <a:off x="254" y="2534"/>
              <a:ext cx="122" cy="1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 type="none" w="lg" len="lg"/>
            </a:ln>
            <a:effectLst/>
          </p:spPr>
          <p:txBody>
            <a:bodyPr wrap="none" tIns="91440" bIns="91440" anchor="ctr"/>
            <a:lstStyle/>
            <a:p>
              <a:endParaRPr lang="en-AU" sz="1400" b="1">
                <a:latin typeface="Arial" charset="0"/>
                <a:cs typeface="Arial" charset="0"/>
              </a:endParaRPr>
            </a:p>
          </p:txBody>
        </p:sp>
      </p:grpSp>
      <p:grpSp>
        <p:nvGrpSpPr>
          <p:cNvPr id="5" name="Group 16"/>
          <p:cNvGrpSpPr>
            <a:grpSpLocks/>
          </p:cNvGrpSpPr>
          <p:nvPr>
            <p:custDataLst>
              <p:tags r:id="rId9"/>
            </p:custDataLst>
          </p:nvPr>
        </p:nvGrpSpPr>
        <p:grpSpPr bwMode="auto">
          <a:xfrm>
            <a:off x="403225" y="5519738"/>
            <a:ext cx="1406525" cy="628650"/>
            <a:chOff x="1194" y="2847"/>
            <a:chExt cx="1154" cy="396"/>
          </a:xfrm>
        </p:grpSpPr>
        <p:sp>
          <p:nvSpPr>
            <p:cNvPr id="1102865" name="Rectangle 17"/>
            <p:cNvSpPr>
              <a:spLocks noChangeArrowheads="1"/>
            </p:cNvSpPr>
            <p:nvPr/>
          </p:nvSpPr>
          <p:spPr bwMode="gray">
            <a:xfrm>
              <a:off x="1194" y="2847"/>
              <a:ext cx="1154" cy="396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tIns="91440" bIns="91440" anchor="ctr"/>
            <a:lstStyle/>
            <a:p>
              <a:r>
                <a:rPr lang="en-US" sz="1200" b="1" dirty="0" smtClean="0">
                  <a:latin typeface="Arial" charset="0"/>
                  <a:cs typeface="Arial" charset="0"/>
                </a:rPr>
                <a:t>x</a:t>
              </a:r>
              <a:endParaRPr lang="en-US" sz="1200" b="1" dirty="0">
                <a:latin typeface="Arial" charset="0"/>
                <a:cs typeface="Arial" charset="0"/>
              </a:endParaRPr>
            </a:p>
          </p:txBody>
        </p:sp>
        <p:sp>
          <p:nvSpPr>
            <p:cNvPr id="1102866" name="Rectangle 18"/>
            <p:cNvSpPr>
              <a:spLocks noChangeArrowheads="1"/>
            </p:cNvSpPr>
            <p:nvPr/>
          </p:nvSpPr>
          <p:spPr bwMode="auto">
            <a:xfrm>
              <a:off x="1194" y="3059"/>
              <a:ext cx="184" cy="1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 type="none" w="lg" len="lg"/>
            </a:ln>
            <a:effectLst/>
          </p:spPr>
          <p:txBody>
            <a:bodyPr wrap="none" tIns="91440" bIns="91440" anchor="ctr"/>
            <a:lstStyle/>
            <a:p>
              <a:endParaRPr lang="en-AU" sz="1400" b="1">
                <a:latin typeface="Arial" charset="0"/>
                <a:cs typeface="Arial" charset="0"/>
              </a:endParaRPr>
            </a:p>
          </p:txBody>
        </p:sp>
      </p:grpSp>
      <p:sp>
        <p:nvSpPr>
          <p:cNvPr id="1102867" name="Rectangle 19"/>
          <p:cNvSpPr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1809750" y="1981200"/>
            <a:ext cx="3516313" cy="4286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tIns="91440" bIns="91440" anchor="b">
            <a:spAutoFit/>
          </a:bodyPr>
          <a:lstStyle/>
          <a:p>
            <a:r>
              <a:rPr lang="en-US" sz="1600" b="1">
                <a:cs typeface="Arial" charset="0"/>
              </a:rPr>
              <a:t>Role</a:t>
            </a:r>
          </a:p>
        </p:txBody>
      </p:sp>
      <p:sp>
        <p:nvSpPr>
          <p:cNvPr id="1102868" name="Rectangle 20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809750" y="2409825"/>
            <a:ext cx="3516313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marL="92075" indent="-92075" algn="l">
              <a:buClr>
                <a:schemeClr val="tx2"/>
              </a:buClr>
              <a:buSzPct val="100000"/>
              <a:buFontTx/>
              <a:buChar char="•"/>
            </a:pPr>
            <a:r>
              <a:rPr lang="en-US" sz="1200" dirty="0"/>
              <a:t>X</a:t>
            </a:r>
            <a:endParaRPr lang="en-US" sz="1200" dirty="0">
              <a:cs typeface="Arial" charset="0"/>
            </a:endParaRPr>
          </a:p>
        </p:txBody>
      </p:sp>
      <p:sp>
        <p:nvSpPr>
          <p:cNvPr id="1102869" name="Rectangle 21"/>
          <p:cNvSpPr>
            <a:spLocks noChangeArrowheads="1"/>
          </p:cNvSpPr>
          <p:nvPr>
            <p:custDataLst>
              <p:tags r:id="rId12"/>
            </p:custDataLst>
          </p:nvPr>
        </p:nvSpPr>
        <p:spPr bwMode="gray">
          <a:xfrm>
            <a:off x="5586413" y="1981200"/>
            <a:ext cx="1773237" cy="4286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tIns="91440" bIns="91440" anchor="b">
            <a:spAutoFit/>
          </a:bodyPr>
          <a:lstStyle/>
          <a:p>
            <a:r>
              <a:rPr lang="en-US" sz="1600" b="1">
                <a:cs typeface="Arial" charset="0"/>
              </a:rPr>
              <a:t>In charge</a:t>
            </a:r>
          </a:p>
        </p:txBody>
      </p:sp>
      <p:sp>
        <p:nvSpPr>
          <p:cNvPr id="1102870" name="Rectangle 22"/>
          <p:cNvSpPr>
            <a:spLocks noChangeArrowheads="1"/>
          </p:cNvSpPr>
          <p:nvPr>
            <p:custDataLst>
              <p:tags r:id="rId13"/>
            </p:custDataLst>
          </p:nvPr>
        </p:nvSpPr>
        <p:spPr bwMode="gray">
          <a:xfrm>
            <a:off x="7578725" y="1981200"/>
            <a:ext cx="1773238" cy="4286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tIns="91440" bIns="91440" anchor="b">
            <a:spAutoFit/>
          </a:bodyPr>
          <a:lstStyle/>
          <a:p>
            <a:r>
              <a:rPr lang="en-US" sz="1600" b="1">
                <a:cs typeface="Arial" charset="0"/>
              </a:rPr>
              <a:t>Staffing</a:t>
            </a:r>
          </a:p>
        </p:txBody>
      </p:sp>
      <p:sp>
        <p:nvSpPr>
          <p:cNvPr id="1102871" name="Rectangle 23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1809750" y="3917950"/>
            <a:ext cx="3516313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marL="92075" indent="-92075" algn="l">
              <a:buClr>
                <a:schemeClr val="tx2"/>
              </a:buClr>
              <a:buSzPct val="100000"/>
              <a:buFontTx/>
              <a:buChar char="•"/>
            </a:pPr>
            <a:r>
              <a:rPr lang="en-US" sz="1200">
                <a:cs typeface="Arial" charset="0"/>
              </a:rPr>
              <a:t>x</a:t>
            </a:r>
          </a:p>
        </p:txBody>
      </p:sp>
      <p:sp>
        <p:nvSpPr>
          <p:cNvPr id="1102872" name="Rectangle 24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1809750" y="5287963"/>
            <a:ext cx="3516313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marL="92075" indent="-92075" algn="l">
              <a:buClr>
                <a:schemeClr val="tx2"/>
              </a:buClr>
              <a:buSzPct val="100000"/>
              <a:buFontTx/>
              <a:buChar char="•"/>
            </a:pPr>
            <a:r>
              <a:rPr lang="en-US" sz="1200">
                <a:cs typeface="Arial" charset="0"/>
              </a:rPr>
              <a:t>x</a:t>
            </a:r>
          </a:p>
          <a:p>
            <a:pPr marL="92075" indent="-92075" algn="l">
              <a:buClr>
                <a:schemeClr val="tx2"/>
              </a:buClr>
              <a:buSzPct val="100000"/>
              <a:buFontTx/>
              <a:buChar char="•"/>
            </a:pPr>
            <a:endParaRPr lang="en-US" sz="1200">
              <a:cs typeface="Arial" charset="0"/>
            </a:endParaRPr>
          </a:p>
        </p:txBody>
      </p:sp>
      <p:sp>
        <p:nvSpPr>
          <p:cNvPr id="1102873" name="Rectangle 25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5568950" y="2409825"/>
            <a:ext cx="1773238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algn="l">
              <a:buClr>
                <a:srgbClr val="EE1B2E"/>
              </a:buClr>
            </a:pPr>
            <a:r>
              <a:rPr lang="en-US" sz="1200" dirty="0" smtClean="0">
                <a:cs typeface="Arial" charset="0"/>
              </a:rPr>
              <a:t>X</a:t>
            </a:r>
            <a:endParaRPr lang="en-US" sz="1200" dirty="0">
              <a:cs typeface="Arial" charset="0"/>
            </a:endParaRPr>
          </a:p>
        </p:txBody>
      </p:sp>
      <p:sp>
        <p:nvSpPr>
          <p:cNvPr id="1102874" name="Rectangle 26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5568950" y="3946525"/>
            <a:ext cx="1773238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algn="l">
              <a:buClr>
                <a:srgbClr val="EE1B2E"/>
              </a:buClr>
            </a:pPr>
            <a:r>
              <a:rPr lang="en-US" sz="1200" dirty="0" smtClean="0">
                <a:cs typeface="Arial" charset="0"/>
              </a:rPr>
              <a:t>x</a:t>
            </a:r>
            <a:endParaRPr lang="en-US" sz="1200" dirty="0">
              <a:cs typeface="Arial" charset="0"/>
            </a:endParaRPr>
          </a:p>
        </p:txBody>
      </p:sp>
      <p:sp>
        <p:nvSpPr>
          <p:cNvPr id="1102875" name="Rectangle 27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5583238" y="5359400"/>
            <a:ext cx="1773237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algn="l">
              <a:buClr>
                <a:srgbClr val="EE1B2E"/>
              </a:buClr>
            </a:pPr>
            <a:r>
              <a:rPr lang="en-US" sz="1200" dirty="0" smtClean="0">
                <a:cs typeface="Arial" charset="0"/>
              </a:rPr>
              <a:t>x</a:t>
            </a:r>
            <a:endParaRPr lang="en-US" sz="1200" dirty="0">
              <a:cs typeface="Arial" charset="0"/>
            </a:endParaRPr>
          </a:p>
        </p:txBody>
      </p:sp>
      <p:sp>
        <p:nvSpPr>
          <p:cNvPr id="1102876" name="Rectangle 28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7572375" y="2409825"/>
            <a:ext cx="1773238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algn="l">
              <a:buClr>
                <a:srgbClr val="EE1B2E"/>
              </a:buClr>
            </a:pPr>
            <a:r>
              <a:rPr lang="en-US" sz="1200">
                <a:cs typeface="Arial" charset="0"/>
              </a:rPr>
              <a:t>X FTE</a:t>
            </a:r>
          </a:p>
        </p:txBody>
      </p:sp>
      <p:sp>
        <p:nvSpPr>
          <p:cNvPr id="1102877" name="Rectangle 29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7572375" y="3946525"/>
            <a:ext cx="1773238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algn="l">
              <a:buClr>
                <a:srgbClr val="EE1B2E"/>
              </a:buClr>
            </a:pPr>
            <a:r>
              <a:rPr lang="en-US" sz="1200" dirty="0">
                <a:cs typeface="Arial" charset="0"/>
              </a:rPr>
              <a:t>X FTE </a:t>
            </a:r>
          </a:p>
          <a:p>
            <a:pPr algn="l">
              <a:buClr>
                <a:srgbClr val="EE1B2E"/>
              </a:buClr>
            </a:pPr>
            <a:endParaRPr lang="en-US" sz="1200" dirty="0">
              <a:cs typeface="Arial" charset="0"/>
            </a:endParaRPr>
          </a:p>
        </p:txBody>
      </p:sp>
      <p:sp>
        <p:nvSpPr>
          <p:cNvPr id="1102879" name="Line 31"/>
          <p:cNvSpPr>
            <a:spLocks noChangeShapeType="1"/>
          </p:cNvSpPr>
          <p:nvPr>
            <p:custDataLst>
              <p:tags r:id="rId21"/>
            </p:custDataLst>
          </p:nvPr>
        </p:nvSpPr>
        <p:spPr bwMode="gray">
          <a:xfrm>
            <a:off x="431800" y="3795713"/>
            <a:ext cx="9266238" cy="0"/>
          </a:xfrm>
          <a:prstGeom prst="line">
            <a:avLst/>
          </a:prstGeom>
          <a:noFill/>
          <a:ln w="12700">
            <a:solidFill>
              <a:srgbClr val="B4B4B4"/>
            </a:solidFill>
            <a:prstDash val="dash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1102880" name="Line 32"/>
          <p:cNvSpPr>
            <a:spLocks noChangeShapeType="1"/>
          </p:cNvSpPr>
          <p:nvPr>
            <p:custDataLst>
              <p:tags r:id="rId22"/>
            </p:custDataLst>
          </p:nvPr>
        </p:nvSpPr>
        <p:spPr bwMode="gray">
          <a:xfrm>
            <a:off x="431800" y="5240338"/>
            <a:ext cx="9266238" cy="0"/>
          </a:xfrm>
          <a:prstGeom prst="line">
            <a:avLst/>
          </a:prstGeom>
          <a:noFill/>
          <a:ln w="12700">
            <a:solidFill>
              <a:srgbClr val="B4B4B4"/>
            </a:solidFill>
            <a:prstDash val="dash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graphicFrame>
        <p:nvGraphicFramePr>
          <p:cNvPr id="1102881" name="Rectangle 33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03426" r:id="rId26" imgW="0" imgH="0" progId="">
              <p:embed/>
            </p:oleObj>
          </a:graphicData>
        </a:graphic>
      </p:graphicFrame>
      <p:sp>
        <p:nvSpPr>
          <p:cNvPr id="1102882" name="Rectangle 34"/>
          <p:cNvSpPr>
            <a:spLocks noChangeArrowheads="1"/>
          </p:cNvSpPr>
          <p:nvPr>
            <p:custDataLst>
              <p:tags r:id="rId23"/>
            </p:custDataLst>
          </p:nvPr>
        </p:nvSpPr>
        <p:spPr bwMode="gray">
          <a:xfrm rot="487806">
            <a:off x="6049438" y="561588"/>
            <a:ext cx="1671100" cy="276999"/>
          </a:xfrm>
          <a:prstGeom prst="rect">
            <a:avLst/>
          </a:prstGeom>
          <a:solidFill>
            <a:schemeClr val="tx2"/>
          </a:solidFill>
          <a:ln w="19050" algn="ctr">
            <a:solidFill>
              <a:schemeClr val="bg1"/>
            </a:solidFill>
            <a:miter lim="800000"/>
            <a:headEnd/>
            <a:tailEnd type="none" w="med" len="lg"/>
          </a:ln>
          <a:effectLst/>
        </p:spPr>
        <p:txBody>
          <a:bodyPr wrap="none" lIns="0" tIns="0" rIns="0" bIns="0" anchor="ctr">
            <a:spAutoFit/>
          </a:bodyPr>
          <a:lstStyle/>
          <a:p>
            <a:pPr eaLnBrk="0" hangingPunct="0"/>
            <a:r>
              <a:rPr lang="en-US" b="1" dirty="0">
                <a:solidFill>
                  <a:schemeClr val="bg1"/>
                </a:solidFill>
              </a:rPr>
              <a:t>To be completed 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86466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04450" r:id="rId6" imgW="0" imgH="0" progId="">
              <p:embed/>
            </p:oleObj>
          </a:graphicData>
        </a:graphic>
      </p:graphicFrame>
      <p:sp>
        <p:nvSpPr>
          <p:cNvPr id="1086467" name="Rectangle 3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660400" y="1143000"/>
            <a:ext cx="8789988" cy="533400"/>
          </a:xfrm>
        </p:spPr>
        <p:txBody>
          <a:bodyPr/>
          <a:lstStyle/>
          <a:p>
            <a:r>
              <a:rPr lang="en-US" dirty="0" smtClean="0"/>
              <a:t>E.ON France </a:t>
            </a:r>
            <a:r>
              <a:rPr lang="en-US" b="1" dirty="0" smtClean="0"/>
              <a:t>Finance &amp; </a:t>
            </a:r>
            <a:r>
              <a:rPr lang="en-US" b="1" dirty="0" err="1" smtClean="0"/>
              <a:t>Contrôle</a:t>
            </a:r>
            <a:r>
              <a:rPr lang="en-US" dirty="0" smtClean="0"/>
              <a:t>– </a:t>
            </a:r>
            <a:r>
              <a:rPr lang="en-US" dirty="0"/>
              <a:t>Function description</a:t>
            </a:r>
          </a:p>
        </p:txBody>
      </p:sp>
      <p:sp>
        <p:nvSpPr>
          <p:cNvPr id="1086468" name="Rectangle 4"/>
          <p:cNvSpPr>
            <a:spLocks noChangeArrowheads="1"/>
          </p:cNvSpPr>
          <p:nvPr/>
        </p:nvSpPr>
        <p:spPr bwMode="gray">
          <a:xfrm>
            <a:off x="455613" y="1824038"/>
            <a:ext cx="4113212" cy="4286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tIns="91440" bIns="91440" anchor="b">
            <a:spAutoFit/>
          </a:bodyPr>
          <a:lstStyle/>
          <a:p>
            <a:r>
              <a:rPr lang="en-US" sz="1600" b="1">
                <a:cs typeface="Arial" charset="0"/>
              </a:rPr>
              <a:t>Scope of Function</a:t>
            </a:r>
          </a:p>
        </p:txBody>
      </p:sp>
      <p:sp>
        <p:nvSpPr>
          <p:cNvPr id="1086469" name="Rectangle 5"/>
          <p:cNvSpPr>
            <a:spLocks noChangeArrowheads="1"/>
          </p:cNvSpPr>
          <p:nvPr/>
        </p:nvSpPr>
        <p:spPr bwMode="gray">
          <a:xfrm>
            <a:off x="455613" y="2252663"/>
            <a:ext cx="4113212" cy="3602037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1440" bIns="91440"/>
          <a:lstStyle/>
          <a:p>
            <a:pPr algn="l">
              <a:lnSpc>
                <a:spcPct val="95000"/>
              </a:lnSpc>
            </a:pPr>
            <a:r>
              <a:rPr lang="en-US" sz="1400" b="1" dirty="0" smtClean="0">
                <a:cs typeface="Arial" charset="0"/>
              </a:rPr>
              <a:t>Objective 1</a:t>
            </a:r>
            <a:endParaRPr lang="en-US" sz="1400" b="1" dirty="0">
              <a:cs typeface="Arial" charset="0"/>
            </a:endParaRPr>
          </a:p>
          <a:p>
            <a:pPr marL="288925" lvl="1" indent="-174625" algn="l">
              <a:lnSpc>
                <a:spcPct val="95000"/>
              </a:lnSpc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TBC</a:t>
            </a:r>
            <a:endParaRPr lang="en-US" sz="1400" dirty="0">
              <a:cs typeface="Arial" charset="0"/>
            </a:endParaRPr>
          </a:p>
          <a:p>
            <a:pPr marL="288925" lvl="1" indent="-174625" algn="l">
              <a:lnSpc>
                <a:spcPct val="95000"/>
              </a:lnSpc>
              <a:buClr>
                <a:schemeClr val="tx2"/>
              </a:buClr>
              <a:buFontTx/>
              <a:buChar char="•"/>
            </a:pPr>
            <a:endParaRPr lang="en-US" sz="1400" dirty="0">
              <a:cs typeface="Arial" charset="0"/>
            </a:endParaRPr>
          </a:p>
          <a:p>
            <a:pPr algn="l">
              <a:lnSpc>
                <a:spcPct val="95000"/>
              </a:lnSpc>
            </a:pPr>
            <a:r>
              <a:rPr lang="en-US" sz="1400" b="1" dirty="0" smtClean="0">
                <a:cs typeface="Arial" charset="0"/>
              </a:rPr>
              <a:t>Objective 1</a:t>
            </a:r>
          </a:p>
          <a:p>
            <a:pPr marL="288925" lvl="1" indent="-174625" algn="l">
              <a:lnSpc>
                <a:spcPct val="95000"/>
              </a:lnSpc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TBC</a:t>
            </a:r>
          </a:p>
          <a:p>
            <a:pPr marL="288925" lvl="1" indent="-174625" algn="l">
              <a:lnSpc>
                <a:spcPct val="95000"/>
              </a:lnSpc>
              <a:buClr>
                <a:schemeClr val="tx2"/>
              </a:buClr>
              <a:buFontTx/>
              <a:buChar char="•"/>
            </a:pPr>
            <a:endParaRPr lang="en-US" sz="1400" dirty="0">
              <a:cs typeface="Arial" charset="0"/>
            </a:endParaRPr>
          </a:p>
          <a:p>
            <a:pPr algn="l">
              <a:lnSpc>
                <a:spcPct val="95000"/>
              </a:lnSpc>
            </a:pPr>
            <a:r>
              <a:rPr lang="en-US" sz="1400" b="1" dirty="0" smtClean="0">
                <a:cs typeface="Arial" charset="0"/>
              </a:rPr>
              <a:t>Management</a:t>
            </a:r>
            <a:endParaRPr lang="en-US" sz="1400" b="1" dirty="0">
              <a:cs typeface="Arial" charset="0"/>
            </a:endParaRPr>
          </a:p>
          <a:p>
            <a:pPr marL="288925" lvl="1" indent="-174625" algn="l">
              <a:lnSpc>
                <a:spcPct val="95000"/>
              </a:lnSpc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TBC</a:t>
            </a:r>
            <a:endParaRPr lang="en-US" sz="1400" dirty="0">
              <a:cs typeface="Arial" charset="0"/>
            </a:endParaRPr>
          </a:p>
        </p:txBody>
      </p:sp>
      <p:sp>
        <p:nvSpPr>
          <p:cNvPr id="1086470" name="Rectangle 6"/>
          <p:cNvSpPr>
            <a:spLocks noChangeArrowheads="1"/>
          </p:cNvSpPr>
          <p:nvPr/>
        </p:nvSpPr>
        <p:spPr bwMode="gray">
          <a:xfrm>
            <a:off x="5337175" y="1824038"/>
            <a:ext cx="4113213" cy="4286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tIns="91440" bIns="91440" anchor="b">
            <a:spAutoFit/>
          </a:bodyPr>
          <a:lstStyle/>
          <a:p>
            <a:r>
              <a:rPr lang="en-US" sz="1600" b="1">
                <a:cs typeface="Arial" charset="0"/>
              </a:rPr>
              <a:t>Steering – Interfaces</a:t>
            </a:r>
          </a:p>
        </p:txBody>
      </p:sp>
      <p:sp>
        <p:nvSpPr>
          <p:cNvPr id="1086471" name="Rectangle 7"/>
          <p:cNvSpPr>
            <a:spLocks noChangeArrowheads="1"/>
          </p:cNvSpPr>
          <p:nvPr/>
        </p:nvSpPr>
        <p:spPr bwMode="gray">
          <a:xfrm>
            <a:off x="5337175" y="2252663"/>
            <a:ext cx="4113213" cy="3602037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1440" bIns="91440"/>
          <a:lstStyle/>
          <a:p>
            <a:pPr algn="l"/>
            <a:r>
              <a:rPr lang="en-US" sz="1400" b="1" dirty="0">
                <a:cs typeface="Arial" charset="0"/>
              </a:rPr>
              <a:t>Report to EFR </a:t>
            </a:r>
            <a:r>
              <a:rPr lang="en-US" sz="1400" b="1" dirty="0" err="1">
                <a:cs typeface="Arial" charset="0"/>
              </a:rPr>
              <a:t>Directoire</a:t>
            </a:r>
            <a:endParaRPr lang="en-US" sz="1400" b="1" dirty="0">
              <a:cs typeface="Arial" charset="0"/>
            </a:endParaRP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endParaRPr lang="en-US" sz="1400" dirty="0">
              <a:cs typeface="Arial" charset="0"/>
            </a:endParaRPr>
          </a:p>
          <a:p>
            <a:pPr algn="l"/>
            <a:r>
              <a:rPr lang="en-US" sz="1400" b="1" dirty="0" smtClean="0">
                <a:cs typeface="Arial" charset="0"/>
              </a:rPr>
              <a:t>SNET</a:t>
            </a:r>
            <a:endParaRPr lang="en-US" sz="1400" dirty="0">
              <a:cs typeface="Arial" charset="0"/>
            </a:endParaRP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.</a:t>
            </a:r>
            <a:endParaRPr lang="en-US" sz="1400" dirty="0">
              <a:cs typeface="Arial" charset="0"/>
            </a:endParaRP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endParaRPr lang="en-US" sz="1400" dirty="0">
              <a:cs typeface="Arial" charset="0"/>
            </a:endParaRPr>
          </a:p>
          <a:p>
            <a:pPr algn="l"/>
            <a:r>
              <a:rPr lang="en-US" sz="1400" b="1" dirty="0">
                <a:cs typeface="Arial" charset="0"/>
              </a:rPr>
              <a:t>Interfaces</a:t>
            </a: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.</a:t>
            </a: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.</a:t>
            </a: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endParaRPr lang="en-US" sz="1400" dirty="0">
              <a:cs typeface="Arial" charset="0"/>
            </a:endParaRPr>
          </a:p>
        </p:txBody>
      </p:sp>
      <p:sp>
        <p:nvSpPr>
          <p:cNvPr id="1086472" name="Rectangle 8"/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 rot="487806">
            <a:off x="6076690" y="561588"/>
            <a:ext cx="1616596" cy="276999"/>
          </a:xfrm>
          <a:prstGeom prst="rect">
            <a:avLst/>
          </a:prstGeom>
          <a:solidFill>
            <a:schemeClr val="tx2"/>
          </a:solidFill>
          <a:ln w="19050" algn="ctr">
            <a:solidFill>
              <a:schemeClr val="bg1"/>
            </a:solidFill>
            <a:miter lim="800000"/>
            <a:headEnd/>
            <a:tailEnd type="none" w="med" len="lg"/>
          </a:ln>
          <a:effectLst/>
        </p:spPr>
        <p:txBody>
          <a:bodyPr wrap="none" lIns="0" tIns="0" rIns="0" bIns="0" anchor="ctr">
            <a:spAutoFit/>
          </a:bodyPr>
          <a:lstStyle/>
          <a:p>
            <a:pPr eaLnBrk="0" hangingPunct="0"/>
            <a:r>
              <a:rPr lang="en-US" b="1" dirty="0">
                <a:solidFill>
                  <a:schemeClr val="bg1"/>
                </a:solidFill>
              </a:rPr>
              <a:t>To be completed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97113" y="2982686"/>
            <a:ext cx="9082315" cy="533400"/>
          </a:xfrm>
        </p:spPr>
        <p:txBody>
          <a:bodyPr/>
          <a:lstStyle/>
          <a:p>
            <a:pPr eaLnBrk="1" hangingPunct="1"/>
            <a:r>
              <a:rPr lang="fr-FR" dirty="0" smtClean="0"/>
              <a:t>Focus Organisation E.ON France </a:t>
            </a:r>
            <a:r>
              <a:rPr lang="fr-FR" b="1" dirty="0" smtClean="0"/>
              <a:t>Commerce</a:t>
            </a:r>
            <a:endParaRPr lang="fr-FR" b="1" dirty="0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Organization </a:t>
            </a:r>
            <a:r>
              <a:rPr lang="en-US" dirty="0" err="1" smtClean="0"/>
              <a:t>d’E.ON</a:t>
            </a:r>
            <a:r>
              <a:rPr lang="en-US" dirty="0" smtClean="0"/>
              <a:t> France </a:t>
            </a:r>
            <a:r>
              <a:rPr lang="en-US" b="1" dirty="0" smtClean="0"/>
              <a:t>Finance &amp; </a:t>
            </a:r>
            <a:r>
              <a:rPr lang="en-US" b="1" dirty="0" err="1" smtClean="0"/>
              <a:t>Contrôle</a:t>
            </a:r>
            <a:endParaRPr lang="en-US" b="1" dirty="0" smtClean="0"/>
          </a:p>
        </p:txBody>
      </p:sp>
      <p:cxnSp>
        <p:nvCxnSpPr>
          <p:cNvPr id="3077" name="AutoShape 3"/>
          <p:cNvCxnSpPr>
            <a:cxnSpLocks noChangeShapeType="1"/>
            <a:stCxn id="3116" idx="1"/>
            <a:endCxn id="3118" idx="3"/>
          </p:cNvCxnSpPr>
          <p:nvPr>
            <p:custDataLst>
              <p:tags r:id="rId3"/>
            </p:custDataLst>
          </p:nvPr>
        </p:nvCxnSpPr>
        <p:spPr bwMode="gray">
          <a:xfrm rot="10800000" flipV="1">
            <a:off x="5322888" y="2233613"/>
            <a:ext cx="1230312" cy="158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cxnSp>
      <p:cxnSp>
        <p:nvCxnSpPr>
          <p:cNvPr id="3078" name="AutoShape 4"/>
          <p:cNvCxnSpPr>
            <a:cxnSpLocks noChangeShapeType="1"/>
            <a:stCxn id="3114" idx="0"/>
            <a:endCxn id="3120" idx="2"/>
          </p:cNvCxnSpPr>
          <p:nvPr>
            <p:custDataLst>
              <p:tags r:id="rId4"/>
            </p:custDataLst>
          </p:nvPr>
        </p:nvCxnSpPr>
        <p:spPr bwMode="gray">
          <a:xfrm rot="5400000" flipH="1" flipV="1">
            <a:off x="2716027" y="1732571"/>
            <a:ext cx="933450" cy="2846759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cxnSp>
      <p:grpSp>
        <p:nvGrpSpPr>
          <p:cNvPr id="2" name="Group 6"/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3886200" y="1781175"/>
            <a:ext cx="1439863" cy="908050"/>
            <a:chOff x="72" y="1067"/>
            <a:chExt cx="768" cy="396"/>
          </a:xfrm>
        </p:grpSpPr>
        <p:sp>
          <p:nvSpPr>
            <p:cNvPr id="3118" name="Rectangle 7"/>
            <p:cNvSpPr>
              <a:spLocks noChangeArrowheads="1"/>
            </p:cNvSpPr>
            <p:nvPr/>
          </p:nvSpPr>
          <p:spPr bwMode="gray">
            <a:xfrm>
              <a:off x="74" y="1067"/>
              <a:ext cx="764" cy="396"/>
            </a:xfrm>
            <a:prstGeom prst="rect">
              <a:avLst/>
            </a:prstGeom>
            <a:solidFill>
              <a:schemeClr val="accent1"/>
            </a:solidFill>
            <a:ln w="12700" algn="ctr">
              <a:solidFill>
                <a:schemeClr val="bg2"/>
              </a:solidFill>
              <a:miter lim="800000"/>
              <a:headEnd/>
              <a:tailEnd/>
            </a:ln>
          </p:spPr>
          <p:txBody>
            <a:bodyPr tIns="91440" bIns="91440" anchor="ctr"/>
            <a:lstStyle/>
            <a:p>
              <a:pPr algn="ctr">
                <a:lnSpc>
                  <a:spcPct val="90000"/>
                </a:lnSpc>
              </a:pPr>
              <a:r>
                <a:rPr lang="en-US" sz="1100" b="1" dirty="0" smtClean="0">
                  <a:latin typeface="Arial" charset="0"/>
                </a:rPr>
                <a:t>Commerce </a:t>
              </a:r>
              <a:endParaRPr lang="en-US" sz="1100" b="1" dirty="0">
                <a:latin typeface="Arial" charset="0"/>
              </a:endParaRPr>
            </a:p>
            <a:p>
              <a:pPr algn="ctr"/>
              <a:endParaRPr lang="en-US" sz="1200" b="1" dirty="0">
                <a:latin typeface="Arial" charset="0"/>
              </a:endParaRPr>
            </a:p>
          </p:txBody>
        </p:sp>
        <p:sp>
          <p:nvSpPr>
            <p:cNvPr id="3119" name="Rectangle 8"/>
            <p:cNvSpPr>
              <a:spLocks noChangeArrowheads="1"/>
            </p:cNvSpPr>
            <p:nvPr/>
          </p:nvSpPr>
          <p:spPr bwMode="auto">
            <a:xfrm>
              <a:off x="72" y="1279"/>
              <a:ext cx="122" cy="1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 type="none" w="lg" len="lg"/>
            </a:ln>
          </p:spPr>
          <p:txBody>
            <a:bodyPr wrap="none" tIns="91440" bIns="91440" anchor="ctr"/>
            <a:lstStyle/>
            <a:p>
              <a:pPr algn="ctr"/>
              <a:endParaRPr lang="en-AU" sz="1400" b="1">
                <a:latin typeface="Arial" charset="0"/>
              </a:endParaRPr>
            </a:p>
          </p:txBody>
        </p:sp>
        <p:sp>
          <p:nvSpPr>
            <p:cNvPr id="3120" name="Rectangle 9"/>
            <p:cNvSpPr>
              <a:spLocks noChangeArrowheads="1"/>
            </p:cNvSpPr>
            <p:nvPr/>
          </p:nvSpPr>
          <p:spPr bwMode="gray">
            <a:xfrm>
              <a:off x="72" y="1313"/>
              <a:ext cx="768" cy="150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2"/>
              </a:solidFill>
              <a:miter lim="800000"/>
              <a:headEnd/>
              <a:tailEnd type="none" w="med" len="lg"/>
            </a:ln>
          </p:spPr>
          <p:txBody>
            <a:bodyPr tIns="91440" bIns="91440" anchor="ctr"/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latin typeface="Arial" charset="0"/>
                </a:rPr>
                <a:t>Frédéric Dionnet</a:t>
              </a:r>
              <a:endParaRPr lang="en-US" sz="1100" dirty="0">
                <a:latin typeface="Arial" charset="0"/>
              </a:endParaRPr>
            </a:p>
          </p:txBody>
        </p:sp>
      </p:grpSp>
      <p:grpSp>
        <p:nvGrpSpPr>
          <p:cNvPr id="3" name="Group 10"/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6553200" y="1919288"/>
            <a:ext cx="1406525" cy="628650"/>
            <a:chOff x="254" y="1694"/>
            <a:chExt cx="768" cy="396"/>
          </a:xfrm>
        </p:grpSpPr>
        <p:sp>
          <p:nvSpPr>
            <p:cNvPr id="3116" name="Rectangle 11"/>
            <p:cNvSpPr>
              <a:spLocks noChangeArrowheads="1"/>
            </p:cNvSpPr>
            <p:nvPr/>
          </p:nvSpPr>
          <p:spPr bwMode="gray">
            <a:xfrm>
              <a:off x="254" y="1694"/>
              <a:ext cx="768" cy="396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bg2"/>
              </a:solidFill>
              <a:miter lim="800000"/>
              <a:headEnd/>
              <a:tailEnd/>
            </a:ln>
          </p:spPr>
          <p:txBody>
            <a:bodyPr tIns="91440" bIns="91440" anchor="ctr"/>
            <a:lstStyle/>
            <a:p>
              <a:pPr algn="ctr"/>
              <a:r>
                <a:rPr lang="en-US" sz="1100" b="1" dirty="0" smtClean="0">
                  <a:latin typeface="Arial" charset="0"/>
                </a:rPr>
                <a:t>X</a:t>
              </a:r>
              <a:endParaRPr lang="en-US" sz="1200" b="1" dirty="0">
                <a:latin typeface="Arial" charset="0"/>
              </a:endParaRPr>
            </a:p>
          </p:txBody>
        </p:sp>
        <p:sp>
          <p:nvSpPr>
            <p:cNvPr id="3117" name="Rectangle 12"/>
            <p:cNvSpPr>
              <a:spLocks noChangeArrowheads="1"/>
            </p:cNvSpPr>
            <p:nvPr/>
          </p:nvSpPr>
          <p:spPr bwMode="auto">
            <a:xfrm>
              <a:off x="254" y="1906"/>
              <a:ext cx="122" cy="1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 type="none" w="lg" len="lg"/>
            </a:ln>
          </p:spPr>
          <p:txBody>
            <a:bodyPr wrap="none" tIns="91440" bIns="91440" anchor="ctr"/>
            <a:lstStyle/>
            <a:p>
              <a:pPr algn="ctr"/>
              <a:endParaRPr lang="en-AU" sz="1400" b="1">
                <a:latin typeface="Arial" charset="0"/>
              </a:endParaRPr>
            </a:p>
          </p:txBody>
        </p:sp>
      </p:grpSp>
      <p:graphicFrame>
        <p:nvGraphicFramePr>
          <p:cNvPr id="3074" name="Rectangle 33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05474" r:id="rId16" imgW="0" imgH="0" progId="">
              <p:embed/>
            </p:oleObj>
          </a:graphicData>
        </a:graphic>
      </p:graphicFrame>
      <p:sp>
        <p:nvSpPr>
          <p:cNvPr id="3081" name="Rectangle 9"/>
          <p:cNvSpPr>
            <a:spLocks noChangeArrowheads="1"/>
          </p:cNvSpPr>
          <p:nvPr/>
        </p:nvSpPr>
        <p:spPr bwMode="gray">
          <a:xfrm>
            <a:off x="6553200" y="2547938"/>
            <a:ext cx="1406525" cy="23812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2"/>
            </a:solidFill>
            <a:miter lim="800000"/>
            <a:headEnd/>
            <a:tailEnd type="none" w="med" len="lg"/>
          </a:ln>
        </p:spPr>
        <p:txBody>
          <a:bodyPr tIns="91440" bIns="91440" anchor="ctr"/>
          <a:lstStyle/>
          <a:p>
            <a:pPr algn="ctr">
              <a:lnSpc>
                <a:spcPct val="90000"/>
              </a:lnSpc>
            </a:pPr>
            <a:r>
              <a:rPr lang="en-US" sz="1100" dirty="0" smtClean="0">
                <a:latin typeface="Arial" charset="0"/>
              </a:rPr>
              <a:t>X</a:t>
            </a:r>
            <a:endParaRPr lang="en-US" sz="1100" dirty="0">
              <a:latin typeface="Arial" charset="0"/>
            </a:endParaRPr>
          </a:p>
        </p:txBody>
      </p:sp>
      <p:grpSp>
        <p:nvGrpSpPr>
          <p:cNvPr id="4" name="Groupe 47"/>
          <p:cNvGrpSpPr>
            <a:grpSpLocks/>
          </p:cNvGrpSpPr>
          <p:nvPr/>
        </p:nvGrpSpPr>
        <p:grpSpPr bwMode="auto">
          <a:xfrm>
            <a:off x="977529" y="3622675"/>
            <a:ext cx="1563687" cy="971550"/>
            <a:chOff x="158750" y="3625851"/>
            <a:chExt cx="1406525" cy="972609"/>
          </a:xfrm>
        </p:grpSpPr>
        <p:grpSp>
          <p:nvGrpSpPr>
            <p:cNvPr id="5" name="Group 13"/>
            <p:cNvGrpSpPr>
              <a:grpSpLocks/>
            </p:cNvGrpSpPr>
            <p:nvPr>
              <p:custDataLst>
                <p:tags r:id="rId13"/>
              </p:custDataLst>
            </p:nvPr>
          </p:nvGrpSpPr>
          <p:grpSpPr bwMode="auto">
            <a:xfrm>
              <a:off x="158750" y="3625851"/>
              <a:ext cx="1406525" cy="628650"/>
              <a:chOff x="254" y="2322"/>
              <a:chExt cx="768" cy="396"/>
            </a:xfrm>
          </p:grpSpPr>
          <p:sp>
            <p:nvSpPr>
              <p:cNvPr id="3114" name="Rectangle 14"/>
              <p:cNvSpPr>
                <a:spLocks noChangeArrowheads="1"/>
              </p:cNvSpPr>
              <p:nvPr/>
            </p:nvSpPr>
            <p:spPr bwMode="gray">
              <a:xfrm>
                <a:off x="254" y="2322"/>
                <a:ext cx="768" cy="396"/>
              </a:xfrm>
              <a:prstGeom prst="rect">
                <a:avLst/>
              </a:prstGeom>
              <a:solidFill>
                <a:schemeClr val="accent1"/>
              </a:solidFill>
              <a:ln w="9525" algn="ctr">
                <a:solidFill>
                  <a:schemeClr val="bg2"/>
                </a:solidFill>
                <a:miter lim="800000"/>
                <a:headEnd/>
                <a:tailEnd/>
              </a:ln>
            </p:spPr>
            <p:txBody>
              <a:bodyPr tIns="91440" bIns="91440" anchor="ctr"/>
              <a:lstStyle/>
              <a:p>
                <a:pPr algn="ctr"/>
                <a:r>
                  <a:rPr lang="en-US" sz="1100" b="1" dirty="0" smtClean="0">
                    <a:latin typeface="Arial" charset="0"/>
                  </a:rPr>
                  <a:t>X</a:t>
                </a:r>
                <a:endParaRPr lang="en-US" sz="1200" b="1" dirty="0">
                  <a:latin typeface="Arial" charset="0"/>
                </a:endParaRPr>
              </a:p>
            </p:txBody>
          </p:sp>
          <p:sp>
            <p:nvSpPr>
              <p:cNvPr id="3115" name="Rectangle 15"/>
              <p:cNvSpPr>
                <a:spLocks noChangeArrowheads="1"/>
              </p:cNvSpPr>
              <p:nvPr/>
            </p:nvSpPr>
            <p:spPr bwMode="auto">
              <a:xfrm>
                <a:off x="254" y="2534"/>
                <a:ext cx="122" cy="18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 type="none" w="lg" len="lg"/>
              </a:ln>
            </p:spPr>
            <p:txBody>
              <a:bodyPr wrap="none" tIns="91440" bIns="91440" anchor="ctr"/>
              <a:lstStyle/>
              <a:p>
                <a:pPr algn="ctr"/>
                <a:endParaRPr lang="en-AU" sz="1400" b="1">
                  <a:latin typeface="Arial" charset="0"/>
                </a:endParaRPr>
              </a:p>
            </p:txBody>
          </p:sp>
        </p:grpSp>
        <p:sp>
          <p:nvSpPr>
            <p:cNvPr id="3113" name="Rectangle 9"/>
            <p:cNvSpPr>
              <a:spLocks noChangeArrowheads="1"/>
            </p:cNvSpPr>
            <p:nvPr/>
          </p:nvSpPr>
          <p:spPr bwMode="gray">
            <a:xfrm>
              <a:off x="158750" y="4254501"/>
              <a:ext cx="1406525" cy="343959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2"/>
              </a:solidFill>
              <a:miter lim="800000"/>
              <a:headEnd/>
              <a:tailEnd type="none" w="med" len="lg"/>
            </a:ln>
          </p:spPr>
          <p:txBody>
            <a:bodyPr tIns="91440" bIns="91440" anchor="ctr"/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latin typeface="Arial" charset="0"/>
                </a:rPr>
                <a:t>X</a:t>
              </a:r>
              <a:endParaRPr lang="en-US" sz="1100" dirty="0">
                <a:latin typeface="Arial" charset="0"/>
              </a:endParaRPr>
            </a:p>
          </p:txBody>
        </p:sp>
      </p:grpSp>
      <p:grpSp>
        <p:nvGrpSpPr>
          <p:cNvPr id="6" name="Groupe 49"/>
          <p:cNvGrpSpPr>
            <a:grpSpLocks/>
          </p:cNvGrpSpPr>
          <p:nvPr/>
        </p:nvGrpSpPr>
        <p:grpSpPr bwMode="auto">
          <a:xfrm>
            <a:off x="3831892" y="3629934"/>
            <a:ext cx="1560513" cy="971550"/>
            <a:chOff x="158750" y="3625851"/>
            <a:chExt cx="1406525" cy="972609"/>
          </a:xfrm>
        </p:grpSpPr>
        <p:grpSp>
          <p:nvGrpSpPr>
            <p:cNvPr id="7" name="Group 13"/>
            <p:cNvGrpSpPr>
              <a:grpSpLocks/>
            </p:cNvGrpSpPr>
            <p:nvPr>
              <p:custDataLst>
                <p:tags r:id="rId12"/>
              </p:custDataLst>
            </p:nvPr>
          </p:nvGrpSpPr>
          <p:grpSpPr bwMode="auto">
            <a:xfrm>
              <a:off x="158750" y="3625851"/>
              <a:ext cx="1406525" cy="628650"/>
              <a:chOff x="254" y="2322"/>
              <a:chExt cx="768" cy="396"/>
            </a:xfrm>
          </p:grpSpPr>
          <p:sp>
            <p:nvSpPr>
              <p:cNvPr id="3110" name="Rectangle 14"/>
              <p:cNvSpPr>
                <a:spLocks noChangeArrowheads="1"/>
              </p:cNvSpPr>
              <p:nvPr/>
            </p:nvSpPr>
            <p:spPr bwMode="gray">
              <a:xfrm>
                <a:off x="254" y="2322"/>
                <a:ext cx="768" cy="396"/>
              </a:xfrm>
              <a:prstGeom prst="rect">
                <a:avLst/>
              </a:prstGeom>
              <a:solidFill>
                <a:schemeClr val="accent1"/>
              </a:solidFill>
              <a:ln w="9525" algn="ctr">
                <a:solidFill>
                  <a:schemeClr val="bg2"/>
                </a:solidFill>
                <a:miter lim="800000"/>
                <a:headEnd/>
                <a:tailEnd/>
              </a:ln>
            </p:spPr>
            <p:txBody>
              <a:bodyPr tIns="91440" bIns="91440" anchor="ctr"/>
              <a:lstStyle/>
              <a:p>
                <a:pPr algn="ctr"/>
                <a:r>
                  <a:rPr lang="en-US" sz="1100" b="1" dirty="0" smtClean="0">
                    <a:latin typeface="Arial" charset="0"/>
                  </a:rPr>
                  <a:t>X</a:t>
                </a:r>
                <a:endParaRPr lang="en-US" sz="1200" b="1" dirty="0">
                  <a:latin typeface="Arial" charset="0"/>
                </a:endParaRPr>
              </a:p>
            </p:txBody>
          </p:sp>
          <p:sp>
            <p:nvSpPr>
              <p:cNvPr id="3111" name="Rectangle 15"/>
              <p:cNvSpPr>
                <a:spLocks noChangeArrowheads="1"/>
              </p:cNvSpPr>
              <p:nvPr/>
            </p:nvSpPr>
            <p:spPr bwMode="auto">
              <a:xfrm>
                <a:off x="254" y="2534"/>
                <a:ext cx="122" cy="18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 type="none" w="lg" len="lg"/>
              </a:ln>
            </p:spPr>
            <p:txBody>
              <a:bodyPr wrap="none" tIns="91440" bIns="91440" anchor="ctr"/>
              <a:lstStyle/>
              <a:p>
                <a:pPr algn="ctr"/>
                <a:endParaRPr lang="en-AU" sz="1400" b="1">
                  <a:latin typeface="Arial" charset="0"/>
                </a:endParaRPr>
              </a:p>
            </p:txBody>
          </p:sp>
        </p:grpSp>
        <p:sp>
          <p:nvSpPr>
            <p:cNvPr id="3109" name="Rectangle 9"/>
            <p:cNvSpPr>
              <a:spLocks noChangeArrowheads="1"/>
            </p:cNvSpPr>
            <p:nvPr/>
          </p:nvSpPr>
          <p:spPr bwMode="gray">
            <a:xfrm>
              <a:off x="158750" y="4254501"/>
              <a:ext cx="1406525" cy="343959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2"/>
              </a:solidFill>
              <a:miter lim="800000"/>
              <a:headEnd/>
              <a:tailEnd type="none" w="med" len="lg"/>
            </a:ln>
          </p:spPr>
          <p:txBody>
            <a:bodyPr tIns="91440" bIns="91440" anchor="ctr"/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latin typeface="Arial" charset="0"/>
                </a:rPr>
                <a:t>X</a:t>
              </a:r>
              <a:endParaRPr lang="en-US" sz="1100" dirty="0">
                <a:latin typeface="Arial" charset="0"/>
              </a:endParaRPr>
            </a:p>
          </p:txBody>
        </p:sp>
      </p:grpSp>
      <p:cxnSp>
        <p:nvCxnSpPr>
          <p:cNvPr id="3084" name="AutoShape 4"/>
          <p:cNvCxnSpPr>
            <a:cxnSpLocks noChangeShapeType="1"/>
            <a:stCxn id="3110" idx="0"/>
            <a:endCxn id="3120" idx="2"/>
          </p:cNvCxnSpPr>
          <p:nvPr>
            <p:custDataLst>
              <p:tags r:id="rId7"/>
            </p:custDataLst>
          </p:nvPr>
        </p:nvCxnSpPr>
        <p:spPr bwMode="gray">
          <a:xfrm rot="16200000" flipV="1">
            <a:off x="4138787" y="3156571"/>
            <a:ext cx="940709" cy="601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cxnSp>
      <p:grpSp>
        <p:nvGrpSpPr>
          <p:cNvPr id="8" name="Groupe 55"/>
          <p:cNvGrpSpPr>
            <a:grpSpLocks/>
          </p:cNvGrpSpPr>
          <p:nvPr/>
        </p:nvGrpSpPr>
        <p:grpSpPr bwMode="auto">
          <a:xfrm>
            <a:off x="6634163" y="3597275"/>
            <a:ext cx="1579563" cy="971550"/>
            <a:chOff x="158750" y="3625851"/>
            <a:chExt cx="1406525" cy="972609"/>
          </a:xfrm>
        </p:grpSpPr>
        <p:grpSp>
          <p:nvGrpSpPr>
            <p:cNvPr id="9" name="Group 13"/>
            <p:cNvGrpSpPr>
              <a:grpSpLocks/>
            </p:cNvGrpSpPr>
            <p:nvPr>
              <p:custDataLst>
                <p:tags r:id="rId11"/>
              </p:custDataLst>
            </p:nvPr>
          </p:nvGrpSpPr>
          <p:grpSpPr bwMode="auto">
            <a:xfrm>
              <a:off x="158750" y="3625851"/>
              <a:ext cx="1406525" cy="628650"/>
              <a:chOff x="254" y="2322"/>
              <a:chExt cx="768" cy="396"/>
            </a:xfrm>
          </p:grpSpPr>
          <p:sp>
            <p:nvSpPr>
              <p:cNvPr id="3106" name="Rectangle 14"/>
              <p:cNvSpPr>
                <a:spLocks noChangeArrowheads="1"/>
              </p:cNvSpPr>
              <p:nvPr/>
            </p:nvSpPr>
            <p:spPr bwMode="gray">
              <a:xfrm>
                <a:off x="254" y="2322"/>
                <a:ext cx="768" cy="396"/>
              </a:xfrm>
              <a:prstGeom prst="rect">
                <a:avLst/>
              </a:prstGeom>
              <a:solidFill>
                <a:schemeClr val="accent1"/>
              </a:solidFill>
              <a:ln w="9525" algn="ctr">
                <a:solidFill>
                  <a:schemeClr val="bg2"/>
                </a:solidFill>
                <a:miter lim="800000"/>
                <a:headEnd/>
                <a:tailEnd/>
              </a:ln>
            </p:spPr>
            <p:txBody>
              <a:bodyPr tIns="91440" bIns="91440" anchor="ctr"/>
              <a:lstStyle/>
              <a:p>
                <a:pPr algn="ctr"/>
                <a:r>
                  <a:rPr lang="en-US" sz="1100" b="1" dirty="0" smtClean="0">
                    <a:latin typeface="Arial" charset="0"/>
                  </a:rPr>
                  <a:t>X</a:t>
                </a:r>
                <a:endParaRPr lang="en-US" sz="1200" b="1" dirty="0">
                  <a:latin typeface="Arial" charset="0"/>
                </a:endParaRPr>
              </a:p>
            </p:txBody>
          </p:sp>
          <p:sp>
            <p:nvSpPr>
              <p:cNvPr id="3107" name="Rectangle 15"/>
              <p:cNvSpPr>
                <a:spLocks noChangeArrowheads="1"/>
              </p:cNvSpPr>
              <p:nvPr/>
            </p:nvSpPr>
            <p:spPr bwMode="auto">
              <a:xfrm>
                <a:off x="254" y="2534"/>
                <a:ext cx="122" cy="18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 type="none" w="lg" len="lg"/>
              </a:ln>
            </p:spPr>
            <p:txBody>
              <a:bodyPr wrap="none" tIns="91440" bIns="91440" anchor="ctr"/>
              <a:lstStyle/>
              <a:p>
                <a:pPr algn="ctr"/>
                <a:endParaRPr lang="en-AU" sz="1400" b="1">
                  <a:latin typeface="Arial" charset="0"/>
                </a:endParaRPr>
              </a:p>
            </p:txBody>
          </p:sp>
        </p:grpSp>
        <p:sp>
          <p:nvSpPr>
            <p:cNvPr id="3105" name="Rectangle 9"/>
            <p:cNvSpPr>
              <a:spLocks noChangeArrowheads="1"/>
            </p:cNvSpPr>
            <p:nvPr/>
          </p:nvSpPr>
          <p:spPr bwMode="gray">
            <a:xfrm>
              <a:off x="158750" y="4254501"/>
              <a:ext cx="1406525" cy="343959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2"/>
              </a:solidFill>
              <a:miter lim="800000"/>
              <a:headEnd/>
              <a:tailEnd type="none" w="med" len="lg"/>
            </a:ln>
          </p:spPr>
          <p:txBody>
            <a:bodyPr tIns="91440" bIns="91440" anchor="ctr"/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latin typeface="Arial" charset="0"/>
                </a:rPr>
                <a:t>X</a:t>
              </a:r>
              <a:endParaRPr lang="en-US" sz="1100" dirty="0">
                <a:latin typeface="Arial" charset="0"/>
              </a:endParaRPr>
            </a:p>
          </p:txBody>
        </p:sp>
      </p:grpSp>
      <p:cxnSp>
        <p:nvCxnSpPr>
          <p:cNvPr id="3089" name="AutoShape 4"/>
          <p:cNvCxnSpPr>
            <a:cxnSpLocks noChangeShapeType="1"/>
            <a:stCxn id="3106" idx="0"/>
            <a:endCxn id="3120" idx="2"/>
          </p:cNvCxnSpPr>
          <p:nvPr>
            <p:custDataLst>
              <p:tags r:id="rId8"/>
            </p:custDataLst>
          </p:nvPr>
        </p:nvCxnSpPr>
        <p:spPr bwMode="gray">
          <a:xfrm rot="16200000" flipV="1">
            <a:off x="5561014" y="1734343"/>
            <a:ext cx="908050" cy="281781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cxnSp>
      <p:sp>
        <p:nvSpPr>
          <p:cNvPr id="3091" name="Rectangle 15"/>
          <p:cNvSpPr>
            <a:spLocks noChangeArrowheads="1"/>
          </p:cNvSpPr>
          <p:nvPr/>
        </p:nvSpPr>
        <p:spPr bwMode="auto">
          <a:xfrm>
            <a:off x="158750" y="5083175"/>
            <a:ext cx="223838" cy="292100"/>
          </a:xfrm>
          <a:prstGeom prst="rect">
            <a:avLst/>
          </a:prstGeom>
          <a:noFill/>
          <a:ln w="9525" algn="ctr">
            <a:noFill/>
            <a:miter lim="800000"/>
            <a:headEnd/>
            <a:tailEnd type="none" w="lg" len="lg"/>
          </a:ln>
        </p:spPr>
        <p:txBody>
          <a:bodyPr wrap="none" tIns="91440" bIns="91440" anchor="ctr"/>
          <a:lstStyle/>
          <a:p>
            <a:endParaRPr lang="en-AU" sz="1400" b="1">
              <a:latin typeface="Arial" charset="0"/>
            </a:endParaRPr>
          </a:p>
        </p:txBody>
      </p:sp>
      <p:sp>
        <p:nvSpPr>
          <p:cNvPr id="3094" name="Rectangle 9"/>
          <p:cNvSpPr>
            <a:spLocks noChangeArrowheads="1"/>
          </p:cNvSpPr>
          <p:nvPr/>
        </p:nvSpPr>
        <p:spPr bwMode="gray">
          <a:xfrm>
            <a:off x="977529" y="5083175"/>
            <a:ext cx="1563687" cy="636588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2"/>
            </a:solidFill>
            <a:miter lim="800000"/>
            <a:headEnd/>
            <a:tailEnd type="none" w="med" len="lg"/>
          </a:ln>
        </p:spPr>
        <p:txBody>
          <a:bodyPr tIns="91440" bIns="91440" anchor="ctr"/>
          <a:lstStyle/>
          <a:p>
            <a:pPr algn="ctr">
              <a:lnSpc>
                <a:spcPct val="90000"/>
              </a:lnSpc>
              <a:buFont typeface="Arial" charset="0"/>
              <a:buChar char="•"/>
            </a:pPr>
            <a:r>
              <a:rPr lang="en-US" sz="1100">
                <a:latin typeface="Arial" charset="0"/>
              </a:rPr>
              <a:t>X FTE</a:t>
            </a:r>
          </a:p>
        </p:txBody>
      </p:sp>
      <p:cxnSp>
        <p:nvCxnSpPr>
          <p:cNvPr id="3095" name="AutoShape 4"/>
          <p:cNvCxnSpPr>
            <a:cxnSpLocks noChangeShapeType="1"/>
          </p:cNvCxnSpPr>
          <p:nvPr>
            <p:custDataLst>
              <p:tags r:id="rId9"/>
            </p:custDataLst>
          </p:nvPr>
        </p:nvCxnSpPr>
        <p:spPr bwMode="gray">
          <a:xfrm rot="16200000" flipV="1">
            <a:off x="1593479" y="4838700"/>
            <a:ext cx="488950" cy="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cxnSp>
      <p:sp>
        <p:nvSpPr>
          <p:cNvPr id="3096" name="Rectangle 9"/>
          <p:cNvSpPr>
            <a:spLocks noChangeArrowheads="1"/>
          </p:cNvSpPr>
          <p:nvPr/>
        </p:nvSpPr>
        <p:spPr bwMode="gray">
          <a:xfrm>
            <a:off x="3831892" y="5065034"/>
            <a:ext cx="1560513" cy="636588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2"/>
            </a:solidFill>
            <a:miter lim="800000"/>
            <a:headEnd/>
            <a:tailEnd type="none" w="med" len="lg"/>
          </a:ln>
        </p:spPr>
        <p:txBody>
          <a:bodyPr tIns="91440" bIns="91440" anchor="ctr"/>
          <a:lstStyle/>
          <a:p>
            <a:pPr algn="ctr">
              <a:lnSpc>
                <a:spcPct val="90000"/>
              </a:lnSpc>
              <a:buFont typeface="Arial" charset="0"/>
              <a:buChar char="•"/>
            </a:pPr>
            <a:r>
              <a:rPr lang="en-US" sz="1100">
                <a:latin typeface="Arial" charset="0"/>
              </a:rPr>
              <a:t>X FTE</a:t>
            </a:r>
          </a:p>
        </p:txBody>
      </p:sp>
      <p:cxnSp>
        <p:nvCxnSpPr>
          <p:cNvPr id="3097" name="AutoShape 4"/>
          <p:cNvCxnSpPr>
            <a:cxnSpLocks noChangeShapeType="1"/>
          </p:cNvCxnSpPr>
          <p:nvPr>
            <p:custDataLst>
              <p:tags r:id="rId10"/>
            </p:custDataLst>
          </p:nvPr>
        </p:nvCxnSpPr>
        <p:spPr bwMode="gray">
          <a:xfrm rot="16200000" flipV="1">
            <a:off x="4290680" y="4820559"/>
            <a:ext cx="488950" cy="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cxn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850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smtClean="0"/>
              <a:t>Organization Role </a:t>
            </a:r>
            <a:endParaRPr lang="en-US" dirty="0"/>
          </a:p>
        </p:txBody>
      </p:sp>
      <p:cxnSp>
        <p:nvCxnSpPr>
          <p:cNvPr id="1102851" name="AutoShape 3"/>
          <p:cNvCxnSpPr>
            <a:cxnSpLocks noChangeShapeType="1"/>
            <a:stCxn id="1102859" idx="1"/>
            <a:endCxn id="1102856" idx="2"/>
          </p:cNvCxnSpPr>
          <p:nvPr>
            <p:custDataLst>
              <p:tags r:id="rId3"/>
            </p:custDataLst>
          </p:nvPr>
        </p:nvCxnSpPr>
        <p:spPr bwMode="gray">
          <a:xfrm rot="10800000">
            <a:off x="224539" y="2547258"/>
            <a:ext cx="178687" cy="456293"/>
          </a:xfrm>
          <a:prstGeom prst="bentConnector2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</p:spPr>
      </p:cxnSp>
      <p:cxnSp>
        <p:nvCxnSpPr>
          <p:cNvPr id="1102852" name="AutoShape 4"/>
          <p:cNvCxnSpPr>
            <a:cxnSpLocks noChangeShapeType="1"/>
            <a:stCxn id="1102862" idx="1"/>
            <a:endCxn id="1102856" idx="2"/>
          </p:cNvCxnSpPr>
          <p:nvPr>
            <p:custDataLst>
              <p:tags r:id="rId4"/>
            </p:custDataLst>
          </p:nvPr>
        </p:nvCxnSpPr>
        <p:spPr bwMode="gray">
          <a:xfrm rot="10800000">
            <a:off x="224539" y="2547257"/>
            <a:ext cx="178687" cy="1799318"/>
          </a:xfrm>
          <a:prstGeom prst="bentConnector2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</p:spPr>
      </p:cxnSp>
      <p:cxnSp>
        <p:nvCxnSpPr>
          <p:cNvPr id="1102853" name="AutoShape 5"/>
          <p:cNvCxnSpPr>
            <a:cxnSpLocks noChangeShapeType="1"/>
            <a:stCxn id="1102866" idx="1"/>
            <a:endCxn id="1102856" idx="2"/>
          </p:cNvCxnSpPr>
          <p:nvPr>
            <p:custDataLst>
              <p:tags r:id="rId5"/>
            </p:custDataLst>
          </p:nvPr>
        </p:nvCxnSpPr>
        <p:spPr bwMode="gray">
          <a:xfrm rot="10800000">
            <a:off x="224539" y="2547258"/>
            <a:ext cx="178687" cy="3455081"/>
          </a:xfrm>
          <a:prstGeom prst="bentConnector2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</p:spPr>
      </p:cxnSp>
      <p:grpSp>
        <p:nvGrpSpPr>
          <p:cNvPr id="2" name="Group 6"/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114299" y="1693863"/>
            <a:ext cx="1387929" cy="853394"/>
            <a:chOff x="72" y="1067"/>
            <a:chExt cx="768" cy="396"/>
          </a:xfrm>
        </p:grpSpPr>
        <p:sp>
          <p:nvSpPr>
            <p:cNvPr id="1102855" name="Rectangle 7"/>
            <p:cNvSpPr>
              <a:spLocks noChangeArrowheads="1"/>
            </p:cNvSpPr>
            <p:nvPr/>
          </p:nvSpPr>
          <p:spPr bwMode="gray">
            <a:xfrm>
              <a:off x="74" y="1067"/>
              <a:ext cx="764" cy="396"/>
            </a:xfrm>
            <a:prstGeom prst="rect">
              <a:avLst/>
            </a:prstGeom>
            <a:solidFill>
              <a:schemeClr val="accent1"/>
            </a:solidFill>
            <a:ln w="12700" algn="ctr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tIns="91440" bIns="91440" anchor="t"/>
            <a:lstStyle/>
            <a:p>
              <a:pPr>
                <a:lnSpc>
                  <a:spcPct val="90000"/>
                </a:lnSpc>
              </a:pPr>
              <a:r>
                <a:rPr lang="en-US" sz="1100" dirty="0" smtClean="0">
                  <a:latin typeface="Arial" charset="0"/>
                </a:rPr>
                <a:t>Commerce</a:t>
              </a:r>
              <a:endParaRPr lang="en-US" sz="1100" b="1" dirty="0">
                <a:latin typeface="Arial" charset="0"/>
                <a:cs typeface="Arial" charset="0"/>
              </a:endParaRPr>
            </a:p>
            <a:p>
              <a:endParaRPr lang="en-US" sz="1200" b="1" dirty="0">
                <a:latin typeface="Arial" charset="0"/>
                <a:cs typeface="Arial" charset="0"/>
              </a:endParaRPr>
            </a:p>
          </p:txBody>
        </p:sp>
        <p:sp>
          <p:nvSpPr>
            <p:cNvPr id="1102856" name="Rectangle 8"/>
            <p:cNvSpPr>
              <a:spLocks noChangeArrowheads="1"/>
            </p:cNvSpPr>
            <p:nvPr/>
          </p:nvSpPr>
          <p:spPr bwMode="auto">
            <a:xfrm>
              <a:off x="72" y="1279"/>
              <a:ext cx="122" cy="1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 type="none" w="lg" len="lg"/>
            </a:ln>
            <a:effectLst/>
          </p:spPr>
          <p:txBody>
            <a:bodyPr wrap="none" tIns="91440" bIns="91440" anchor="ctr"/>
            <a:lstStyle/>
            <a:p>
              <a:endParaRPr lang="en-AU" sz="1400" b="1">
                <a:latin typeface="Arial" charset="0"/>
                <a:cs typeface="Arial" charset="0"/>
              </a:endParaRPr>
            </a:p>
          </p:txBody>
        </p:sp>
        <p:sp>
          <p:nvSpPr>
            <p:cNvPr id="1102857" name="Rectangle 9"/>
            <p:cNvSpPr>
              <a:spLocks noChangeArrowheads="1"/>
            </p:cNvSpPr>
            <p:nvPr/>
          </p:nvSpPr>
          <p:spPr bwMode="gray">
            <a:xfrm>
              <a:off x="72" y="1313"/>
              <a:ext cx="768" cy="150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2"/>
              </a:solidFill>
              <a:miter lim="800000"/>
              <a:headEnd/>
              <a:tailEnd type="none" w="med" len="lg"/>
            </a:ln>
            <a:effectLst/>
          </p:spPr>
          <p:txBody>
            <a:bodyPr tIns="91440" bIns="91440" anchor="ctr"/>
            <a:lstStyle/>
            <a:p>
              <a:pPr>
                <a:lnSpc>
                  <a:spcPct val="90000"/>
                </a:lnSpc>
              </a:pPr>
              <a:r>
                <a:rPr lang="en-US" sz="1200" b="1" dirty="0" err="1" smtClean="0">
                  <a:latin typeface="Arial" charset="0"/>
                  <a:cs typeface="Arial" charset="0"/>
                </a:rPr>
                <a:t>F.Dionnet</a:t>
              </a:r>
              <a:endParaRPr lang="en-US" sz="1200" b="1" dirty="0">
                <a:latin typeface="Arial" charset="0"/>
                <a:cs typeface="Arial" charset="0"/>
              </a:endParaRPr>
            </a:p>
          </p:txBody>
        </p:sp>
      </p:grpSp>
      <p:grpSp>
        <p:nvGrpSpPr>
          <p:cNvPr id="3" name="Group 10"/>
          <p:cNvGrpSpPr>
            <a:grpSpLocks/>
          </p:cNvGrpSpPr>
          <p:nvPr>
            <p:custDataLst>
              <p:tags r:id="rId7"/>
            </p:custDataLst>
          </p:nvPr>
        </p:nvGrpSpPr>
        <p:grpSpPr bwMode="auto">
          <a:xfrm>
            <a:off x="403225" y="2689225"/>
            <a:ext cx="1406525" cy="628650"/>
            <a:chOff x="254" y="1694"/>
            <a:chExt cx="768" cy="396"/>
          </a:xfrm>
        </p:grpSpPr>
        <p:sp>
          <p:nvSpPr>
            <p:cNvPr id="1102859" name="Rectangle 11"/>
            <p:cNvSpPr>
              <a:spLocks noChangeArrowheads="1"/>
            </p:cNvSpPr>
            <p:nvPr/>
          </p:nvSpPr>
          <p:spPr bwMode="gray">
            <a:xfrm>
              <a:off x="254" y="1694"/>
              <a:ext cx="768" cy="396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tIns="91440" bIns="91440" anchor="ctr"/>
            <a:lstStyle/>
            <a:p>
              <a:r>
                <a:rPr lang="en-US" sz="1200" b="1" dirty="0" smtClean="0">
                  <a:latin typeface="Arial" charset="0"/>
                  <a:cs typeface="Arial" charset="0"/>
                </a:rPr>
                <a:t>X</a:t>
              </a:r>
              <a:endParaRPr lang="en-US" sz="1200" b="1" dirty="0">
                <a:latin typeface="Arial" charset="0"/>
                <a:cs typeface="Arial" charset="0"/>
              </a:endParaRPr>
            </a:p>
          </p:txBody>
        </p:sp>
        <p:sp>
          <p:nvSpPr>
            <p:cNvPr id="1102860" name="Rectangle 12"/>
            <p:cNvSpPr>
              <a:spLocks noChangeArrowheads="1"/>
            </p:cNvSpPr>
            <p:nvPr/>
          </p:nvSpPr>
          <p:spPr bwMode="auto">
            <a:xfrm>
              <a:off x="254" y="1906"/>
              <a:ext cx="122" cy="1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 type="none" w="lg" len="lg"/>
            </a:ln>
            <a:effectLst/>
          </p:spPr>
          <p:txBody>
            <a:bodyPr wrap="none" tIns="91440" bIns="91440" anchor="ctr"/>
            <a:lstStyle/>
            <a:p>
              <a:endParaRPr lang="en-AU" sz="1400" b="1">
                <a:latin typeface="Arial" charset="0"/>
                <a:cs typeface="Arial" charset="0"/>
              </a:endParaRPr>
            </a:p>
          </p:txBody>
        </p:sp>
      </p:grpSp>
      <p:grpSp>
        <p:nvGrpSpPr>
          <p:cNvPr id="4" name="Group 13"/>
          <p:cNvGrpSpPr>
            <a:grpSpLocks/>
          </p:cNvGrpSpPr>
          <p:nvPr>
            <p:custDataLst>
              <p:tags r:id="rId8"/>
            </p:custDataLst>
          </p:nvPr>
        </p:nvGrpSpPr>
        <p:grpSpPr bwMode="auto">
          <a:xfrm>
            <a:off x="403225" y="4032250"/>
            <a:ext cx="1406525" cy="628650"/>
            <a:chOff x="254" y="2322"/>
            <a:chExt cx="768" cy="396"/>
          </a:xfrm>
        </p:grpSpPr>
        <p:sp>
          <p:nvSpPr>
            <p:cNvPr id="1102862" name="Rectangle 14"/>
            <p:cNvSpPr>
              <a:spLocks noChangeArrowheads="1"/>
            </p:cNvSpPr>
            <p:nvPr/>
          </p:nvSpPr>
          <p:spPr bwMode="gray">
            <a:xfrm>
              <a:off x="254" y="2322"/>
              <a:ext cx="768" cy="396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tIns="91440" bIns="91440" anchor="ctr"/>
            <a:lstStyle/>
            <a:p>
              <a:r>
                <a:rPr lang="en-US" sz="1200" b="1" dirty="0" smtClean="0">
                  <a:latin typeface="Arial" charset="0"/>
                  <a:cs typeface="Arial" charset="0"/>
                </a:rPr>
                <a:t>X</a:t>
              </a:r>
              <a:endParaRPr lang="en-US" sz="1200" b="1" dirty="0">
                <a:latin typeface="Arial" charset="0"/>
                <a:cs typeface="Arial" charset="0"/>
              </a:endParaRPr>
            </a:p>
          </p:txBody>
        </p:sp>
        <p:sp>
          <p:nvSpPr>
            <p:cNvPr id="1102863" name="Rectangle 15"/>
            <p:cNvSpPr>
              <a:spLocks noChangeArrowheads="1"/>
            </p:cNvSpPr>
            <p:nvPr/>
          </p:nvSpPr>
          <p:spPr bwMode="auto">
            <a:xfrm>
              <a:off x="254" y="2534"/>
              <a:ext cx="122" cy="1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 type="none" w="lg" len="lg"/>
            </a:ln>
            <a:effectLst/>
          </p:spPr>
          <p:txBody>
            <a:bodyPr wrap="none" tIns="91440" bIns="91440" anchor="ctr"/>
            <a:lstStyle/>
            <a:p>
              <a:endParaRPr lang="en-AU" sz="1400" b="1">
                <a:latin typeface="Arial" charset="0"/>
                <a:cs typeface="Arial" charset="0"/>
              </a:endParaRPr>
            </a:p>
          </p:txBody>
        </p:sp>
      </p:grpSp>
      <p:grpSp>
        <p:nvGrpSpPr>
          <p:cNvPr id="5" name="Group 16"/>
          <p:cNvGrpSpPr>
            <a:grpSpLocks/>
          </p:cNvGrpSpPr>
          <p:nvPr>
            <p:custDataLst>
              <p:tags r:id="rId9"/>
            </p:custDataLst>
          </p:nvPr>
        </p:nvGrpSpPr>
        <p:grpSpPr bwMode="auto">
          <a:xfrm>
            <a:off x="403225" y="5519738"/>
            <a:ext cx="1406525" cy="628650"/>
            <a:chOff x="1194" y="2847"/>
            <a:chExt cx="1154" cy="396"/>
          </a:xfrm>
        </p:grpSpPr>
        <p:sp>
          <p:nvSpPr>
            <p:cNvPr id="1102865" name="Rectangle 17"/>
            <p:cNvSpPr>
              <a:spLocks noChangeArrowheads="1"/>
            </p:cNvSpPr>
            <p:nvPr/>
          </p:nvSpPr>
          <p:spPr bwMode="gray">
            <a:xfrm>
              <a:off x="1194" y="2847"/>
              <a:ext cx="1154" cy="396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tIns="91440" bIns="91440" anchor="ctr"/>
            <a:lstStyle/>
            <a:p>
              <a:r>
                <a:rPr lang="en-US" sz="1200" b="1" dirty="0" smtClean="0">
                  <a:latin typeface="Arial" charset="0"/>
                  <a:cs typeface="Arial" charset="0"/>
                </a:rPr>
                <a:t>x</a:t>
              </a:r>
              <a:endParaRPr lang="en-US" sz="1200" b="1" dirty="0">
                <a:latin typeface="Arial" charset="0"/>
                <a:cs typeface="Arial" charset="0"/>
              </a:endParaRPr>
            </a:p>
          </p:txBody>
        </p:sp>
        <p:sp>
          <p:nvSpPr>
            <p:cNvPr id="1102866" name="Rectangle 18"/>
            <p:cNvSpPr>
              <a:spLocks noChangeArrowheads="1"/>
            </p:cNvSpPr>
            <p:nvPr/>
          </p:nvSpPr>
          <p:spPr bwMode="auto">
            <a:xfrm>
              <a:off x="1194" y="3059"/>
              <a:ext cx="184" cy="1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 type="none" w="lg" len="lg"/>
            </a:ln>
            <a:effectLst/>
          </p:spPr>
          <p:txBody>
            <a:bodyPr wrap="none" tIns="91440" bIns="91440" anchor="ctr"/>
            <a:lstStyle/>
            <a:p>
              <a:endParaRPr lang="en-AU" sz="1400" b="1">
                <a:latin typeface="Arial" charset="0"/>
                <a:cs typeface="Arial" charset="0"/>
              </a:endParaRPr>
            </a:p>
          </p:txBody>
        </p:sp>
      </p:grpSp>
      <p:sp>
        <p:nvSpPr>
          <p:cNvPr id="1102867" name="Rectangle 19"/>
          <p:cNvSpPr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1809750" y="1981200"/>
            <a:ext cx="3516313" cy="4286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tIns="91440" bIns="91440" anchor="b">
            <a:spAutoFit/>
          </a:bodyPr>
          <a:lstStyle/>
          <a:p>
            <a:r>
              <a:rPr lang="en-US" sz="1600" b="1">
                <a:cs typeface="Arial" charset="0"/>
              </a:rPr>
              <a:t>Role</a:t>
            </a:r>
          </a:p>
        </p:txBody>
      </p:sp>
      <p:sp>
        <p:nvSpPr>
          <p:cNvPr id="1102868" name="Rectangle 20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809750" y="2409825"/>
            <a:ext cx="3516313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marL="92075" indent="-92075" algn="l">
              <a:buClr>
                <a:schemeClr val="tx2"/>
              </a:buClr>
              <a:buSzPct val="100000"/>
              <a:buFontTx/>
              <a:buChar char="•"/>
            </a:pPr>
            <a:r>
              <a:rPr lang="en-US" sz="1200" dirty="0"/>
              <a:t>X</a:t>
            </a:r>
            <a:endParaRPr lang="en-US" sz="1200" dirty="0">
              <a:cs typeface="Arial" charset="0"/>
            </a:endParaRPr>
          </a:p>
        </p:txBody>
      </p:sp>
      <p:sp>
        <p:nvSpPr>
          <p:cNvPr id="1102869" name="Rectangle 21"/>
          <p:cNvSpPr>
            <a:spLocks noChangeArrowheads="1"/>
          </p:cNvSpPr>
          <p:nvPr>
            <p:custDataLst>
              <p:tags r:id="rId12"/>
            </p:custDataLst>
          </p:nvPr>
        </p:nvSpPr>
        <p:spPr bwMode="gray">
          <a:xfrm>
            <a:off x="5586413" y="1981200"/>
            <a:ext cx="1773237" cy="4286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tIns="91440" bIns="91440" anchor="b">
            <a:spAutoFit/>
          </a:bodyPr>
          <a:lstStyle/>
          <a:p>
            <a:r>
              <a:rPr lang="en-US" sz="1600" b="1">
                <a:cs typeface="Arial" charset="0"/>
              </a:rPr>
              <a:t>In charge</a:t>
            </a:r>
          </a:p>
        </p:txBody>
      </p:sp>
      <p:sp>
        <p:nvSpPr>
          <p:cNvPr id="1102870" name="Rectangle 22"/>
          <p:cNvSpPr>
            <a:spLocks noChangeArrowheads="1"/>
          </p:cNvSpPr>
          <p:nvPr>
            <p:custDataLst>
              <p:tags r:id="rId13"/>
            </p:custDataLst>
          </p:nvPr>
        </p:nvSpPr>
        <p:spPr bwMode="gray">
          <a:xfrm>
            <a:off x="7578725" y="1981200"/>
            <a:ext cx="1773238" cy="4286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tIns="91440" bIns="91440" anchor="b">
            <a:spAutoFit/>
          </a:bodyPr>
          <a:lstStyle/>
          <a:p>
            <a:r>
              <a:rPr lang="en-US" sz="1600" b="1">
                <a:cs typeface="Arial" charset="0"/>
              </a:rPr>
              <a:t>Staffing</a:t>
            </a:r>
          </a:p>
        </p:txBody>
      </p:sp>
      <p:sp>
        <p:nvSpPr>
          <p:cNvPr id="1102871" name="Rectangle 23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1809750" y="3917950"/>
            <a:ext cx="3516313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marL="92075" indent="-92075" algn="l">
              <a:buClr>
                <a:schemeClr val="tx2"/>
              </a:buClr>
              <a:buSzPct val="100000"/>
              <a:buFontTx/>
              <a:buChar char="•"/>
            </a:pPr>
            <a:r>
              <a:rPr lang="en-US" sz="1200">
                <a:cs typeface="Arial" charset="0"/>
              </a:rPr>
              <a:t>x</a:t>
            </a:r>
          </a:p>
        </p:txBody>
      </p:sp>
      <p:sp>
        <p:nvSpPr>
          <p:cNvPr id="1102872" name="Rectangle 24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1809750" y="5287963"/>
            <a:ext cx="3516313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marL="92075" indent="-92075" algn="l">
              <a:buClr>
                <a:schemeClr val="tx2"/>
              </a:buClr>
              <a:buSzPct val="100000"/>
              <a:buFontTx/>
              <a:buChar char="•"/>
            </a:pPr>
            <a:r>
              <a:rPr lang="en-US" sz="1200">
                <a:cs typeface="Arial" charset="0"/>
              </a:rPr>
              <a:t>x</a:t>
            </a:r>
          </a:p>
          <a:p>
            <a:pPr marL="92075" indent="-92075" algn="l">
              <a:buClr>
                <a:schemeClr val="tx2"/>
              </a:buClr>
              <a:buSzPct val="100000"/>
              <a:buFontTx/>
              <a:buChar char="•"/>
            </a:pPr>
            <a:endParaRPr lang="en-US" sz="1200">
              <a:cs typeface="Arial" charset="0"/>
            </a:endParaRPr>
          </a:p>
        </p:txBody>
      </p:sp>
      <p:sp>
        <p:nvSpPr>
          <p:cNvPr id="1102873" name="Rectangle 25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5568950" y="2409825"/>
            <a:ext cx="1773238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algn="l">
              <a:buClr>
                <a:srgbClr val="EE1B2E"/>
              </a:buClr>
            </a:pPr>
            <a:r>
              <a:rPr lang="en-US" sz="1200" dirty="0" smtClean="0">
                <a:cs typeface="Arial" charset="0"/>
              </a:rPr>
              <a:t>X</a:t>
            </a:r>
            <a:endParaRPr lang="en-US" sz="1200" dirty="0">
              <a:cs typeface="Arial" charset="0"/>
            </a:endParaRPr>
          </a:p>
        </p:txBody>
      </p:sp>
      <p:sp>
        <p:nvSpPr>
          <p:cNvPr id="1102874" name="Rectangle 26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5568950" y="3946525"/>
            <a:ext cx="1773238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algn="l">
              <a:buClr>
                <a:srgbClr val="EE1B2E"/>
              </a:buClr>
            </a:pPr>
            <a:r>
              <a:rPr lang="en-US" sz="1200" dirty="0" smtClean="0">
                <a:cs typeface="Arial" charset="0"/>
              </a:rPr>
              <a:t>x</a:t>
            </a:r>
            <a:endParaRPr lang="en-US" sz="1200" dirty="0">
              <a:cs typeface="Arial" charset="0"/>
            </a:endParaRPr>
          </a:p>
        </p:txBody>
      </p:sp>
      <p:sp>
        <p:nvSpPr>
          <p:cNvPr id="1102875" name="Rectangle 27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5583238" y="5359400"/>
            <a:ext cx="1773237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algn="l">
              <a:buClr>
                <a:srgbClr val="EE1B2E"/>
              </a:buClr>
            </a:pPr>
            <a:r>
              <a:rPr lang="en-US" sz="1200" dirty="0" smtClean="0">
                <a:cs typeface="Arial" charset="0"/>
              </a:rPr>
              <a:t>x</a:t>
            </a:r>
            <a:endParaRPr lang="en-US" sz="1200" dirty="0">
              <a:cs typeface="Arial" charset="0"/>
            </a:endParaRPr>
          </a:p>
        </p:txBody>
      </p:sp>
      <p:sp>
        <p:nvSpPr>
          <p:cNvPr id="1102876" name="Rectangle 28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7572375" y="2409825"/>
            <a:ext cx="1773238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algn="l">
              <a:buClr>
                <a:srgbClr val="EE1B2E"/>
              </a:buClr>
            </a:pPr>
            <a:r>
              <a:rPr lang="en-US" sz="1200">
                <a:cs typeface="Arial" charset="0"/>
              </a:rPr>
              <a:t>X FTE</a:t>
            </a:r>
          </a:p>
        </p:txBody>
      </p:sp>
      <p:sp>
        <p:nvSpPr>
          <p:cNvPr id="1102877" name="Rectangle 29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7572375" y="3946525"/>
            <a:ext cx="1773238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algn="l">
              <a:buClr>
                <a:srgbClr val="EE1B2E"/>
              </a:buClr>
            </a:pPr>
            <a:r>
              <a:rPr lang="en-US" sz="1200" dirty="0">
                <a:cs typeface="Arial" charset="0"/>
              </a:rPr>
              <a:t>X FTE </a:t>
            </a:r>
          </a:p>
          <a:p>
            <a:pPr algn="l">
              <a:buClr>
                <a:srgbClr val="EE1B2E"/>
              </a:buClr>
            </a:pPr>
            <a:endParaRPr lang="en-US" sz="1200" dirty="0">
              <a:cs typeface="Arial" charset="0"/>
            </a:endParaRPr>
          </a:p>
        </p:txBody>
      </p:sp>
      <p:sp>
        <p:nvSpPr>
          <p:cNvPr id="1102879" name="Line 31"/>
          <p:cNvSpPr>
            <a:spLocks noChangeShapeType="1"/>
          </p:cNvSpPr>
          <p:nvPr>
            <p:custDataLst>
              <p:tags r:id="rId21"/>
            </p:custDataLst>
          </p:nvPr>
        </p:nvSpPr>
        <p:spPr bwMode="gray">
          <a:xfrm>
            <a:off x="431800" y="3795713"/>
            <a:ext cx="9266238" cy="0"/>
          </a:xfrm>
          <a:prstGeom prst="line">
            <a:avLst/>
          </a:prstGeom>
          <a:noFill/>
          <a:ln w="12700">
            <a:solidFill>
              <a:srgbClr val="B4B4B4"/>
            </a:solidFill>
            <a:prstDash val="dash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1102880" name="Line 32"/>
          <p:cNvSpPr>
            <a:spLocks noChangeShapeType="1"/>
          </p:cNvSpPr>
          <p:nvPr>
            <p:custDataLst>
              <p:tags r:id="rId22"/>
            </p:custDataLst>
          </p:nvPr>
        </p:nvSpPr>
        <p:spPr bwMode="gray">
          <a:xfrm>
            <a:off x="431800" y="5240338"/>
            <a:ext cx="9266238" cy="0"/>
          </a:xfrm>
          <a:prstGeom prst="line">
            <a:avLst/>
          </a:prstGeom>
          <a:noFill/>
          <a:ln w="12700">
            <a:solidFill>
              <a:srgbClr val="B4B4B4"/>
            </a:solidFill>
            <a:prstDash val="dash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graphicFrame>
        <p:nvGraphicFramePr>
          <p:cNvPr id="1102881" name="Rectangle 33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06498" r:id="rId26" imgW="0" imgH="0" progId="">
              <p:embed/>
            </p:oleObj>
          </a:graphicData>
        </a:graphic>
      </p:graphicFrame>
      <p:sp>
        <p:nvSpPr>
          <p:cNvPr id="1102882" name="Rectangle 34"/>
          <p:cNvSpPr>
            <a:spLocks noChangeArrowheads="1"/>
          </p:cNvSpPr>
          <p:nvPr>
            <p:custDataLst>
              <p:tags r:id="rId23"/>
            </p:custDataLst>
          </p:nvPr>
        </p:nvSpPr>
        <p:spPr bwMode="gray">
          <a:xfrm rot="487806">
            <a:off x="6049438" y="561588"/>
            <a:ext cx="1671100" cy="276999"/>
          </a:xfrm>
          <a:prstGeom prst="rect">
            <a:avLst/>
          </a:prstGeom>
          <a:solidFill>
            <a:schemeClr val="tx2"/>
          </a:solidFill>
          <a:ln w="19050" algn="ctr">
            <a:solidFill>
              <a:schemeClr val="bg1"/>
            </a:solidFill>
            <a:miter lim="800000"/>
            <a:headEnd/>
            <a:tailEnd type="none" w="med" len="lg"/>
          </a:ln>
          <a:effectLst/>
        </p:spPr>
        <p:txBody>
          <a:bodyPr wrap="none" lIns="0" tIns="0" rIns="0" bIns="0" anchor="ctr">
            <a:spAutoFit/>
          </a:bodyPr>
          <a:lstStyle/>
          <a:p>
            <a:pPr eaLnBrk="0" hangingPunct="0"/>
            <a:r>
              <a:rPr lang="en-US" b="1" dirty="0">
                <a:solidFill>
                  <a:schemeClr val="bg1"/>
                </a:solidFill>
              </a:rPr>
              <a:t>To be completed 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86466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07522" r:id="rId6" imgW="0" imgH="0" progId="">
              <p:embed/>
            </p:oleObj>
          </a:graphicData>
        </a:graphic>
      </p:graphicFrame>
      <p:sp>
        <p:nvSpPr>
          <p:cNvPr id="1086467" name="Rectangle 3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660400" y="1143000"/>
            <a:ext cx="8789988" cy="533400"/>
          </a:xfrm>
        </p:spPr>
        <p:txBody>
          <a:bodyPr/>
          <a:lstStyle/>
          <a:p>
            <a:r>
              <a:rPr lang="en-US" dirty="0" smtClean="0"/>
              <a:t>E.ON France </a:t>
            </a:r>
            <a:r>
              <a:rPr lang="en-US" b="1" dirty="0" smtClean="0"/>
              <a:t>Commerce</a:t>
            </a:r>
            <a:r>
              <a:rPr lang="en-US" dirty="0" smtClean="0"/>
              <a:t>– </a:t>
            </a:r>
            <a:r>
              <a:rPr lang="en-US" dirty="0"/>
              <a:t>Function description</a:t>
            </a:r>
          </a:p>
        </p:txBody>
      </p:sp>
      <p:sp>
        <p:nvSpPr>
          <p:cNvPr id="1086468" name="Rectangle 4"/>
          <p:cNvSpPr>
            <a:spLocks noChangeArrowheads="1"/>
          </p:cNvSpPr>
          <p:nvPr/>
        </p:nvSpPr>
        <p:spPr bwMode="gray">
          <a:xfrm>
            <a:off x="455613" y="1824038"/>
            <a:ext cx="4113212" cy="4286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tIns="91440" bIns="91440" anchor="b">
            <a:spAutoFit/>
          </a:bodyPr>
          <a:lstStyle/>
          <a:p>
            <a:r>
              <a:rPr lang="en-US" sz="1600" b="1">
                <a:cs typeface="Arial" charset="0"/>
              </a:rPr>
              <a:t>Scope of Function</a:t>
            </a:r>
          </a:p>
        </p:txBody>
      </p:sp>
      <p:sp>
        <p:nvSpPr>
          <p:cNvPr id="1086469" name="Rectangle 5"/>
          <p:cNvSpPr>
            <a:spLocks noChangeArrowheads="1"/>
          </p:cNvSpPr>
          <p:nvPr/>
        </p:nvSpPr>
        <p:spPr bwMode="gray">
          <a:xfrm>
            <a:off x="455613" y="2252663"/>
            <a:ext cx="4113212" cy="3602037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1440" bIns="91440"/>
          <a:lstStyle/>
          <a:p>
            <a:pPr algn="l">
              <a:lnSpc>
                <a:spcPct val="95000"/>
              </a:lnSpc>
            </a:pPr>
            <a:r>
              <a:rPr lang="en-US" sz="1400" b="1" dirty="0" smtClean="0">
                <a:cs typeface="Arial" charset="0"/>
              </a:rPr>
              <a:t>Objective 1</a:t>
            </a:r>
            <a:endParaRPr lang="en-US" sz="1400" b="1" dirty="0">
              <a:cs typeface="Arial" charset="0"/>
            </a:endParaRPr>
          </a:p>
          <a:p>
            <a:pPr marL="288925" lvl="1" indent="-174625" algn="l">
              <a:lnSpc>
                <a:spcPct val="95000"/>
              </a:lnSpc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TBC</a:t>
            </a:r>
            <a:endParaRPr lang="en-US" sz="1400" dirty="0">
              <a:cs typeface="Arial" charset="0"/>
            </a:endParaRPr>
          </a:p>
          <a:p>
            <a:pPr marL="288925" lvl="1" indent="-174625" algn="l">
              <a:lnSpc>
                <a:spcPct val="95000"/>
              </a:lnSpc>
              <a:buClr>
                <a:schemeClr val="tx2"/>
              </a:buClr>
              <a:buFontTx/>
              <a:buChar char="•"/>
            </a:pPr>
            <a:endParaRPr lang="en-US" sz="1400" dirty="0">
              <a:cs typeface="Arial" charset="0"/>
            </a:endParaRPr>
          </a:p>
          <a:p>
            <a:pPr algn="l">
              <a:lnSpc>
                <a:spcPct val="95000"/>
              </a:lnSpc>
            </a:pPr>
            <a:r>
              <a:rPr lang="en-US" sz="1400" b="1" dirty="0" smtClean="0">
                <a:cs typeface="Arial" charset="0"/>
              </a:rPr>
              <a:t>Objective 1</a:t>
            </a:r>
          </a:p>
          <a:p>
            <a:pPr marL="288925" lvl="1" indent="-174625" algn="l">
              <a:lnSpc>
                <a:spcPct val="95000"/>
              </a:lnSpc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TBC</a:t>
            </a:r>
          </a:p>
          <a:p>
            <a:pPr marL="288925" lvl="1" indent="-174625" algn="l">
              <a:lnSpc>
                <a:spcPct val="95000"/>
              </a:lnSpc>
              <a:buClr>
                <a:schemeClr val="tx2"/>
              </a:buClr>
              <a:buFontTx/>
              <a:buChar char="•"/>
            </a:pPr>
            <a:endParaRPr lang="en-US" sz="1400" dirty="0">
              <a:cs typeface="Arial" charset="0"/>
            </a:endParaRPr>
          </a:p>
          <a:p>
            <a:pPr algn="l">
              <a:lnSpc>
                <a:spcPct val="95000"/>
              </a:lnSpc>
            </a:pPr>
            <a:r>
              <a:rPr lang="en-US" sz="1400" b="1" dirty="0" smtClean="0">
                <a:cs typeface="Arial" charset="0"/>
              </a:rPr>
              <a:t>Management</a:t>
            </a:r>
            <a:endParaRPr lang="en-US" sz="1400" b="1" dirty="0">
              <a:cs typeface="Arial" charset="0"/>
            </a:endParaRPr>
          </a:p>
          <a:p>
            <a:pPr marL="288925" lvl="1" indent="-174625" algn="l">
              <a:lnSpc>
                <a:spcPct val="95000"/>
              </a:lnSpc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TBC</a:t>
            </a:r>
            <a:endParaRPr lang="en-US" sz="1400" dirty="0">
              <a:cs typeface="Arial" charset="0"/>
            </a:endParaRPr>
          </a:p>
        </p:txBody>
      </p:sp>
      <p:sp>
        <p:nvSpPr>
          <p:cNvPr id="1086470" name="Rectangle 6"/>
          <p:cNvSpPr>
            <a:spLocks noChangeArrowheads="1"/>
          </p:cNvSpPr>
          <p:nvPr/>
        </p:nvSpPr>
        <p:spPr bwMode="gray">
          <a:xfrm>
            <a:off x="5337175" y="1824038"/>
            <a:ext cx="4113213" cy="4286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tIns="91440" bIns="91440" anchor="b">
            <a:spAutoFit/>
          </a:bodyPr>
          <a:lstStyle/>
          <a:p>
            <a:r>
              <a:rPr lang="en-US" sz="1600" b="1">
                <a:cs typeface="Arial" charset="0"/>
              </a:rPr>
              <a:t>Steering – Interfaces</a:t>
            </a:r>
          </a:p>
        </p:txBody>
      </p:sp>
      <p:sp>
        <p:nvSpPr>
          <p:cNvPr id="1086471" name="Rectangle 7"/>
          <p:cNvSpPr>
            <a:spLocks noChangeArrowheads="1"/>
          </p:cNvSpPr>
          <p:nvPr/>
        </p:nvSpPr>
        <p:spPr bwMode="gray">
          <a:xfrm>
            <a:off x="5337175" y="2252663"/>
            <a:ext cx="4113213" cy="3602037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1440" bIns="91440"/>
          <a:lstStyle/>
          <a:p>
            <a:pPr algn="l"/>
            <a:r>
              <a:rPr lang="en-US" sz="1400" b="1" dirty="0">
                <a:cs typeface="Arial" charset="0"/>
              </a:rPr>
              <a:t>Report to EFR </a:t>
            </a:r>
            <a:r>
              <a:rPr lang="en-US" sz="1400" b="1" dirty="0" err="1">
                <a:cs typeface="Arial" charset="0"/>
              </a:rPr>
              <a:t>Directoire</a:t>
            </a:r>
            <a:endParaRPr lang="en-US" sz="1400" b="1" dirty="0">
              <a:cs typeface="Arial" charset="0"/>
            </a:endParaRP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endParaRPr lang="en-US" sz="1400" dirty="0">
              <a:cs typeface="Arial" charset="0"/>
            </a:endParaRPr>
          </a:p>
          <a:p>
            <a:pPr algn="l"/>
            <a:r>
              <a:rPr lang="en-US" sz="1400" b="1" dirty="0" smtClean="0">
                <a:cs typeface="Arial" charset="0"/>
              </a:rPr>
              <a:t>SNET</a:t>
            </a:r>
            <a:endParaRPr lang="en-US" sz="1400" dirty="0">
              <a:cs typeface="Arial" charset="0"/>
            </a:endParaRP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.</a:t>
            </a:r>
            <a:endParaRPr lang="en-US" sz="1400" dirty="0">
              <a:cs typeface="Arial" charset="0"/>
            </a:endParaRP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endParaRPr lang="en-US" sz="1400" dirty="0">
              <a:cs typeface="Arial" charset="0"/>
            </a:endParaRPr>
          </a:p>
          <a:p>
            <a:pPr algn="l"/>
            <a:r>
              <a:rPr lang="en-US" sz="1400" b="1" dirty="0">
                <a:cs typeface="Arial" charset="0"/>
              </a:rPr>
              <a:t>Interfaces</a:t>
            </a: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.</a:t>
            </a: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.</a:t>
            </a: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endParaRPr lang="en-US" sz="1400" dirty="0">
              <a:cs typeface="Arial" charset="0"/>
            </a:endParaRPr>
          </a:p>
        </p:txBody>
      </p:sp>
      <p:sp>
        <p:nvSpPr>
          <p:cNvPr id="1086472" name="Rectangle 8"/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 rot="487806">
            <a:off x="6076690" y="561588"/>
            <a:ext cx="1616596" cy="276999"/>
          </a:xfrm>
          <a:prstGeom prst="rect">
            <a:avLst/>
          </a:prstGeom>
          <a:solidFill>
            <a:schemeClr val="tx2"/>
          </a:solidFill>
          <a:ln w="19050" algn="ctr">
            <a:solidFill>
              <a:schemeClr val="bg1"/>
            </a:solidFill>
            <a:miter lim="800000"/>
            <a:headEnd/>
            <a:tailEnd type="none" w="med" len="lg"/>
          </a:ln>
          <a:effectLst/>
        </p:spPr>
        <p:txBody>
          <a:bodyPr wrap="none" lIns="0" tIns="0" rIns="0" bIns="0" anchor="ctr">
            <a:spAutoFit/>
          </a:bodyPr>
          <a:lstStyle/>
          <a:p>
            <a:pPr eaLnBrk="0" hangingPunct="0"/>
            <a:r>
              <a:rPr lang="en-US" b="1" dirty="0">
                <a:solidFill>
                  <a:schemeClr val="bg1"/>
                </a:solidFill>
              </a:rPr>
              <a:t>To be completed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97113" y="2982686"/>
            <a:ext cx="9082315" cy="533400"/>
          </a:xfrm>
        </p:spPr>
        <p:txBody>
          <a:bodyPr/>
          <a:lstStyle/>
          <a:p>
            <a:pPr eaLnBrk="1" hangingPunct="1"/>
            <a:r>
              <a:rPr lang="fr-FR" dirty="0" smtClean="0"/>
              <a:t>Focus Organisation E.ON France </a:t>
            </a:r>
            <a:r>
              <a:rPr lang="fr-FR" b="1" dirty="0" smtClean="0"/>
              <a:t>Système Informatique</a:t>
            </a:r>
            <a:endParaRPr lang="fr-FR" b="1" dirty="0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Organization </a:t>
            </a:r>
            <a:r>
              <a:rPr lang="en-US" dirty="0" err="1" smtClean="0"/>
              <a:t>d’E.ON</a:t>
            </a:r>
            <a:r>
              <a:rPr lang="en-US" dirty="0" smtClean="0"/>
              <a:t> France </a:t>
            </a:r>
            <a:r>
              <a:rPr lang="en-US" b="1" dirty="0" err="1" smtClean="0"/>
              <a:t>Système</a:t>
            </a:r>
            <a:r>
              <a:rPr lang="en-US" b="1" dirty="0" smtClean="0"/>
              <a:t> </a:t>
            </a:r>
            <a:r>
              <a:rPr lang="en-US" b="1" dirty="0" err="1" smtClean="0"/>
              <a:t>Informatique</a:t>
            </a:r>
            <a:endParaRPr lang="en-US" b="1" dirty="0" smtClean="0"/>
          </a:p>
        </p:txBody>
      </p:sp>
      <p:cxnSp>
        <p:nvCxnSpPr>
          <p:cNvPr id="3077" name="AutoShape 3"/>
          <p:cNvCxnSpPr>
            <a:cxnSpLocks noChangeShapeType="1"/>
            <a:stCxn id="3116" idx="1"/>
            <a:endCxn id="3118" idx="3"/>
          </p:cNvCxnSpPr>
          <p:nvPr>
            <p:custDataLst>
              <p:tags r:id="rId3"/>
            </p:custDataLst>
          </p:nvPr>
        </p:nvCxnSpPr>
        <p:spPr bwMode="gray">
          <a:xfrm rot="10800000" flipV="1">
            <a:off x="5322888" y="2233613"/>
            <a:ext cx="1230312" cy="158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cxnSp>
      <p:cxnSp>
        <p:nvCxnSpPr>
          <p:cNvPr id="3078" name="AutoShape 4"/>
          <p:cNvCxnSpPr>
            <a:cxnSpLocks noChangeShapeType="1"/>
            <a:stCxn id="3114" idx="0"/>
            <a:endCxn id="3120" idx="2"/>
          </p:cNvCxnSpPr>
          <p:nvPr>
            <p:custDataLst>
              <p:tags r:id="rId4"/>
            </p:custDataLst>
          </p:nvPr>
        </p:nvCxnSpPr>
        <p:spPr bwMode="gray">
          <a:xfrm rot="5400000" flipH="1" flipV="1">
            <a:off x="2716027" y="1732571"/>
            <a:ext cx="933450" cy="2846759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cxnSp>
      <p:grpSp>
        <p:nvGrpSpPr>
          <p:cNvPr id="2" name="Group 6"/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3886200" y="1781175"/>
            <a:ext cx="1439863" cy="908050"/>
            <a:chOff x="72" y="1067"/>
            <a:chExt cx="768" cy="396"/>
          </a:xfrm>
        </p:grpSpPr>
        <p:sp>
          <p:nvSpPr>
            <p:cNvPr id="3118" name="Rectangle 7"/>
            <p:cNvSpPr>
              <a:spLocks noChangeArrowheads="1"/>
            </p:cNvSpPr>
            <p:nvPr/>
          </p:nvSpPr>
          <p:spPr bwMode="gray">
            <a:xfrm>
              <a:off x="74" y="1067"/>
              <a:ext cx="764" cy="396"/>
            </a:xfrm>
            <a:prstGeom prst="rect">
              <a:avLst/>
            </a:prstGeom>
            <a:solidFill>
              <a:schemeClr val="accent1"/>
            </a:solidFill>
            <a:ln w="12700" algn="ctr">
              <a:solidFill>
                <a:schemeClr val="bg2"/>
              </a:solidFill>
              <a:miter lim="800000"/>
              <a:headEnd/>
              <a:tailEnd/>
            </a:ln>
          </p:spPr>
          <p:txBody>
            <a:bodyPr tIns="91440" bIns="91440" anchor="ctr"/>
            <a:lstStyle/>
            <a:p>
              <a:pPr algn="ctr">
                <a:lnSpc>
                  <a:spcPct val="90000"/>
                </a:lnSpc>
              </a:pPr>
              <a:r>
                <a:rPr lang="en-US" sz="1100" b="1" dirty="0" smtClean="0">
                  <a:latin typeface="Arial" charset="0"/>
                </a:rPr>
                <a:t>SI</a:t>
              </a:r>
              <a:endParaRPr lang="en-US" sz="1100" b="1" dirty="0">
                <a:latin typeface="Arial" charset="0"/>
              </a:endParaRPr>
            </a:p>
            <a:p>
              <a:pPr algn="ctr"/>
              <a:endParaRPr lang="en-US" sz="1200" b="1" dirty="0">
                <a:latin typeface="Arial" charset="0"/>
              </a:endParaRPr>
            </a:p>
          </p:txBody>
        </p:sp>
        <p:sp>
          <p:nvSpPr>
            <p:cNvPr id="3119" name="Rectangle 8"/>
            <p:cNvSpPr>
              <a:spLocks noChangeArrowheads="1"/>
            </p:cNvSpPr>
            <p:nvPr/>
          </p:nvSpPr>
          <p:spPr bwMode="auto">
            <a:xfrm>
              <a:off x="72" y="1279"/>
              <a:ext cx="122" cy="1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 type="none" w="lg" len="lg"/>
            </a:ln>
          </p:spPr>
          <p:txBody>
            <a:bodyPr wrap="none" tIns="91440" bIns="91440" anchor="ctr"/>
            <a:lstStyle/>
            <a:p>
              <a:pPr algn="ctr"/>
              <a:endParaRPr lang="en-AU" sz="1400" b="1">
                <a:latin typeface="Arial" charset="0"/>
              </a:endParaRPr>
            </a:p>
          </p:txBody>
        </p:sp>
        <p:sp>
          <p:nvSpPr>
            <p:cNvPr id="3120" name="Rectangle 9"/>
            <p:cNvSpPr>
              <a:spLocks noChangeArrowheads="1"/>
            </p:cNvSpPr>
            <p:nvPr/>
          </p:nvSpPr>
          <p:spPr bwMode="gray">
            <a:xfrm>
              <a:off x="72" y="1313"/>
              <a:ext cx="768" cy="150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2"/>
              </a:solidFill>
              <a:miter lim="800000"/>
              <a:headEnd/>
              <a:tailEnd type="none" w="med" len="lg"/>
            </a:ln>
          </p:spPr>
          <p:txBody>
            <a:bodyPr tIns="91440" bIns="91440" anchor="ctr"/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latin typeface="Arial" charset="0"/>
                </a:rPr>
                <a:t>Günther Schneider</a:t>
              </a:r>
              <a:endParaRPr lang="en-US" sz="1100" dirty="0">
                <a:latin typeface="Arial" charset="0"/>
              </a:endParaRPr>
            </a:p>
          </p:txBody>
        </p:sp>
      </p:grpSp>
      <p:grpSp>
        <p:nvGrpSpPr>
          <p:cNvPr id="3" name="Group 10"/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6553200" y="1919288"/>
            <a:ext cx="1406525" cy="628650"/>
            <a:chOff x="254" y="1694"/>
            <a:chExt cx="768" cy="396"/>
          </a:xfrm>
        </p:grpSpPr>
        <p:sp>
          <p:nvSpPr>
            <p:cNvPr id="3116" name="Rectangle 11"/>
            <p:cNvSpPr>
              <a:spLocks noChangeArrowheads="1"/>
            </p:cNvSpPr>
            <p:nvPr/>
          </p:nvSpPr>
          <p:spPr bwMode="gray">
            <a:xfrm>
              <a:off x="254" y="1694"/>
              <a:ext cx="768" cy="396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bg2"/>
              </a:solidFill>
              <a:miter lim="800000"/>
              <a:headEnd/>
              <a:tailEnd/>
            </a:ln>
          </p:spPr>
          <p:txBody>
            <a:bodyPr tIns="91440" bIns="91440" anchor="ctr"/>
            <a:lstStyle/>
            <a:p>
              <a:pPr algn="ctr"/>
              <a:r>
                <a:rPr lang="en-US" sz="1100" b="1" dirty="0" smtClean="0">
                  <a:latin typeface="Arial" charset="0"/>
                </a:rPr>
                <a:t>X</a:t>
              </a:r>
              <a:endParaRPr lang="en-US" sz="1200" b="1" dirty="0">
                <a:latin typeface="Arial" charset="0"/>
              </a:endParaRPr>
            </a:p>
          </p:txBody>
        </p:sp>
        <p:sp>
          <p:nvSpPr>
            <p:cNvPr id="3117" name="Rectangle 12"/>
            <p:cNvSpPr>
              <a:spLocks noChangeArrowheads="1"/>
            </p:cNvSpPr>
            <p:nvPr/>
          </p:nvSpPr>
          <p:spPr bwMode="auto">
            <a:xfrm>
              <a:off x="254" y="1906"/>
              <a:ext cx="122" cy="1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 type="none" w="lg" len="lg"/>
            </a:ln>
          </p:spPr>
          <p:txBody>
            <a:bodyPr wrap="none" tIns="91440" bIns="91440" anchor="ctr"/>
            <a:lstStyle/>
            <a:p>
              <a:pPr algn="ctr"/>
              <a:endParaRPr lang="en-AU" sz="1400" b="1">
                <a:latin typeface="Arial" charset="0"/>
              </a:endParaRPr>
            </a:p>
          </p:txBody>
        </p:sp>
      </p:grpSp>
      <p:graphicFrame>
        <p:nvGraphicFramePr>
          <p:cNvPr id="3074" name="Rectangle 33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08546" r:id="rId16" imgW="0" imgH="0" progId="">
              <p:embed/>
            </p:oleObj>
          </a:graphicData>
        </a:graphic>
      </p:graphicFrame>
      <p:sp>
        <p:nvSpPr>
          <p:cNvPr id="3081" name="Rectangle 9"/>
          <p:cNvSpPr>
            <a:spLocks noChangeArrowheads="1"/>
          </p:cNvSpPr>
          <p:nvPr/>
        </p:nvSpPr>
        <p:spPr bwMode="gray">
          <a:xfrm>
            <a:off x="6553200" y="2547938"/>
            <a:ext cx="1406525" cy="23812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2"/>
            </a:solidFill>
            <a:miter lim="800000"/>
            <a:headEnd/>
            <a:tailEnd type="none" w="med" len="lg"/>
          </a:ln>
        </p:spPr>
        <p:txBody>
          <a:bodyPr tIns="91440" bIns="91440" anchor="ctr"/>
          <a:lstStyle/>
          <a:p>
            <a:pPr algn="ctr">
              <a:lnSpc>
                <a:spcPct val="90000"/>
              </a:lnSpc>
            </a:pPr>
            <a:r>
              <a:rPr lang="en-US" sz="1100" dirty="0" smtClean="0">
                <a:latin typeface="Arial" charset="0"/>
              </a:rPr>
              <a:t>X</a:t>
            </a:r>
            <a:endParaRPr lang="en-US" sz="1100" dirty="0">
              <a:latin typeface="Arial" charset="0"/>
            </a:endParaRPr>
          </a:p>
        </p:txBody>
      </p:sp>
      <p:grpSp>
        <p:nvGrpSpPr>
          <p:cNvPr id="4" name="Groupe 47"/>
          <p:cNvGrpSpPr>
            <a:grpSpLocks/>
          </p:cNvGrpSpPr>
          <p:nvPr/>
        </p:nvGrpSpPr>
        <p:grpSpPr bwMode="auto">
          <a:xfrm>
            <a:off x="977529" y="3622675"/>
            <a:ext cx="1563687" cy="971550"/>
            <a:chOff x="158750" y="3625851"/>
            <a:chExt cx="1406525" cy="972609"/>
          </a:xfrm>
        </p:grpSpPr>
        <p:grpSp>
          <p:nvGrpSpPr>
            <p:cNvPr id="5" name="Group 13"/>
            <p:cNvGrpSpPr>
              <a:grpSpLocks/>
            </p:cNvGrpSpPr>
            <p:nvPr>
              <p:custDataLst>
                <p:tags r:id="rId13"/>
              </p:custDataLst>
            </p:nvPr>
          </p:nvGrpSpPr>
          <p:grpSpPr bwMode="auto">
            <a:xfrm>
              <a:off x="158750" y="3625851"/>
              <a:ext cx="1406525" cy="628650"/>
              <a:chOff x="254" y="2322"/>
              <a:chExt cx="768" cy="396"/>
            </a:xfrm>
          </p:grpSpPr>
          <p:sp>
            <p:nvSpPr>
              <p:cNvPr id="3114" name="Rectangle 14"/>
              <p:cNvSpPr>
                <a:spLocks noChangeArrowheads="1"/>
              </p:cNvSpPr>
              <p:nvPr/>
            </p:nvSpPr>
            <p:spPr bwMode="gray">
              <a:xfrm>
                <a:off x="254" y="2322"/>
                <a:ext cx="768" cy="396"/>
              </a:xfrm>
              <a:prstGeom prst="rect">
                <a:avLst/>
              </a:prstGeom>
              <a:solidFill>
                <a:schemeClr val="accent1"/>
              </a:solidFill>
              <a:ln w="9525" algn="ctr">
                <a:solidFill>
                  <a:schemeClr val="bg2"/>
                </a:solidFill>
                <a:miter lim="800000"/>
                <a:headEnd/>
                <a:tailEnd/>
              </a:ln>
            </p:spPr>
            <p:txBody>
              <a:bodyPr tIns="91440" bIns="91440" anchor="ctr"/>
              <a:lstStyle/>
              <a:p>
                <a:pPr algn="ctr"/>
                <a:r>
                  <a:rPr lang="en-US" sz="1100" b="1" dirty="0" smtClean="0">
                    <a:latin typeface="Arial" charset="0"/>
                  </a:rPr>
                  <a:t>X</a:t>
                </a:r>
                <a:endParaRPr lang="en-US" sz="1200" b="1" dirty="0">
                  <a:latin typeface="Arial" charset="0"/>
                </a:endParaRPr>
              </a:p>
            </p:txBody>
          </p:sp>
          <p:sp>
            <p:nvSpPr>
              <p:cNvPr id="3115" name="Rectangle 15"/>
              <p:cNvSpPr>
                <a:spLocks noChangeArrowheads="1"/>
              </p:cNvSpPr>
              <p:nvPr/>
            </p:nvSpPr>
            <p:spPr bwMode="auto">
              <a:xfrm>
                <a:off x="254" y="2534"/>
                <a:ext cx="122" cy="18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 type="none" w="lg" len="lg"/>
              </a:ln>
            </p:spPr>
            <p:txBody>
              <a:bodyPr wrap="none" tIns="91440" bIns="91440" anchor="ctr"/>
              <a:lstStyle/>
              <a:p>
                <a:pPr algn="ctr"/>
                <a:endParaRPr lang="en-AU" sz="1400" b="1">
                  <a:latin typeface="Arial" charset="0"/>
                </a:endParaRPr>
              </a:p>
            </p:txBody>
          </p:sp>
        </p:grpSp>
        <p:sp>
          <p:nvSpPr>
            <p:cNvPr id="3113" name="Rectangle 9"/>
            <p:cNvSpPr>
              <a:spLocks noChangeArrowheads="1"/>
            </p:cNvSpPr>
            <p:nvPr/>
          </p:nvSpPr>
          <p:spPr bwMode="gray">
            <a:xfrm>
              <a:off x="158750" y="4254501"/>
              <a:ext cx="1406525" cy="343959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2"/>
              </a:solidFill>
              <a:miter lim="800000"/>
              <a:headEnd/>
              <a:tailEnd type="none" w="med" len="lg"/>
            </a:ln>
          </p:spPr>
          <p:txBody>
            <a:bodyPr tIns="91440" bIns="91440" anchor="ctr"/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latin typeface="Arial" charset="0"/>
                </a:rPr>
                <a:t>X</a:t>
              </a:r>
              <a:endParaRPr lang="en-US" sz="1100" dirty="0">
                <a:latin typeface="Arial" charset="0"/>
              </a:endParaRPr>
            </a:p>
          </p:txBody>
        </p:sp>
      </p:grpSp>
      <p:grpSp>
        <p:nvGrpSpPr>
          <p:cNvPr id="6" name="Groupe 49"/>
          <p:cNvGrpSpPr>
            <a:grpSpLocks/>
          </p:cNvGrpSpPr>
          <p:nvPr/>
        </p:nvGrpSpPr>
        <p:grpSpPr bwMode="auto">
          <a:xfrm>
            <a:off x="3831892" y="3629934"/>
            <a:ext cx="1560513" cy="971550"/>
            <a:chOff x="158750" y="3625851"/>
            <a:chExt cx="1406525" cy="972609"/>
          </a:xfrm>
        </p:grpSpPr>
        <p:grpSp>
          <p:nvGrpSpPr>
            <p:cNvPr id="7" name="Group 13"/>
            <p:cNvGrpSpPr>
              <a:grpSpLocks/>
            </p:cNvGrpSpPr>
            <p:nvPr>
              <p:custDataLst>
                <p:tags r:id="rId12"/>
              </p:custDataLst>
            </p:nvPr>
          </p:nvGrpSpPr>
          <p:grpSpPr bwMode="auto">
            <a:xfrm>
              <a:off x="158750" y="3625851"/>
              <a:ext cx="1406525" cy="628650"/>
              <a:chOff x="254" y="2322"/>
              <a:chExt cx="768" cy="396"/>
            </a:xfrm>
          </p:grpSpPr>
          <p:sp>
            <p:nvSpPr>
              <p:cNvPr id="3110" name="Rectangle 14"/>
              <p:cNvSpPr>
                <a:spLocks noChangeArrowheads="1"/>
              </p:cNvSpPr>
              <p:nvPr/>
            </p:nvSpPr>
            <p:spPr bwMode="gray">
              <a:xfrm>
                <a:off x="254" y="2322"/>
                <a:ext cx="768" cy="396"/>
              </a:xfrm>
              <a:prstGeom prst="rect">
                <a:avLst/>
              </a:prstGeom>
              <a:solidFill>
                <a:schemeClr val="accent1"/>
              </a:solidFill>
              <a:ln w="9525" algn="ctr">
                <a:solidFill>
                  <a:schemeClr val="bg2"/>
                </a:solidFill>
                <a:miter lim="800000"/>
                <a:headEnd/>
                <a:tailEnd/>
              </a:ln>
            </p:spPr>
            <p:txBody>
              <a:bodyPr tIns="91440" bIns="91440" anchor="ctr"/>
              <a:lstStyle/>
              <a:p>
                <a:pPr algn="ctr"/>
                <a:r>
                  <a:rPr lang="en-US" sz="1100" b="1" dirty="0" smtClean="0">
                    <a:latin typeface="Arial" charset="0"/>
                  </a:rPr>
                  <a:t>X</a:t>
                </a:r>
                <a:endParaRPr lang="en-US" sz="1200" b="1" dirty="0">
                  <a:latin typeface="Arial" charset="0"/>
                </a:endParaRPr>
              </a:p>
            </p:txBody>
          </p:sp>
          <p:sp>
            <p:nvSpPr>
              <p:cNvPr id="3111" name="Rectangle 15"/>
              <p:cNvSpPr>
                <a:spLocks noChangeArrowheads="1"/>
              </p:cNvSpPr>
              <p:nvPr/>
            </p:nvSpPr>
            <p:spPr bwMode="auto">
              <a:xfrm>
                <a:off x="254" y="2534"/>
                <a:ext cx="122" cy="18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 type="none" w="lg" len="lg"/>
              </a:ln>
            </p:spPr>
            <p:txBody>
              <a:bodyPr wrap="none" tIns="91440" bIns="91440" anchor="ctr"/>
              <a:lstStyle/>
              <a:p>
                <a:pPr algn="ctr"/>
                <a:endParaRPr lang="en-AU" sz="1400" b="1">
                  <a:latin typeface="Arial" charset="0"/>
                </a:endParaRPr>
              </a:p>
            </p:txBody>
          </p:sp>
        </p:grpSp>
        <p:sp>
          <p:nvSpPr>
            <p:cNvPr id="3109" name="Rectangle 9"/>
            <p:cNvSpPr>
              <a:spLocks noChangeArrowheads="1"/>
            </p:cNvSpPr>
            <p:nvPr/>
          </p:nvSpPr>
          <p:spPr bwMode="gray">
            <a:xfrm>
              <a:off x="158750" y="4254501"/>
              <a:ext cx="1406525" cy="343959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2"/>
              </a:solidFill>
              <a:miter lim="800000"/>
              <a:headEnd/>
              <a:tailEnd type="none" w="med" len="lg"/>
            </a:ln>
          </p:spPr>
          <p:txBody>
            <a:bodyPr tIns="91440" bIns="91440" anchor="ctr"/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latin typeface="Arial" charset="0"/>
                </a:rPr>
                <a:t>X</a:t>
              </a:r>
              <a:endParaRPr lang="en-US" sz="1100" dirty="0">
                <a:latin typeface="Arial" charset="0"/>
              </a:endParaRPr>
            </a:p>
          </p:txBody>
        </p:sp>
      </p:grpSp>
      <p:cxnSp>
        <p:nvCxnSpPr>
          <p:cNvPr id="3084" name="AutoShape 4"/>
          <p:cNvCxnSpPr>
            <a:cxnSpLocks noChangeShapeType="1"/>
            <a:stCxn id="3110" idx="0"/>
            <a:endCxn id="3120" idx="2"/>
          </p:cNvCxnSpPr>
          <p:nvPr>
            <p:custDataLst>
              <p:tags r:id="rId7"/>
            </p:custDataLst>
          </p:nvPr>
        </p:nvCxnSpPr>
        <p:spPr bwMode="gray">
          <a:xfrm rot="16200000" flipV="1">
            <a:off x="4138787" y="3156571"/>
            <a:ext cx="940709" cy="601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cxnSp>
      <p:grpSp>
        <p:nvGrpSpPr>
          <p:cNvPr id="8" name="Groupe 55"/>
          <p:cNvGrpSpPr>
            <a:grpSpLocks/>
          </p:cNvGrpSpPr>
          <p:nvPr/>
        </p:nvGrpSpPr>
        <p:grpSpPr bwMode="auto">
          <a:xfrm>
            <a:off x="6634163" y="3597275"/>
            <a:ext cx="1579563" cy="971550"/>
            <a:chOff x="158750" y="3625851"/>
            <a:chExt cx="1406525" cy="972609"/>
          </a:xfrm>
        </p:grpSpPr>
        <p:grpSp>
          <p:nvGrpSpPr>
            <p:cNvPr id="9" name="Group 13"/>
            <p:cNvGrpSpPr>
              <a:grpSpLocks/>
            </p:cNvGrpSpPr>
            <p:nvPr>
              <p:custDataLst>
                <p:tags r:id="rId11"/>
              </p:custDataLst>
            </p:nvPr>
          </p:nvGrpSpPr>
          <p:grpSpPr bwMode="auto">
            <a:xfrm>
              <a:off x="158750" y="3625851"/>
              <a:ext cx="1406525" cy="628650"/>
              <a:chOff x="254" y="2322"/>
              <a:chExt cx="768" cy="396"/>
            </a:xfrm>
          </p:grpSpPr>
          <p:sp>
            <p:nvSpPr>
              <p:cNvPr id="3106" name="Rectangle 14"/>
              <p:cNvSpPr>
                <a:spLocks noChangeArrowheads="1"/>
              </p:cNvSpPr>
              <p:nvPr/>
            </p:nvSpPr>
            <p:spPr bwMode="gray">
              <a:xfrm>
                <a:off x="254" y="2322"/>
                <a:ext cx="768" cy="396"/>
              </a:xfrm>
              <a:prstGeom prst="rect">
                <a:avLst/>
              </a:prstGeom>
              <a:solidFill>
                <a:schemeClr val="accent1"/>
              </a:solidFill>
              <a:ln w="9525" algn="ctr">
                <a:solidFill>
                  <a:schemeClr val="bg2"/>
                </a:solidFill>
                <a:miter lim="800000"/>
                <a:headEnd/>
                <a:tailEnd/>
              </a:ln>
            </p:spPr>
            <p:txBody>
              <a:bodyPr tIns="91440" bIns="91440" anchor="ctr"/>
              <a:lstStyle/>
              <a:p>
                <a:pPr algn="ctr"/>
                <a:r>
                  <a:rPr lang="en-US" sz="1100" b="1" dirty="0" smtClean="0">
                    <a:latin typeface="Arial" charset="0"/>
                  </a:rPr>
                  <a:t>X</a:t>
                </a:r>
                <a:endParaRPr lang="en-US" sz="1200" b="1" dirty="0">
                  <a:latin typeface="Arial" charset="0"/>
                </a:endParaRPr>
              </a:p>
            </p:txBody>
          </p:sp>
          <p:sp>
            <p:nvSpPr>
              <p:cNvPr id="3107" name="Rectangle 15"/>
              <p:cNvSpPr>
                <a:spLocks noChangeArrowheads="1"/>
              </p:cNvSpPr>
              <p:nvPr/>
            </p:nvSpPr>
            <p:spPr bwMode="auto">
              <a:xfrm>
                <a:off x="254" y="2534"/>
                <a:ext cx="122" cy="18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 type="none" w="lg" len="lg"/>
              </a:ln>
            </p:spPr>
            <p:txBody>
              <a:bodyPr wrap="none" tIns="91440" bIns="91440" anchor="ctr"/>
              <a:lstStyle/>
              <a:p>
                <a:pPr algn="ctr"/>
                <a:endParaRPr lang="en-AU" sz="1400" b="1">
                  <a:latin typeface="Arial" charset="0"/>
                </a:endParaRPr>
              </a:p>
            </p:txBody>
          </p:sp>
        </p:grpSp>
        <p:sp>
          <p:nvSpPr>
            <p:cNvPr id="3105" name="Rectangle 9"/>
            <p:cNvSpPr>
              <a:spLocks noChangeArrowheads="1"/>
            </p:cNvSpPr>
            <p:nvPr/>
          </p:nvSpPr>
          <p:spPr bwMode="gray">
            <a:xfrm>
              <a:off x="158750" y="4254501"/>
              <a:ext cx="1406525" cy="343959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2"/>
              </a:solidFill>
              <a:miter lim="800000"/>
              <a:headEnd/>
              <a:tailEnd type="none" w="med" len="lg"/>
            </a:ln>
          </p:spPr>
          <p:txBody>
            <a:bodyPr tIns="91440" bIns="91440" anchor="ctr"/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latin typeface="Arial" charset="0"/>
                </a:rPr>
                <a:t>X</a:t>
              </a:r>
              <a:endParaRPr lang="en-US" sz="1100" dirty="0">
                <a:latin typeface="Arial" charset="0"/>
              </a:endParaRPr>
            </a:p>
          </p:txBody>
        </p:sp>
      </p:grpSp>
      <p:cxnSp>
        <p:nvCxnSpPr>
          <p:cNvPr id="3089" name="AutoShape 4"/>
          <p:cNvCxnSpPr>
            <a:cxnSpLocks noChangeShapeType="1"/>
            <a:stCxn id="3106" idx="0"/>
            <a:endCxn id="3120" idx="2"/>
          </p:cNvCxnSpPr>
          <p:nvPr>
            <p:custDataLst>
              <p:tags r:id="rId8"/>
            </p:custDataLst>
          </p:nvPr>
        </p:nvCxnSpPr>
        <p:spPr bwMode="gray">
          <a:xfrm rot="16200000" flipV="1">
            <a:off x="5561014" y="1734343"/>
            <a:ext cx="908050" cy="281781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cxnSp>
      <p:sp>
        <p:nvSpPr>
          <p:cNvPr id="3091" name="Rectangle 15"/>
          <p:cNvSpPr>
            <a:spLocks noChangeArrowheads="1"/>
          </p:cNvSpPr>
          <p:nvPr/>
        </p:nvSpPr>
        <p:spPr bwMode="auto">
          <a:xfrm>
            <a:off x="158750" y="5083175"/>
            <a:ext cx="223838" cy="292100"/>
          </a:xfrm>
          <a:prstGeom prst="rect">
            <a:avLst/>
          </a:prstGeom>
          <a:noFill/>
          <a:ln w="9525" algn="ctr">
            <a:noFill/>
            <a:miter lim="800000"/>
            <a:headEnd/>
            <a:tailEnd type="none" w="lg" len="lg"/>
          </a:ln>
        </p:spPr>
        <p:txBody>
          <a:bodyPr wrap="none" tIns="91440" bIns="91440" anchor="ctr"/>
          <a:lstStyle/>
          <a:p>
            <a:endParaRPr lang="en-AU" sz="1400" b="1">
              <a:latin typeface="Arial" charset="0"/>
            </a:endParaRPr>
          </a:p>
        </p:txBody>
      </p:sp>
      <p:sp>
        <p:nvSpPr>
          <p:cNvPr id="3094" name="Rectangle 9"/>
          <p:cNvSpPr>
            <a:spLocks noChangeArrowheads="1"/>
          </p:cNvSpPr>
          <p:nvPr/>
        </p:nvSpPr>
        <p:spPr bwMode="gray">
          <a:xfrm>
            <a:off x="977529" y="5083175"/>
            <a:ext cx="1563687" cy="636588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2"/>
            </a:solidFill>
            <a:miter lim="800000"/>
            <a:headEnd/>
            <a:tailEnd type="none" w="med" len="lg"/>
          </a:ln>
        </p:spPr>
        <p:txBody>
          <a:bodyPr tIns="91440" bIns="91440" anchor="ctr"/>
          <a:lstStyle/>
          <a:p>
            <a:pPr algn="ctr">
              <a:lnSpc>
                <a:spcPct val="90000"/>
              </a:lnSpc>
              <a:buFont typeface="Arial" charset="0"/>
              <a:buChar char="•"/>
            </a:pPr>
            <a:r>
              <a:rPr lang="en-US" sz="1100">
                <a:latin typeface="Arial" charset="0"/>
              </a:rPr>
              <a:t>X FTE</a:t>
            </a:r>
          </a:p>
        </p:txBody>
      </p:sp>
      <p:cxnSp>
        <p:nvCxnSpPr>
          <p:cNvPr id="3095" name="AutoShape 4"/>
          <p:cNvCxnSpPr>
            <a:cxnSpLocks noChangeShapeType="1"/>
          </p:cNvCxnSpPr>
          <p:nvPr>
            <p:custDataLst>
              <p:tags r:id="rId9"/>
            </p:custDataLst>
          </p:nvPr>
        </p:nvCxnSpPr>
        <p:spPr bwMode="gray">
          <a:xfrm rot="16200000" flipV="1">
            <a:off x="1593479" y="4838700"/>
            <a:ext cx="488950" cy="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cxnSp>
      <p:sp>
        <p:nvSpPr>
          <p:cNvPr id="3096" name="Rectangle 9"/>
          <p:cNvSpPr>
            <a:spLocks noChangeArrowheads="1"/>
          </p:cNvSpPr>
          <p:nvPr/>
        </p:nvSpPr>
        <p:spPr bwMode="gray">
          <a:xfrm>
            <a:off x="3831892" y="5065034"/>
            <a:ext cx="1560513" cy="636588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2"/>
            </a:solidFill>
            <a:miter lim="800000"/>
            <a:headEnd/>
            <a:tailEnd type="none" w="med" len="lg"/>
          </a:ln>
        </p:spPr>
        <p:txBody>
          <a:bodyPr tIns="91440" bIns="91440" anchor="ctr"/>
          <a:lstStyle/>
          <a:p>
            <a:pPr algn="ctr">
              <a:lnSpc>
                <a:spcPct val="90000"/>
              </a:lnSpc>
              <a:buFont typeface="Arial" charset="0"/>
              <a:buChar char="•"/>
            </a:pPr>
            <a:r>
              <a:rPr lang="en-US" sz="1100">
                <a:latin typeface="Arial" charset="0"/>
              </a:rPr>
              <a:t>X FTE</a:t>
            </a:r>
          </a:p>
        </p:txBody>
      </p:sp>
      <p:cxnSp>
        <p:nvCxnSpPr>
          <p:cNvPr id="3097" name="AutoShape 4"/>
          <p:cNvCxnSpPr>
            <a:cxnSpLocks noChangeShapeType="1"/>
          </p:cNvCxnSpPr>
          <p:nvPr>
            <p:custDataLst>
              <p:tags r:id="rId10"/>
            </p:custDataLst>
          </p:nvPr>
        </p:nvCxnSpPr>
        <p:spPr bwMode="gray">
          <a:xfrm rot="16200000" flipV="1">
            <a:off x="4290680" y="4820559"/>
            <a:ext cx="488950" cy="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cxn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850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smtClean="0"/>
              <a:t>Organization Role </a:t>
            </a:r>
            <a:endParaRPr lang="en-US" dirty="0"/>
          </a:p>
        </p:txBody>
      </p:sp>
      <p:cxnSp>
        <p:nvCxnSpPr>
          <p:cNvPr id="1102851" name="AutoShape 3"/>
          <p:cNvCxnSpPr>
            <a:cxnSpLocks noChangeShapeType="1"/>
            <a:stCxn id="1102859" idx="1"/>
            <a:endCxn id="1102856" idx="2"/>
          </p:cNvCxnSpPr>
          <p:nvPr>
            <p:custDataLst>
              <p:tags r:id="rId3"/>
            </p:custDataLst>
          </p:nvPr>
        </p:nvCxnSpPr>
        <p:spPr bwMode="gray">
          <a:xfrm rot="10800000">
            <a:off x="224539" y="2547258"/>
            <a:ext cx="178687" cy="456293"/>
          </a:xfrm>
          <a:prstGeom prst="bentConnector2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</p:spPr>
      </p:cxnSp>
      <p:cxnSp>
        <p:nvCxnSpPr>
          <p:cNvPr id="1102852" name="AutoShape 4"/>
          <p:cNvCxnSpPr>
            <a:cxnSpLocks noChangeShapeType="1"/>
            <a:stCxn id="1102862" idx="1"/>
            <a:endCxn id="1102856" idx="2"/>
          </p:cNvCxnSpPr>
          <p:nvPr>
            <p:custDataLst>
              <p:tags r:id="rId4"/>
            </p:custDataLst>
          </p:nvPr>
        </p:nvCxnSpPr>
        <p:spPr bwMode="gray">
          <a:xfrm rot="10800000">
            <a:off x="224539" y="2547257"/>
            <a:ext cx="178687" cy="1799318"/>
          </a:xfrm>
          <a:prstGeom prst="bentConnector2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</p:spPr>
      </p:cxnSp>
      <p:cxnSp>
        <p:nvCxnSpPr>
          <p:cNvPr id="1102853" name="AutoShape 5"/>
          <p:cNvCxnSpPr>
            <a:cxnSpLocks noChangeShapeType="1"/>
            <a:stCxn id="1102866" idx="1"/>
            <a:endCxn id="1102856" idx="2"/>
          </p:cNvCxnSpPr>
          <p:nvPr>
            <p:custDataLst>
              <p:tags r:id="rId5"/>
            </p:custDataLst>
          </p:nvPr>
        </p:nvCxnSpPr>
        <p:spPr bwMode="gray">
          <a:xfrm rot="10800000">
            <a:off x="224539" y="2547258"/>
            <a:ext cx="178687" cy="3455081"/>
          </a:xfrm>
          <a:prstGeom prst="bentConnector2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</p:spPr>
      </p:cxnSp>
      <p:grpSp>
        <p:nvGrpSpPr>
          <p:cNvPr id="2" name="Group 6"/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114299" y="1693863"/>
            <a:ext cx="1387929" cy="853394"/>
            <a:chOff x="72" y="1067"/>
            <a:chExt cx="768" cy="396"/>
          </a:xfrm>
        </p:grpSpPr>
        <p:sp>
          <p:nvSpPr>
            <p:cNvPr id="1102855" name="Rectangle 7"/>
            <p:cNvSpPr>
              <a:spLocks noChangeArrowheads="1"/>
            </p:cNvSpPr>
            <p:nvPr/>
          </p:nvSpPr>
          <p:spPr bwMode="gray">
            <a:xfrm>
              <a:off x="74" y="1067"/>
              <a:ext cx="764" cy="396"/>
            </a:xfrm>
            <a:prstGeom prst="rect">
              <a:avLst/>
            </a:prstGeom>
            <a:solidFill>
              <a:schemeClr val="accent1"/>
            </a:solidFill>
            <a:ln w="12700" algn="ctr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tIns="91440" bIns="91440" anchor="t"/>
            <a:lstStyle/>
            <a:p>
              <a:pPr>
                <a:lnSpc>
                  <a:spcPct val="90000"/>
                </a:lnSpc>
              </a:pPr>
              <a:r>
                <a:rPr lang="en-US" sz="1100" dirty="0" smtClean="0">
                  <a:latin typeface="Arial" charset="0"/>
                </a:rPr>
                <a:t>SI</a:t>
              </a:r>
              <a:endParaRPr lang="en-US" sz="1100" b="1" dirty="0">
                <a:latin typeface="Arial" charset="0"/>
                <a:cs typeface="Arial" charset="0"/>
              </a:endParaRPr>
            </a:p>
            <a:p>
              <a:endParaRPr lang="en-US" sz="1200" b="1" dirty="0">
                <a:latin typeface="Arial" charset="0"/>
                <a:cs typeface="Arial" charset="0"/>
              </a:endParaRPr>
            </a:p>
          </p:txBody>
        </p:sp>
        <p:sp>
          <p:nvSpPr>
            <p:cNvPr id="1102856" name="Rectangle 8"/>
            <p:cNvSpPr>
              <a:spLocks noChangeArrowheads="1"/>
            </p:cNvSpPr>
            <p:nvPr/>
          </p:nvSpPr>
          <p:spPr bwMode="auto">
            <a:xfrm>
              <a:off x="72" y="1279"/>
              <a:ext cx="122" cy="1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 type="none" w="lg" len="lg"/>
            </a:ln>
            <a:effectLst/>
          </p:spPr>
          <p:txBody>
            <a:bodyPr wrap="none" tIns="91440" bIns="91440" anchor="ctr"/>
            <a:lstStyle/>
            <a:p>
              <a:endParaRPr lang="en-AU" sz="1400" b="1">
                <a:latin typeface="Arial" charset="0"/>
                <a:cs typeface="Arial" charset="0"/>
              </a:endParaRPr>
            </a:p>
          </p:txBody>
        </p:sp>
        <p:sp>
          <p:nvSpPr>
            <p:cNvPr id="1102857" name="Rectangle 9"/>
            <p:cNvSpPr>
              <a:spLocks noChangeArrowheads="1"/>
            </p:cNvSpPr>
            <p:nvPr/>
          </p:nvSpPr>
          <p:spPr bwMode="gray">
            <a:xfrm>
              <a:off x="72" y="1313"/>
              <a:ext cx="768" cy="150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2"/>
              </a:solidFill>
              <a:miter lim="800000"/>
              <a:headEnd/>
              <a:tailEnd type="none" w="med" len="lg"/>
            </a:ln>
            <a:effectLst/>
          </p:spPr>
          <p:txBody>
            <a:bodyPr tIns="91440" bIns="91440" anchor="ctr"/>
            <a:lstStyle/>
            <a:p>
              <a:pPr>
                <a:lnSpc>
                  <a:spcPct val="90000"/>
                </a:lnSpc>
              </a:pPr>
              <a:r>
                <a:rPr lang="en-US" sz="1200" dirty="0" err="1" smtClean="0">
                  <a:latin typeface="Arial" charset="0"/>
                </a:rPr>
                <a:t>G.Schneider</a:t>
              </a:r>
              <a:endParaRPr lang="en-US" sz="1200" b="1" dirty="0">
                <a:latin typeface="Arial" charset="0"/>
                <a:cs typeface="Arial" charset="0"/>
              </a:endParaRPr>
            </a:p>
          </p:txBody>
        </p:sp>
      </p:grpSp>
      <p:grpSp>
        <p:nvGrpSpPr>
          <p:cNvPr id="3" name="Group 10"/>
          <p:cNvGrpSpPr>
            <a:grpSpLocks/>
          </p:cNvGrpSpPr>
          <p:nvPr>
            <p:custDataLst>
              <p:tags r:id="rId7"/>
            </p:custDataLst>
          </p:nvPr>
        </p:nvGrpSpPr>
        <p:grpSpPr bwMode="auto">
          <a:xfrm>
            <a:off x="403225" y="2689225"/>
            <a:ext cx="1406525" cy="628650"/>
            <a:chOff x="254" y="1694"/>
            <a:chExt cx="768" cy="396"/>
          </a:xfrm>
        </p:grpSpPr>
        <p:sp>
          <p:nvSpPr>
            <p:cNvPr id="1102859" name="Rectangle 11"/>
            <p:cNvSpPr>
              <a:spLocks noChangeArrowheads="1"/>
            </p:cNvSpPr>
            <p:nvPr/>
          </p:nvSpPr>
          <p:spPr bwMode="gray">
            <a:xfrm>
              <a:off x="254" y="1694"/>
              <a:ext cx="768" cy="396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tIns="91440" bIns="91440" anchor="ctr"/>
            <a:lstStyle/>
            <a:p>
              <a:r>
                <a:rPr lang="en-US" sz="1200" b="1" dirty="0" smtClean="0">
                  <a:latin typeface="Arial" charset="0"/>
                  <a:cs typeface="Arial" charset="0"/>
                </a:rPr>
                <a:t>X</a:t>
              </a:r>
              <a:endParaRPr lang="en-US" sz="1200" b="1" dirty="0">
                <a:latin typeface="Arial" charset="0"/>
                <a:cs typeface="Arial" charset="0"/>
              </a:endParaRPr>
            </a:p>
          </p:txBody>
        </p:sp>
        <p:sp>
          <p:nvSpPr>
            <p:cNvPr id="1102860" name="Rectangle 12"/>
            <p:cNvSpPr>
              <a:spLocks noChangeArrowheads="1"/>
            </p:cNvSpPr>
            <p:nvPr/>
          </p:nvSpPr>
          <p:spPr bwMode="auto">
            <a:xfrm>
              <a:off x="254" y="1906"/>
              <a:ext cx="122" cy="1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 type="none" w="lg" len="lg"/>
            </a:ln>
            <a:effectLst/>
          </p:spPr>
          <p:txBody>
            <a:bodyPr wrap="none" tIns="91440" bIns="91440" anchor="ctr"/>
            <a:lstStyle/>
            <a:p>
              <a:endParaRPr lang="en-AU" sz="1400" b="1">
                <a:latin typeface="Arial" charset="0"/>
                <a:cs typeface="Arial" charset="0"/>
              </a:endParaRPr>
            </a:p>
          </p:txBody>
        </p:sp>
      </p:grpSp>
      <p:grpSp>
        <p:nvGrpSpPr>
          <p:cNvPr id="4" name="Group 13"/>
          <p:cNvGrpSpPr>
            <a:grpSpLocks/>
          </p:cNvGrpSpPr>
          <p:nvPr>
            <p:custDataLst>
              <p:tags r:id="rId8"/>
            </p:custDataLst>
          </p:nvPr>
        </p:nvGrpSpPr>
        <p:grpSpPr bwMode="auto">
          <a:xfrm>
            <a:off x="403225" y="4032250"/>
            <a:ext cx="1406525" cy="628650"/>
            <a:chOff x="254" y="2322"/>
            <a:chExt cx="768" cy="396"/>
          </a:xfrm>
        </p:grpSpPr>
        <p:sp>
          <p:nvSpPr>
            <p:cNvPr id="1102862" name="Rectangle 14"/>
            <p:cNvSpPr>
              <a:spLocks noChangeArrowheads="1"/>
            </p:cNvSpPr>
            <p:nvPr/>
          </p:nvSpPr>
          <p:spPr bwMode="gray">
            <a:xfrm>
              <a:off x="254" y="2322"/>
              <a:ext cx="768" cy="396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tIns="91440" bIns="91440" anchor="ctr"/>
            <a:lstStyle/>
            <a:p>
              <a:r>
                <a:rPr lang="en-US" sz="1200" b="1" dirty="0" smtClean="0">
                  <a:latin typeface="Arial" charset="0"/>
                  <a:cs typeface="Arial" charset="0"/>
                </a:rPr>
                <a:t>X</a:t>
              </a:r>
              <a:endParaRPr lang="en-US" sz="1200" b="1" dirty="0">
                <a:latin typeface="Arial" charset="0"/>
                <a:cs typeface="Arial" charset="0"/>
              </a:endParaRPr>
            </a:p>
          </p:txBody>
        </p:sp>
        <p:sp>
          <p:nvSpPr>
            <p:cNvPr id="1102863" name="Rectangle 15"/>
            <p:cNvSpPr>
              <a:spLocks noChangeArrowheads="1"/>
            </p:cNvSpPr>
            <p:nvPr/>
          </p:nvSpPr>
          <p:spPr bwMode="auto">
            <a:xfrm>
              <a:off x="254" y="2534"/>
              <a:ext cx="122" cy="1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 type="none" w="lg" len="lg"/>
            </a:ln>
            <a:effectLst/>
          </p:spPr>
          <p:txBody>
            <a:bodyPr wrap="none" tIns="91440" bIns="91440" anchor="ctr"/>
            <a:lstStyle/>
            <a:p>
              <a:endParaRPr lang="en-AU" sz="1400" b="1">
                <a:latin typeface="Arial" charset="0"/>
                <a:cs typeface="Arial" charset="0"/>
              </a:endParaRPr>
            </a:p>
          </p:txBody>
        </p:sp>
      </p:grpSp>
      <p:grpSp>
        <p:nvGrpSpPr>
          <p:cNvPr id="5" name="Group 16"/>
          <p:cNvGrpSpPr>
            <a:grpSpLocks/>
          </p:cNvGrpSpPr>
          <p:nvPr>
            <p:custDataLst>
              <p:tags r:id="rId9"/>
            </p:custDataLst>
          </p:nvPr>
        </p:nvGrpSpPr>
        <p:grpSpPr bwMode="auto">
          <a:xfrm>
            <a:off x="403225" y="5519738"/>
            <a:ext cx="1406525" cy="628650"/>
            <a:chOff x="1194" y="2847"/>
            <a:chExt cx="1154" cy="396"/>
          </a:xfrm>
        </p:grpSpPr>
        <p:sp>
          <p:nvSpPr>
            <p:cNvPr id="1102865" name="Rectangle 17"/>
            <p:cNvSpPr>
              <a:spLocks noChangeArrowheads="1"/>
            </p:cNvSpPr>
            <p:nvPr/>
          </p:nvSpPr>
          <p:spPr bwMode="gray">
            <a:xfrm>
              <a:off x="1194" y="2847"/>
              <a:ext cx="1154" cy="396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tIns="91440" bIns="91440" anchor="ctr"/>
            <a:lstStyle/>
            <a:p>
              <a:r>
                <a:rPr lang="en-US" sz="1200" b="1" dirty="0" smtClean="0">
                  <a:latin typeface="Arial" charset="0"/>
                  <a:cs typeface="Arial" charset="0"/>
                </a:rPr>
                <a:t>x</a:t>
              </a:r>
              <a:endParaRPr lang="en-US" sz="1200" b="1" dirty="0">
                <a:latin typeface="Arial" charset="0"/>
                <a:cs typeface="Arial" charset="0"/>
              </a:endParaRPr>
            </a:p>
          </p:txBody>
        </p:sp>
        <p:sp>
          <p:nvSpPr>
            <p:cNvPr id="1102866" name="Rectangle 18"/>
            <p:cNvSpPr>
              <a:spLocks noChangeArrowheads="1"/>
            </p:cNvSpPr>
            <p:nvPr/>
          </p:nvSpPr>
          <p:spPr bwMode="auto">
            <a:xfrm>
              <a:off x="1194" y="3059"/>
              <a:ext cx="184" cy="1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 type="none" w="lg" len="lg"/>
            </a:ln>
            <a:effectLst/>
          </p:spPr>
          <p:txBody>
            <a:bodyPr wrap="none" tIns="91440" bIns="91440" anchor="ctr"/>
            <a:lstStyle/>
            <a:p>
              <a:endParaRPr lang="en-AU" sz="1400" b="1">
                <a:latin typeface="Arial" charset="0"/>
                <a:cs typeface="Arial" charset="0"/>
              </a:endParaRPr>
            </a:p>
          </p:txBody>
        </p:sp>
      </p:grpSp>
      <p:sp>
        <p:nvSpPr>
          <p:cNvPr id="1102867" name="Rectangle 19"/>
          <p:cNvSpPr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1809750" y="1981200"/>
            <a:ext cx="3516313" cy="4286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tIns="91440" bIns="91440" anchor="b">
            <a:spAutoFit/>
          </a:bodyPr>
          <a:lstStyle/>
          <a:p>
            <a:r>
              <a:rPr lang="en-US" sz="1600" b="1">
                <a:cs typeface="Arial" charset="0"/>
              </a:rPr>
              <a:t>Role</a:t>
            </a:r>
          </a:p>
        </p:txBody>
      </p:sp>
      <p:sp>
        <p:nvSpPr>
          <p:cNvPr id="1102868" name="Rectangle 20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809750" y="2409825"/>
            <a:ext cx="3516313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marL="92075" indent="-92075" algn="l">
              <a:buClr>
                <a:schemeClr val="tx2"/>
              </a:buClr>
              <a:buSzPct val="100000"/>
              <a:buFontTx/>
              <a:buChar char="•"/>
            </a:pPr>
            <a:r>
              <a:rPr lang="en-US" sz="1200" dirty="0"/>
              <a:t>X</a:t>
            </a:r>
            <a:endParaRPr lang="en-US" sz="1200" dirty="0">
              <a:cs typeface="Arial" charset="0"/>
            </a:endParaRPr>
          </a:p>
        </p:txBody>
      </p:sp>
      <p:sp>
        <p:nvSpPr>
          <p:cNvPr id="1102869" name="Rectangle 21"/>
          <p:cNvSpPr>
            <a:spLocks noChangeArrowheads="1"/>
          </p:cNvSpPr>
          <p:nvPr>
            <p:custDataLst>
              <p:tags r:id="rId12"/>
            </p:custDataLst>
          </p:nvPr>
        </p:nvSpPr>
        <p:spPr bwMode="gray">
          <a:xfrm>
            <a:off x="5586413" y="1981200"/>
            <a:ext cx="1773237" cy="4286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tIns="91440" bIns="91440" anchor="b">
            <a:spAutoFit/>
          </a:bodyPr>
          <a:lstStyle/>
          <a:p>
            <a:r>
              <a:rPr lang="en-US" sz="1600" b="1">
                <a:cs typeface="Arial" charset="0"/>
              </a:rPr>
              <a:t>In charge</a:t>
            </a:r>
          </a:p>
        </p:txBody>
      </p:sp>
      <p:sp>
        <p:nvSpPr>
          <p:cNvPr id="1102870" name="Rectangle 22"/>
          <p:cNvSpPr>
            <a:spLocks noChangeArrowheads="1"/>
          </p:cNvSpPr>
          <p:nvPr>
            <p:custDataLst>
              <p:tags r:id="rId13"/>
            </p:custDataLst>
          </p:nvPr>
        </p:nvSpPr>
        <p:spPr bwMode="gray">
          <a:xfrm>
            <a:off x="7578725" y="1981200"/>
            <a:ext cx="1773238" cy="4286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tIns="91440" bIns="91440" anchor="b">
            <a:spAutoFit/>
          </a:bodyPr>
          <a:lstStyle/>
          <a:p>
            <a:r>
              <a:rPr lang="en-US" sz="1600" b="1">
                <a:cs typeface="Arial" charset="0"/>
              </a:rPr>
              <a:t>Staffing</a:t>
            </a:r>
          </a:p>
        </p:txBody>
      </p:sp>
      <p:sp>
        <p:nvSpPr>
          <p:cNvPr id="1102871" name="Rectangle 23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1809750" y="3917950"/>
            <a:ext cx="3516313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marL="92075" indent="-92075" algn="l">
              <a:buClr>
                <a:schemeClr val="tx2"/>
              </a:buClr>
              <a:buSzPct val="100000"/>
              <a:buFontTx/>
              <a:buChar char="•"/>
            </a:pPr>
            <a:r>
              <a:rPr lang="en-US" sz="1200">
                <a:cs typeface="Arial" charset="0"/>
              </a:rPr>
              <a:t>x</a:t>
            </a:r>
          </a:p>
        </p:txBody>
      </p:sp>
      <p:sp>
        <p:nvSpPr>
          <p:cNvPr id="1102872" name="Rectangle 24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1809750" y="5287963"/>
            <a:ext cx="3516313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marL="92075" indent="-92075" algn="l">
              <a:buClr>
                <a:schemeClr val="tx2"/>
              </a:buClr>
              <a:buSzPct val="100000"/>
              <a:buFontTx/>
              <a:buChar char="•"/>
            </a:pPr>
            <a:r>
              <a:rPr lang="en-US" sz="1200">
                <a:cs typeface="Arial" charset="0"/>
              </a:rPr>
              <a:t>x</a:t>
            </a:r>
          </a:p>
          <a:p>
            <a:pPr marL="92075" indent="-92075" algn="l">
              <a:buClr>
                <a:schemeClr val="tx2"/>
              </a:buClr>
              <a:buSzPct val="100000"/>
              <a:buFontTx/>
              <a:buChar char="•"/>
            </a:pPr>
            <a:endParaRPr lang="en-US" sz="1200">
              <a:cs typeface="Arial" charset="0"/>
            </a:endParaRPr>
          </a:p>
        </p:txBody>
      </p:sp>
      <p:sp>
        <p:nvSpPr>
          <p:cNvPr id="1102873" name="Rectangle 25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5568950" y="2409825"/>
            <a:ext cx="1773238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algn="l">
              <a:buClr>
                <a:srgbClr val="EE1B2E"/>
              </a:buClr>
            </a:pPr>
            <a:r>
              <a:rPr lang="en-US" sz="1200" dirty="0" smtClean="0">
                <a:cs typeface="Arial" charset="0"/>
              </a:rPr>
              <a:t>X</a:t>
            </a:r>
            <a:endParaRPr lang="en-US" sz="1200" dirty="0">
              <a:cs typeface="Arial" charset="0"/>
            </a:endParaRPr>
          </a:p>
        </p:txBody>
      </p:sp>
      <p:sp>
        <p:nvSpPr>
          <p:cNvPr id="1102874" name="Rectangle 26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5568950" y="3946525"/>
            <a:ext cx="1773238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algn="l">
              <a:buClr>
                <a:srgbClr val="EE1B2E"/>
              </a:buClr>
            </a:pPr>
            <a:r>
              <a:rPr lang="en-US" sz="1200" dirty="0" smtClean="0">
                <a:cs typeface="Arial" charset="0"/>
              </a:rPr>
              <a:t>x</a:t>
            </a:r>
            <a:endParaRPr lang="en-US" sz="1200" dirty="0">
              <a:cs typeface="Arial" charset="0"/>
            </a:endParaRPr>
          </a:p>
        </p:txBody>
      </p:sp>
      <p:sp>
        <p:nvSpPr>
          <p:cNvPr id="1102875" name="Rectangle 27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5583238" y="5359400"/>
            <a:ext cx="1773237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algn="l">
              <a:buClr>
                <a:srgbClr val="EE1B2E"/>
              </a:buClr>
            </a:pPr>
            <a:r>
              <a:rPr lang="en-US" sz="1200" dirty="0" smtClean="0">
                <a:cs typeface="Arial" charset="0"/>
              </a:rPr>
              <a:t>x</a:t>
            </a:r>
            <a:endParaRPr lang="en-US" sz="1200" dirty="0">
              <a:cs typeface="Arial" charset="0"/>
            </a:endParaRPr>
          </a:p>
        </p:txBody>
      </p:sp>
      <p:sp>
        <p:nvSpPr>
          <p:cNvPr id="1102876" name="Rectangle 28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7572375" y="2409825"/>
            <a:ext cx="1773238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algn="l">
              <a:buClr>
                <a:srgbClr val="EE1B2E"/>
              </a:buClr>
            </a:pPr>
            <a:r>
              <a:rPr lang="en-US" sz="1200">
                <a:cs typeface="Arial" charset="0"/>
              </a:rPr>
              <a:t>X FTE</a:t>
            </a:r>
          </a:p>
        </p:txBody>
      </p:sp>
      <p:sp>
        <p:nvSpPr>
          <p:cNvPr id="1102877" name="Rectangle 29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7572375" y="3946525"/>
            <a:ext cx="1773238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algn="l">
              <a:buClr>
                <a:srgbClr val="EE1B2E"/>
              </a:buClr>
            </a:pPr>
            <a:r>
              <a:rPr lang="en-US" sz="1200" dirty="0">
                <a:cs typeface="Arial" charset="0"/>
              </a:rPr>
              <a:t>X FTE </a:t>
            </a:r>
          </a:p>
          <a:p>
            <a:pPr algn="l">
              <a:buClr>
                <a:srgbClr val="EE1B2E"/>
              </a:buClr>
            </a:pPr>
            <a:endParaRPr lang="en-US" sz="1200" dirty="0">
              <a:cs typeface="Arial" charset="0"/>
            </a:endParaRPr>
          </a:p>
        </p:txBody>
      </p:sp>
      <p:sp>
        <p:nvSpPr>
          <p:cNvPr id="1102879" name="Line 31"/>
          <p:cNvSpPr>
            <a:spLocks noChangeShapeType="1"/>
          </p:cNvSpPr>
          <p:nvPr>
            <p:custDataLst>
              <p:tags r:id="rId21"/>
            </p:custDataLst>
          </p:nvPr>
        </p:nvSpPr>
        <p:spPr bwMode="gray">
          <a:xfrm>
            <a:off x="431800" y="3795713"/>
            <a:ext cx="9266238" cy="0"/>
          </a:xfrm>
          <a:prstGeom prst="line">
            <a:avLst/>
          </a:prstGeom>
          <a:noFill/>
          <a:ln w="12700">
            <a:solidFill>
              <a:srgbClr val="B4B4B4"/>
            </a:solidFill>
            <a:prstDash val="dash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1102880" name="Line 32"/>
          <p:cNvSpPr>
            <a:spLocks noChangeShapeType="1"/>
          </p:cNvSpPr>
          <p:nvPr>
            <p:custDataLst>
              <p:tags r:id="rId22"/>
            </p:custDataLst>
          </p:nvPr>
        </p:nvSpPr>
        <p:spPr bwMode="gray">
          <a:xfrm>
            <a:off x="431800" y="5240338"/>
            <a:ext cx="9266238" cy="0"/>
          </a:xfrm>
          <a:prstGeom prst="line">
            <a:avLst/>
          </a:prstGeom>
          <a:noFill/>
          <a:ln w="12700">
            <a:solidFill>
              <a:srgbClr val="B4B4B4"/>
            </a:solidFill>
            <a:prstDash val="dash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graphicFrame>
        <p:nvGraphicFramePr>
          <p:cNvPr id="1102881" name="Rectangle 33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09570" r:id="rId26" imgW="0" imgH="0" progId="">
              <p:embed/>
            </p:oleObj>
          </a:graphicData>
        </a:graphic>
      </p:graphicFrame>
      <p:sp>
        <p:nvSpPr>
          <p:cNvPr id="1102882" name="Rectangle 34"/>
          <p:cNvSpPr>
            <a:spLocks noChangeArrowheads="1"/>
          </p:cNvSpPr>
          <p:nvPr>
            <p:custDataLst>
              <p:tags r:id="rId23"/>
            </p:custDataLst>
          </p:nvPr>
        </p:nvSpPr>
        <p:spPr bwMode="gray">
          <a:xfrm rot="487806">
            <a:off x="6049438" y="561588"/>
            <a:ext cx="1671100" cy="276999"/>
          </a:xfrm>
          <a:prstGeom prst="rect">
            <a:avLst/>
          </a:prstGeom>
          <a:solidFill>
            <a:schemeClr val="tx2"/>
          </a:solidFill>
          <a:ln w="19050" algn="ctr">
            <a:solidFill>
              <a:schemeClr val="bg1"/>
            </a:solidFill>
            <a:miter lim="800000"/>
            <a:headEnd/>
            <a:tailEnd type="none" w="med" len="lg"/>
          </a:ln>
          <a:effectLst/>
        </p:spPr>
        <p:txBody>
          <a:bodyPr wrap="none" lIns="0" tIns="0" rIns="0" bIns="0" anchor="ctr">
            <a:spAutoFit/>
          </a:bodyPr>
          <a:lstStyle/>
          <a:p>
            <a:pPr eaLnBrk="0" hangingPunct="0"/>
            <a:r>
              <a:rPr lang="en-US" b="1" dirty="0">
                <a:solidFill>
                  <a:schemeClr val="bg1"/>
                </a:solidFill>
              </a:rPr>
              <a:t>To be completed 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22530" r:id="rId36" imgW="0" imgH="0" progId="">
              <p:embed/>
            </p:oleObj>
          </a:graphicData>
        </a:graphic>
      </p:graphicFrame>
      <p:sp>
        <p:nvSpPr>
          <p:cNvPr id="4099" name="Rectangle 3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Governance meetings of the E.ON Group in France</a:t>
            </a:r>
          </a:p>
        </p:txBody>
      </p:sp>
      <p:sp>
        <p:nvSpPr>
          <p:cNvPr id="870404" name="Rectangle 4"/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2322513" y="1554163"/>
            <a:ext cx="4543425" cy="284162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lIns="54000" tIns="46800" rIns="54000" bIns="46800" anchor="b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US" sz="1400">
                <a:cs typeface="Arial" pitchFamily="34" charset="0"/>
              </a:rPr>
              <a:t>Members</a:t>
            </a:r>
          </a:p>
        </p:txBody>
      </p:sp>
      <p:sp>
        <p:nvSpPr>
          <p:cNvPr id="870405" name="Rectangle 5"/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7183438" y="1554163"/>
            <a:ext cx="2435225" cy="284162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lIns="54000" tIns="46800" rIns="54000" bIns="46800" anchor="b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US" sz="1400">
                <a:cs typeface="Arial" pitchFamily="34" charset="0"/>
              </a:rPr>
              <a:t>Frequency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27000" y="1916113"/>
            <a:ext cx="9491663" cy="508000"/>
            <a:chOff x="80" y="1207"/>
            <a:chExt cx="5979" cy="320"/>
          </a:xfrm>
        </p:grpSpPr>
        <p:grpSp>
          <p:nvGrpSpPr>
            <p:cNvPr id="3" name="Group 7"/>
            <p:cNvGrpSpPr>
              <a:grpSpLocks/>
            </p:cNvGrpSpPr>
            <p:nvPr/>
          </p:nvGrpSpPr>
          <p:grpSpPr bwMode="auto">
            <a:xfrm>
              <a:off x="80" y="1207"/>
              <a:ext cx="5979" cy="320"/>
              <a:chOff x="80" y="1207"/>
              <a:chExt cx="5979" cy="320"/>
            </a:xfrm>
          </p:grpSpPr>
          <p:sp>
            <p:nvSpPr>
              <p:cNvPr id="4151" name="Rectangle 8"/>
              <p:cNvSpPr>
                <a:spLocks noChangeArrowheads="1"/>
              </p:cNvSpPr>
              <p:nvPr>
                <p:custDataLst>
                  <p:tags r:id="rId32"/>
                </p:custDataLst>
              </p:nvPr>
            </p:nvSpPr>
            <p:spPr bwMode="gray">
              <a:xfrm>
                <a:off x="80" y="1207"/>
                <a:ext cx="1281" cy="320"/>
              </a:xfrm>
              <a:prstGeom prst="rect">
                <a:avLst/>
              </a:prstGeom>
              <a:solidFill>
                <a:schemeClr val="tx2"/>
              </a:solidFill>
              <a:ln w="12700">
                <a:solidFill>
                  <a:schemeClr val="tx2"/>
                </a:solidFill>
                <a:miter lim="800000"/>
                <a:headEnd/>
                <a:tailEnd type="none" w="med" len="lg"/>
              </a:ln>
            </p:spPr>
            <p:txBody>
              <a:bodyPr lIns="36000" tIns="36000" rIns="36000" bIns="36000" anchor="ctr"/>
              <a:lstStyle/>
              <a:p>
                <a:pPr algn="ctr"/>
                <a:r>
                  <a:rPr lang="fr-FR" sz="1200">
                    <a:solidFill>
                      <a:schemeClr val="bg1"/>
                    </a:solidFill>
                  </a:rPr>
                  <a:t>Directoire E.ON France meeting</a:t>
                </a:r>
              </a:p>
            </p:txBody>
          </p:sp>
          <p:sp>
            <p:nvSpPr>
              <p:cNvPr id="4152" name="Rectangle 9"/>
              <p:cNvSpPr>
                <a:spLocks noChangeArrowheads="1"/>
              </p:cNvSpPr>
              <p:nvPr>
                <p:custDataLst>
                  <p:tags r:id="rId33"/>
                </p:custDataLst>
              </p:nvPr>
            </p:nvSpPr>
            <p:spPr bwMode="gray">
              <a:xfrm>
                <a:off x="1463" y="1229"/>
                <a:ext cx="675" cy="276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 type="none" w="med" len="lg"/>
              </a:ln>
            </p:spPr>
            <p:txBody>
              <a:bodyPr lIns="36000" tIns="36000" rIns="36000" bIns="36000">
                <a:spAutoFit/>
              </a:bodyPr>
              <a:lstStyle/>
              <a:p>
                <a:pPr>
                  <a:buClr>
                    <a:schemeClr val="tx2"/>
                  </a:buClr>
                  <a:buSzPct val="100000"/>
                </a:pPr>
                <a:r>
                  <a:rPr lang="fr-FR" sz="1200"/>
                  <a:t>L. Poyer</a:t>
                </a:r>
              </a:p>
              <a:p>
                <a:pPr>
                  <a:buClr>
                    <a:schemeClr val="tx2"/>
                  </a:buClr>
                  <a:buSzPct val="100000"/>
                </a:pPr>
                <a:r>
                  <a:rPr lang="fr-FR" sz="1200"/>
                  <a:t>R. Hienz</a:t>
                </a:r>
                <a:endParaRPr lang="fr-FR" sz="1200" i="1"/>
              </a:p>
            </p:txBody>
          </p:sp>
          <p:sp>
            <p:nvSpPr>
              <p:cNvPr id="4153" name="Rectangle 10"/>
              <p:cNvSpPr>
                <a:spLocks noChangeArrowheads="1"/>
              </p:cNvSpPr>
              <p:nvPr/>
            </p:nvSpPr>
            <p:spPr bwMode="gray">
              <a:xfrm>
                <a:off x="4525" y="1207"/>
                <a:ext cx="1534" cy="320"/>
              </a:xfrm>
              <a:prstGeom prst="rect">
                <a:avLst/>
              </a:prstGeom>
              <a:solidFill>
                <a:srgbClr val="D2D2D2"/>
              </a:solidFill>
              <a:ln w="12700">
                <a:solidFill>
                  <a:srgbClr val="D2D2D2"/>
                </a:solidFill>
                <a:miter lim="800000"/>
                <a:headEnd/>
                <a:tailEnd type="none" w="med" len="lg"/>
              </a:ln>
            </p:spPr>
            <p:txBody>
              <a:bodyPr wrap="none" lIns="0" tIns="0" rIns="0" bIns="0" anchor="ctr"/>
              <a:lstStyle/>
              <a:p>
                <a:pPr algn="ctr"/>
                <a:r>
                  <a:rPr lang="en-US" sz="1200" b="0"/>
                  <a:t>Every Monday 9h00</a:t>
                </a:r>
              </a:p>
            </p:txBody>
          </p:sp>
        </p:grpSp>
        <p:sp>
          <p:nvSpPr>
            <p:cNvPr id="4150" name="AutoShape 11"/>
            <p:cNvSpPr>
              <a:spLocks noChangeArrowheads="1"/>
            </p:cNvSpPr>
            <p:nvPr/>
          </p:nvSpPr>
          <p:spPr bwMode="gray">
            <a:xfrm rot="5400000">
              <a:off x="4288" y="1328"/>
              <a:ext cx="273" cy="79"/>
            </a:xfrm>
            <a:prstGeom prst="triangle">
              <a:avLst>
                <a:gd name="adj" fmla="val 50000"/>
              </a:avLst>
            </a:prstGeom>
            <a:solidFill>
              <a:srgbClr val="AD0026"/>
            </a:solidFill>
            <a:ln w="12700">
              <a:solidFill>
                <a:srgbClr val="AD0026"/>
              </a:solidFill>
              <a:miter lim="800000"/>
              <a:headEnd/>
              <a:tailEnd type="none" w="med" len="lg"/>
            </a:ln>
          </p:spPr>
          <p:txBody>
            <a:bodyPr wrap="none" lIns="0" tIns="0" rIns="0" bIns="0" anchor="ctr"/>
            <a:lstStyle/>
            <a:p>
              <a:endParaRPr lang="fr-FR"/>
            </a:p>
          </p:txBody>
        </p:sp>
      </p:grpSp>
      <p:sp>
        <p:nvSpPr>
          <p:cNvPr id="4103" name="Rectangle 12"/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127000" y="3517900"/>
            <a:ext cx="2033588" cy="574675"/>
          </a:xfrm>
          <a:prstGeom prst="rect">
            <a:avLst/>
          </a:prstGeom>
          <a:solidFill>
            <a:schemeClr val="tx2"/>
          </a:solidFill>
          <a:ln w="12700">
            <a:solidFill>
              <a:schemeClr val="tx2"/>
            </a:solidFill>
            <a:miter lim="800000"/>
            <a:headEnd/>
            <a:tailEnd type="none" w="med" len="lg"/>
          </a:ln>
        </p:spPr>
        <p:txBody>
          <a:bodyPr lIns="36000" tIns="36000" rIns="36000" bIns="36000" anchor="ctr"/>
          <a:lstStyle/>
          <a:p>
            <a:pPr algn="ctr"/>
            <a:r>
              <a:rPr lang="fr-FR" sz="1200">
                <a:solidFill>
                  <a:schemeClr val="bg1"/>
                </a:solidFill>
              </a:rPr>
              <a:t>E.ON France Group Management meeting</a:t>
            </a:r>
          </a:p>
        </p:txBody>
      </p:sp>
      <p:sp>
        <p:nvSpPr>
          <p:cNvPr id="4104" name="Rectangle 13"/>
          <p:cNvSpPr>
            <a:spLocks noChangeArrowheads="1"/>
          </p:cNvSpPr>
          <p:nvPr/>
        </p:nvSpPr>
        <p:spPr bwMode="gray">
          <a:xfrm>
            <a:off x="7183438" y="3521075"/>
            <a:ext cx="2435225" cy="571500"/>
          </a:xfrm>
          <a:prstGeom prst="rect">
            <a:avLst/>
          </a:prstGeom>
          <a:solidFill>
            <a:srgbClr val="D2D2D2"/>
          </a:solidFill>
          <a:ln w="12700">
            <a:solidFill>
              <a:srgbClr val="D2D2D2"/>
            </a:solidFill>
            <a:miter lim="800000"/>
            <a:headEnd/>
            <a:tailEnd type="none" w="med" len="lg"/>
          </a:ln>
        </p:spPr>
        <p:txBody>
          <a:bodyPr wrap="none" lIns="0" tIns="0" rIns="0" bIns="0" anchor="ctr"/>
          <a:lstStyle/>
          <a:p>
            <a:pPr algn="ctr"/>
            <a:r>
              <a:rPr lang="en-US" sz="1200" b="0"/>
              <a:t>Monthly, Monday 12h30</a:t>
            </a:r>
          </a:p>
          <a:p>
            <a:pPr algn="ctr"/>
            <a:r>
              <a:rPr lang="en-US" sz="1200" b="0"/>
              <a:t>(in replacement of EFR Mgt meeting)</a:t>
            </a:r>
          </a:p>
        </p:txBody>
      </p:sp>
      <p:sp>
        <p:nvSpPr>
          <p:cNvPr id="4105" name="AutoShape 14"/>
          <p:cNvSpPr>
            <a:spLocks noChangeArrowheads="1"/>
          </p:cNvSpPr>
          <p:nvPr/>
        </p:nvSpPr>
        <p:spPr bwMode="gray">
          <a:xfrm rot="5400000">
            <a:off x="6839744" y="3632994"/>
            <a:ext cx="368300" cy="125412"/>
          </a:xfrm>
          <a:prstGeom prst="triangle">
            <a:avLst>
              <a:gd name="adj" fmla="val 50000"/>
            </a:avLst>
          </a:prstGeom>
          <a:solidFill>
            <a:srgbClr val="AD0026"/>
          </a:solidFill>
          <a:ln w="12700">
            <a:solidFill>
              <a:srgbClr val="AD0026"/>
            </a:solidFill>
            <a:miter lim="800000"/>
            <a:headEnd/>
            <a:tailEnd type="none" w="med" len="lg"/>
          </a:ln>
        </p:spPr>
        <p:txBody>
          <a:bodyPr wrap="none" lIns="0" tIns="0" rIns="0" bIns="0" anchor="ctr"/>
          <a:lstStyle/>
          <a:p>
            <a:endParaRPr lang="fr-FR"/>
          </a:p>
        </p:txBody>
      </p: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127000" y="5133975"/>
            <a:ext cx="9491663" cy="469900"/>
            <a:chOff x="80" y="3159"/>
            <a:chExt cx="5979" cy="334"/>
          </a:xfrm>
        </p:grpSpPr>
        <p:sp>
          <p:nvSpPr>
            <p:cNvPr id="4144" name="Rectangle 16"/>
            <p:cNvSpPr>
              <a:spLocks noChangeArrowheads="1"/>
            </p:cNvSpPr>
            <p:nvPr>
              <p:custDataLst>
                <p:tags r:id="rId29"/>
              </p:custDataLst>
            </p:nvPr>
          </p:nvSpPr>
          <p:spPr bwMode="gray">
            <a:xfrm>
              <a:off x="80" y="3159"/>
              <a:ext cx="1281" cy="320"/>
            </a:xfrm>
            <a:prstGeom prst="rect">
              <a:avLst/>
            </a:prstGeom>
            <a:solidFill>
              <a:schemeClr val="tx2"/>
            </a:solidFill>
            <a:ln w="12700">
              <a:solidFill>
                <a:schemeClr val="tx2"/>
              </a:solidFill>
              <a:miter lim="800000"/>
              <a:headEnd/>
              <a:tailEnd type="none" w="med" len="lg"/>
            </a:ln>
          </p:spPr>
          <p:txBody>
            <a:bodyPr lIns="36000" tIns="36000" rIns="36000" bIns="36000" anchor="ctr"/>
            <a:lstStyle/>
            <a:p>
              <a:pPr algn="ctr"/>
              <a:r>
                <a:rPr lang="fr-FR" sz="1200">
                  <a:solidFill>
                    <a:schemeClr val="bg1"/>
                  </a:solidFill>
                </a:rPr>
                <a:t>Conseil de Surveillance E.ON France Meeting</a:t>
              </a:r>
            </a:p>
          </p:txBody>
        </p:sp>
        <p:sp>
          <p:nvSpPr>
            <p:cNvPr id="4145" name="Rectangle 17"/>
            <p:cNvSpPr>
              <a:spLocks noChangeArrowheads="1"/>
            </p:cNvSpPr>
            <p:nvPr>
              <p:custDataLst>
                <p:tags r:id="rId30"/>
              </p:custDataLst>
            </p:nvPr>
          </p:nvSpPr>
          <p:spPr bwMode="gray">
            <a:xfrm>
              <a:off x="1463" y="3180"/>
              <a:ext cx="675" cy="312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 type="none" w="med" len="lg"/>
            </a:ln>
          </p:spPr>
          <p:txBody>
            <a:bodyPr lIns="36000" tIns="36000" rIns="36000" bIns="36000">
              <a:spAutoFit/>
            </a:bodyPr>
            <a:lstStyle/>
            <a:p>
              <a:pPr>
                <a:buClr>
                  <a:schemeClr val="tx2"/>
                </a:buClr>
                <a:buSzPct val="100000"/>
              </a:pPr>
              <a:r>
                <a:rPr lang="fr-FR" sz="1200"/>
                <a:t>Dr Paskert</a:t>
              </a:r>
            </a:p>
            <a:p>
              <a:pPr>
                <a:buClr>
                  <a:schemeClr val="tx2"/>
                </a:buClr>
                <a:buSzPct val="100000"/>
              </a:pPr>
              <a:r>
                <a:rPr lang="fr-FR" sz="1200"/>
                <a:t>B. Fischer</a:t>
              </a:r>
            </a:p>
          </p:txBody>
        </p:sp>
        <p:sp>
          <p:nvSpPr>
            <p:cNvPr id="4146" name="Rectangle 18"/>
            <p:cNvSpPr>
              <a:spLocks noChangeArrowheads="1"/>
            </p:cNvSpPr>
            <p:nvPr>
              <p:custDataLst>
                <p:tags r:id="rId31"/>
              </p:custDataLst>
            </p:nvPr>
          </p:nvSpPr>
          <p:spPr bwMode="gray">
            <a:xfrm>
              <a:off x="2191" y="3182"/>
              <a:ext cx="675" cy="311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 type="none" w="med" len="lg"/>
            </a:ln>
          </p:spPr>
          <p:txBody>
            <a:bodyPr lIns="36000" tIns="36000" rIns="36000" bIns="36000">
              <a:spAutoFit/>
            </a:bodyPr>
            <a:lstStyle/>
            <a:p>
              <a:pPr>
                <a:buClr>
                  <a:schemeClr val="tx2"/>
                </a:buClr>
                <a:buSzPct val="100000"/>
              </a:pPr>
              <a:r>
                <a:rPr lang="de-DE" sz="1200"/>
                <a:t>Mr Barr</a:t>
              </a:r>
            </a:p>
            <a:p>
              <a:pPr>
                <a:buClr>
                  <a:schemeClr val="tx2"/>
                </a:buClr>
                <a:buSzPct val="100000"/>
              </a:pPr>
              <a:r>
                <a:rPr lang="de-DE" sz="1200"/>
                <a:t>Ms Rapp</a:t>
              </a:r>
            </a:p>
          </p:txBody>
        </p:sp>
        <p:sp>
          <p:nvSpPr>
            <p:cNvPr id="4147" name="Rectangle 19"/>
            <p:cNvSpPr>
              <a:spLocks noChangeArrowheads="1"/>
            </p:cNvSpPr>
            <p:nvPr/>
          </p:nvSpPr>
          <p:spPr bwMode="gray">
            <a:xfrm>
              <a:off x="4525" y="3159"/>
              <a:ext cx="1534" cy="320"/>
            </a:xfrm>
            <a:prstGeom prst="rect">
              <a:avLst/>
            </a:prstGeom>
            <a:solidFill>
              <a:srgbClr val="D2D2D2"/>
            </a:solidFill>
            <a:ln w="12700">
              <a:solidFill>
                <a:srgbClr val="D2D2D2"/>
              </a:solidFill>
              <a:miter lim="800000"/>
              <a:headEnd/>
              <a:tailEnd type="none" w="med" len="lg"/>
            </a:ln>
          </p:spPr>
          <p:txBody>
            <a:bodyPr wrap="none" lIns="0" tIns="0" rIns="0" bIns="0" anchor="ctr"/>
            <a:lstStyle/>
            <a:p>
              <a:pPr algn="ctr"/>
              <a:r>
                <a:rPr lang="en-US" sz="1200" b="0"/>
                <a:t>3-4 times a year</a:t>
              </a:r>
            </a:p>
          </p:txBody>
        </p:sp>
        <p:sp>
          <p:nvSpPr>
            <p:cNvPr id="4148" name="AutoShape 20"/>
            <p:cNvSpPr>
              <a:spLocks noChangeArrowheads="1"/>
            </p:cNvSpPr>
            <p:nvPr/>
          </p:nvSpPr>
          <p:spPr bwMode="gray">
            <a:xfrm rot="5400000">
              <a:off x="4288" y="3280"/>
              <a:ext cx="273" cy="79"/>
            </a:xfrm>
            <a:prstGeom prst="triangle">
              <a:avLst>
                <a:gd name="adj" fmla="val 50000"/>
              </a:avLst>
            </a:prstGeom>
            <a:solidFill>
              <a:srgbClr val="AD0026"/>
            </a:solidFill>
            <a:ln w="12700">
              <a:solidFill>
                <a:srgbClr val="AD0026"/>
              </a:solidFill>
              <a:miter lim="800000"/>
              <a:headEnd/>
              <a:tailEnd type="none" w="med" len="lg"/>
            </a:ln>
          </p:spPr>
          <p:txBody>
            <a:bodyPr wrap="none" lIns="0" tIns="0" rIns="0" bIns="0" anchor="ctr"/>
            <a:lstStyle/>
            <a:p>
              <a:endParaRPr lang="fr-FR"/>
            </a:p>
          </p:txBody>
        </p:sp>
      </p:grpSp>
      <p:sp>
        <p:nvSpPr>
          <p:cNvPr id="4107" name="Rectangle 21"/>
          <p:cNvSpPr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127000" y="5661025"/>
            <a:ext cx="2033588" cy="403225"/>
          </a:xfrm>
          <a:prstGeom prst="rect">
            <a:avLst/>
          </a:prstGeom>
          <a:solidFill>
            <a:schemeClr val="tx2"/>
          </a:solidFill>
          <a:ln w="12700">
            <a:solidFill>
              <a:schemeClr val="tx2"/>
            </a:solidFill>
            <a:miter lim="800000"/>
            <a:headEnd/>
            <a:tailEnd type="none" w="med" len="lg"/>
          </a:ln>
        </p:spPr>
        <p:txBody>
          <a:bodyPr lIns="36000" tIns="36000" rIns="36000" bIns="36000" anchor="ctr"/>
          <a:lstStyle/>
          <a:p>
            <a:pPr algn="ctr"/>
            <a:r>
              <a:rPr lang="fr-FR" sz="1200">
                <a:solidFill>
                  <a:schemeClr val="bg1"/>
                </a:solidFill>
              </a:rPr>
              <a:t>MTP Meetings</a:t>
            </a:r>
          </a:p>
        </p:txBody>
      </p:sp>
      <p:sp>
        <p:nvSpPr>
          <p:cNvPr id="4108" name="Rectangle 22"/>
          <p:cNvSpPr>
            <a:spLocks noChangeArrowheads="1"/>
          </p:cNvSpPr>
          <p:nvPr>
            <p:custDataLst>
              <p:tags r:id="rId7"/>
            </p:custDataLst>
          </p:nvPr>
        </p:nvSpPr>
        <p:spPr bwMode="gray">
          <a:xfrm>
            <a:off x="2322513" y="5761038"/>
            <a:ext cx="4537075" cy="255587"/>
          </a:xfrm>
          <a:prstGeom prst="rect">
            <a:avLst/>
          </a:prstGeom>
          <a:noFill/>
          <a:ln w="12700" algn="ctr">
            <a:noFill/>
            <a:miter lim="800000"/>
            <a:headEnd/>
            <a:tailEnd type="none" w="med" len="lg"/>
          </a:ln>
        </p:spPr>
        <p:txBody>
          <a:bodyPr lIns="36000" tIns="36000" rIns="36000" bIns="36000">
            <a:spAutoFit/>
          </a:bodyPr>
          <a:lstStyle/>
          <a:p>
            <a:pPr>
              <a:buClr>
                <a:schemeClr val="tx2"/>
              </a:buClr>
              <a:buSzPct val="100000"/>
            </a:pPr>
            <a:r>
              <a:rPr lang="en-US" sz="1200"/>
              <a:t>Invited: Directoire E.ON France</a:t>
            </a:r>
          </a:p>
        </p:txBody>
      </p:sp>
      <p:sp>
        <p:nvSpPr>
          <p:cNvPr id="4109" name="Rectangle 23"/>
          <p:cNvSpPr>
            <a:spLocks noChangeArrowheads="1"/>
          </p:cNvSpPr>
          <p:nvPr/>
        </p:nvSpPr>
        <p:spPr bwMode="gray">
          <a:xfrm>
            <a:off x="7183438" y="5661025"/>
            <a:ext cx="2435225" cy="403225"/>
          </a:xfrm>
          <a:prstGeom prst="rect">
            <a:avLst/>
          </a:prstGeom>
          <a:solidFill>
            <a:srgbClr val="D2D2D2"/>
          </a:solidFill>
          <a:ln w="12700">
            <a:solidFill>
              <a:srgbClr val="D2D2D2"/>
            </a:solidFill>
            <a:miter lim="800000"/>
            <a:headEnd/>
            <a:tailEnd type="none" w="med" len="lg"/>
          </a:ln>
        </p:spPr>
        <p:txBody>
          <a:bodyPr wrap="none" lIns="0" tIns="0" rIns="0" bIns="0" anchor="ctr"/>
          <a:lstStyle/>
          <a:p>
            <a:pPr algn="ctr"/>
            <a:r>
              <a:rPr lang="en-US" sz="1200" b="0"/>
              <a:t>In September</a:t>
            </a:r>
          </a:p>
        </p:txBody>
      </p:sp>
      <p:sp>
        <p:nvSpPr>
          <p:cNvPr id="4110" name="AutoShape 24"/>
          <p:cNvSpPr>
            <a:spLocks noChangeArrowheads="1"/>
          </p:cNvSpPr>
          <p:nvPr/>
        </p:nvSpPr>
        <p:spPr bwMode="gray">
          <a:xfrm rot="5400000">
            <a:off x="6820694" y="5801519"/>
            <a:ext cx="406400" cy="125412"/>
          </a:xfrm>
          <a:prstGeom prst="triangle">
            <a:avLst>
              <a:gd name="adj" fmla="val 50000"/>
            </a:avLst>
          </a:prstGeom>
          <a:solidFill>
            <a:srgbClr val="AD0026"/>
          </a:solidFill>
          <a:ln w="12700">
            <a:solidFill>
              <a:srgbClr val="AD0026"/>
            </a:solidFill>
            <a:miter lim="800000"/>
            <a:headEnd/>
            <a:tailEnd type="none" w="med" len="lg"/>
          </a:ln>
        </p:spPr>
        <p:txBody>
          <a:bodyPr wrap="none" lIns="0" tIns="0" rIns="0" bIns="0" anchor="ctr"/>
          <a:lstStyle/>
          <a:p>
            <a:endParaRPr lang="fr-FR"/>
          </a:p>
        </p:txBody>
      </p:sp>
      <p:grpSp>
        <p:nvGrpSpPr>
          <p:cNvPr id="5" name="Group 25"/>
          <p:cNvGrpSpPr>
            <a:grpSpLocks/>
          </p:cNvGrpSpPr>
          <p:nvPr/>
        </p:nvGrpSpPr>
        <p:grpSpPr bwMode="auto">
          <a:xfrm>
            <a:off x="127000" y="6124575"/>
            <a:ext cx="9491663" cy="401638"/>
            <a:chOff x="80" y="3834"/>
            <a:chExt cx="5979" cy="277"/>
          </a:xfrm>
        </p:grpSpPr>
        <p:sp>
          <p:nvSpPr>
            <p:cNvPr id="4140" name="Rectangle 26"/>
            <p:cNvSpPr>
              <a:spLocks noChangeArrowheads="1"/>
            </p:cNvSpPr>
            <p:nvPr>
              <p:custDataLst>
                <p:tags r:id="rId27"/>
              </p:custDataLst>
            </p:nvPr>
          </p:nvSpPr>
          <p:spPr bwMode="gray">
            <a:xfrm>
              <a:off x="80" y="3834"/>
              <a:ext cx="1281" cy="271"/>
            </a:xfrm>
            <a:prstGeom prst="rect">
              <a:avLst/>
            </a:prstGeom>
            <a:solidFill>
              <a:schemeClr val="tx2"/>
            </a:solidFill>
            <a:ln w="12700">
              <a:solidFill>
                <a:schemeClr val="tx2"/>
              </a:solidFill>
              <a:miter lim="800000"/>
              <a:headEnd/>
              <a:tailEnd type="none" w="med" len="lg"/>
            </a:ln>
          </p:spPr>
          <p:txBody>
            <a:bodyPr lIns="36000" tIns="36000" rIns="36000" bIns="36000" anchor="ctr"/>
            <a:lstStyle/>
            <a:p>
              <a:pPr algn="ctr"/>
              <a:r>
                <a:rPr lang="fr-FR" sz="1200">
                  <a:solidFill>
                    <a:schemeClr val="bg1"/>
                  </a:solidFill>
                </a:rPr>
                <a:t>Financial closing meeting</a:t>
              </a:r>
            </a:p>
          </p:txBody>
        </p:sp>
        <p:sp>
          <p:nvSpPr>
            <p:cNvPr id="4141" name="Rectangle 27"/>
            <p:cNvSpPr>
              <a:spLocks noChangeArrowheads="1"/>
            </p:cNvSpPr>
            <p:nvPr>
              <p:custDataLst>
                <p:tags r:id="rId28"/>
              </p:custDataLst>
            </p:nvPr>
          </p:nvSpPr>
          <p:spPr bwMode="gray">
            <a:xfrm>
              <a:off x="1463" y="3900"/>
              <a:ext cx="2858" cy="176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 type="none" w="med" len="lg"/>
            </a:ln>
          </p:spPr>
          <p:txBody>
            <a:bodyPr lIns="36000" tIns="36000" rIns="36000" bIns="36000">
              <a:spAutoFit/>
            </a:bodyPr>
            <a:lstStyle/>
            <a:p>
              <a:pPr>
                <a:buClr>
                  <a:schemeClr val="tx2"/>
                </a:buClr>
                <a:buSzPct val="100000"/>
              </a:pPr>
              <a:r>
                <a:rPr lang="en-US" sz="1200"/>
                <a:t>Invited: Directoire E.ON France</a:t>
              </a:r>
            </a:p>
          </p:txBody>
        </p:sp>
        <p:sp>
          <p:nvSpPr>
            <p:cNvPr id="4142" name="Rectangle 28"/>
            <p:cNvSpPr>
              <a:spLocks noChangeArrowheads="1"/>
            </p:cNvSpPr>
            <p:nvPr/>
          </p:nvSpPr>
          <p:spPr bwMode="gray">
            <a:xfrm>
              <a:off x="4525" y="3834"/>
              <a:ext cx="1534" cy="271"/>
            </a:xfrm>
            <a:prstGeom prst="rect">
              <a:avLst/>
            </a:prstGeom>
            <a:solidFill>
              <a:srgbClr val="D2D2D2"/>
            </a:solidFill>
            <a:ln w="12700">
              <a:solidFill>
                <a:srgbClr val="D2D2D2"/>
              </a:solidFill>
              <a:miter lim="800000"/>
              <a:headEnd/>
              <a:tailEnd type="none" w="med" len="lg"/>
            </a:ln>
          </p:spPr>
          <p:txBody>
            <a:bodyPr wrap="none" lIns="0" tIns="0" rIns="0" bIns="0" anchor="ctr"/>
            <a:lstStyle/>
            <a:p>
              <a:pPr algn="ctr"/>
              <a:r>
                <a:rPr lang="en-US" sz="1200" b="0"/>
                <a:t>?</a:t>
              </a:r>
            </a:p>
          </p:txBody>
        </p:sp>
        <p:sp>
          <p:nvSpPr>
            <p:cNvPr id="4143" name="AutoShape 29"/>
            <p:cNvSpPr>
              <a:spLocks noChangeArrowheads="1"/>
            </p:cNvSpPr>
            <p:nvPr/>
          </p:nvSpPr>
          <p:spPr bwMode="gray">
            <a:xfrm rot="5400000">
              <a:off x="4288" y="3935"/>
              <a:ext cx="273" cy="79"/>
            </a:xfrm>
            <a:prstGeom prst="triangle">
              <a:avLst>
                <a:gd name="adj" fmla="val 50000"/>
              </a:avLst>
            </a:prstGeom>
            <a:solidFill>
              <a:srgbClr val="AD0026"/>
            </a:solidFill>
            <a:ln w="12700">
              <a:solidFill>
                <a:srgbClr val="AD0026"/>
              </a:solidFill>
              <a:miter lim="800000"/>
              <a:headEnd/>
              <a:tailEnd type="none" w="med" len="lg"/>
            </a:ln>
          </p:spPr>
          <p:txBody>
            <a:bodyPr wrap="none" lIns="0" tIns="0" rIns="0" bIns="0" anchor="ctr"/>
            <a:lstStyle/>
            <a:p>
              <a:endParaRPr lang="fr-FR"/>
            </a:p>
          </p:txBody>
        </p:sp>
      </p:grpSp>
      <p:sp>
        <p:nvSpPr>
          <p:cNvPr id="4112" name="Rectangle 30"/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127000" y="2986088"/>
            <a:ext cx="2033588" cy="431800"/>
          </a:xfrm>
          <a:prstGeom prst="rect">
            <a:avLst/>
          </a:prstGeom>
          <a:solidFill>
            <a:schemeClr val="tx2"/>
          </a:solidFill>
          <a:ln w="12700">
            <a:solidFill>
              <a:schemeClr val="tx2"/>
            </a:solidFill>
            <a:miter lim="800000"/>
            <a:headEnd/>
            <a:tailEnd type="none" w="med" len="lg"/>
          </a:ln>
        </p:spPr>
        <p:txBody>
          <a:bodyPr lIns="36000" tIns="36000" rIns="36000" bIns="36000" anchor="ctr"/>
          <a:lstStyle/>
          <a:p>
            <a:pPr algn="ctr"/>
            <a:r>
              <a:rPr lang="fr-FR" sz="1200">
                <a:solidFill>
                  <a:schemeClr val="bg1"/>
                </a:solidFill>
              </a:rPr>
              <a:t>SNET Comex</a:t>
            </a:r>
          </a:p>
        </p:txBody>
      </p:sp>
      <p:sp>
        <p:nvSpPr>
          <p:cNvPr id="4113" name="Rectangle 31"/>
          <p:cNvSpPr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2322513" y="2982913"/>
            <a:ext cx="1069975" cy="438150"/>
          </a:xfrm>
          <a:prstGeom prst="rect">
            <a:avLst/>
          </a:prstGeom>
          <a:noFill/>
          <a:ln w="12700" algn="ctr">
            <a:noFill/>
            <a:miter lim="800000"/>
            <a:headEnd/>
            <a:tailEnd type="none" w="med" len="lg"/>
          </a:ln>
        </p:spPr>
        <p:txBody>
          <a:bodyPr lIns="36000" tIns="36000" rIns="36000" bIns="36000">
            <a:spAutoFit/>
          </a:bodyPr>
          <a:lstStyle/>
          <a:p>
            <a:pPr>
              <a:buClr>
                <a:schemeClr val="tx2"/>
              </a:buClr>
              <a:buSzPct val="100000"/>
            </a:pPr>
            <a:r>
              <a:rPr lang="fr-FR" sz="1200"/>
              <a:t>L. Poyer</a:t>
            </a:r>
          </a:p>
          <a:p>
            <a:pPr>
              <a:buClr>
                <a:schemeClr val="tx2"/>
              </a:buClr>
              <a:buSzPct val="100000"/>
            </a:pPr>
            <a:r>
              <a:rPr lang="fr-FR" sz="1200"/>
              <a:t>S. Morel</a:t>
            </a:r>
          </a:p>
        </p:txBody>
      </p:sp>
      <p:sp>
        <p:nvSpPr>
          <p:cNvPr id="4114" name="Rectangle 32"/>
          <p:cNvSpPr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3479800" y="2982913"/>
            <a:ext cx="1069975" cy="438150"/>
          </a:xfrm>
          <a:prstGeom prst="rect">
            <a:avLst/>
          </a:prstGeom>
          <a:noFill/>
          <a:ln w="12700" algn="ctr">
            <a:noFill/>
            <a:miter lim="800000"/>
            <a:headEnd/>
            <a:tailEnd type="none" w="med" len="lg"/>
          </a:ln>
        </p:spPr>
        <p:txBody>
          <a:bodyPr lIns="36000" tIns="36000" rIns="36000" bIns="36000">
            <a:spAutoFit/>
          </a:bodyPr>
          <a:lstStyle/>
          <a:p>
            <a:pPr>
              <a:buClr>
                <a:schemeClr val="tx2"/>
              </a:buClr>
              <a:buSzPct val="100000"/>
            </a:pPr>
            <a:r>
              <a:rPr lang="de-DE" sz="1200"/>
              <a:t>P. Caruel</a:t>
            </a:r>
          </a:p>
          <a:p>
            <a:pPr>
              <a:buClr>
                <a:schemeClr val="tx2"/>
              </a:buClr>
              <a:buSzPct val="100000"/>
            </a:pPr>
            <a:r>
              <a:rPr lang="de-DE" sz="1200"/>
              <a:t>D. Reiter</a:t>
            </a:r>
          </a:p>
        </p:txBody>
      </p:sp>
      <p:sp>
        <p:nvSpPr>
          <p:cNvPr id="4115" name="Rectangle 33"/>
          <p:cNvSpPr>
            <a:spLocks noChangeArrowheads="1"/>
          </p:cNvSpPr>
          <p:nvPr>
            <p:custDataLst>
              <p:tags r:id="rId11"/>
            </p:custDataLst>
          </p:nvPr>
        </p:nvSpPr>
        <p:spPr bwMode="gray">
          <a:xfrm>
            <a:off x="5789613" y="2982913"/>
            <a:ext cx="1069975" cy="255587"/>
          </a:xfrm>
          <a:prstGeom prst="rect">
            <a:avLst/>
          </a:prstGeom>
          <a:noFill/>
          <a:ln w="12700" algn="ctr">
            <a:noFill/>
            <a:miter lim="800000"/>
            <a:headEnd/>
            <a:tailEnd type="none" w="med" len="lg"/>
          </a:ln>
        </p:spPr>
        <p:txBody>
          <a:bodyPr lIns="36000" tIns="36000" rIns="36000" bIns="36000">
            <a:spAutoFit/>
          </a:bodyPr>
          <a:lstStyle/>
          <a:p>
            <a:pPr>
              <a:buClr>
                <a:schemeClr val="tx2"/>
              </a:buClr>
              <a:buSzPct val="100000"/>
            </a:pPr>
            <a:r>
              <a:rPr lang="de-DE" sz="1200"/>
              <a:t>J.M. Rolles</a:t>
            </a:r>
            <a:endParaRPr lang="fr-FR" sz="1200"/>
          </a:p>
        </p:txBody>
      </p:sp>
      <p:sp>
        <p:nvSpPr>
          <p:cNvPr id="4116" name="Rectangle 34"/>
          <p:cNvSpPr>
            <a:spLocks noChangeArrowheads="1"/>
          </p:cNvSpPr>
          <p:nvPr>
            <p:custDataLst>
              <p:tags r:id="rId12"/>
            </p:custDataLst>
          </p:nvPr>
        </p:nvSpPr>
        <p:spPr bwMode="gray">
          <a:xfrm>
            <a:off x="4630738" y="2982913"/>
            <a:ext cx="1071562" cy="438150"/>
          </a:xfrm>
          <a:prstGeom prst="rect">
            <a:avLst/>
          </a:prstGeom>
          <a:noFill/>
          <a:ln w="12700" algn="ctr">
            <a:noFill/>
            <a:miter lim="800000"/>
            <a:headEnd/>
            <a:tailEnd type="none" w="med" len="lg"/>
          </a:ln>
        </p:spPr>
        <p:txBody>
          <a:bodyPr lIns="36000" tIns="36000" rIns="36000" bIns="36000">
            <a:spAutoFit/>
          </a:bodyPr>
          <a:lstStyle/>
          <a:p>
            <a:pPr>
              <a:buClr>
                <a:schemeClr val="tx2"/>
              </a:buClr>
              <a:buSzPct val="100000"/>
            </a:pPr>
            <a:r>
              <a:rPr lang="de-DE" sz="1200"/>
              <a:t>M. Schroeder</a:t>
            </a:r>
          </a:p>
          <a:p>
            <a:pPr>
              <a:buClr>
                <a:schemeClr val="tx2"/>
              </a:buClr>
              <a:buSzPct val="100000"/>
            </a:pPr>
            <a:r>
              <a:rPr lang="de-DE" sz="1200"/>
              <a:t>F. Muñoz</a:t>
            </a:r>
          </a:p>
        </p:txBody>
      </p:sp>
      <p:sp>
        <p:nvSpPr>
          <p:cNvPr id="4117" name="Rectangle 35"/>
          <p:cNvSpPr>
            <a:spLocks noChangeArrowheads="1"/>
          </p:cNvSpPr>
          <p:nvPr/>
        </p:nvSpPr>
        <p:spPr bwMode="gray">
          <a:xfrm>
            <a:off x="7183438" y="2986088"/>
            <a:ext cx="2435225" cy="431800"/>
          </a:xfrm>
          <a:prstGeom prst="rect">
            <a:avLst/>
          </a:prstGeom>
          <a:solidFill>
            <a:srgbClr val="D2D2D2"/>
          </a:solidFill>
          <a:ln w="12700">
            <a:solidFill>
              <a:srgbClr val="D2D2D2"/>
            </a:solidFill>
            <a:miter lim="800000"/>
            <a:headEnd/>
            <a:tailEnd type="none" w="med" len="lg"/>
          </a:ln>
        </p:spPr>
        <p:txBody>
          <a:bodyPr wrap="none" lIns="0" tIns="0" rIns="0" bIns="0" anchor="ctr"/>
          <a:lstStyle/>
          <a:p>
            <a:pPr algn="ctr"/>
            <a:r>
              <a:rPr lang="en-US" sz="1200" b="0"/>
              <a:t>Every Tuesday 9h00</a:t>
            </a:r>
          </a:p>
        </p:txBody>
      </p:sp>
      <p:sp>
        <p:nvSpPr>
          <p:cNvPr id="4118" name="AutoShape 36"/>
          <p:cNvSpPr>
            <a:spLocks noChangeArrowheads="1"/>
          </p:cNvSpPr>
          <p:nvPr/>
        </p:nvSpPr>
        <p:spPr bwMode="gray">
          <a:xfrm rot="5400000">
            <a:off x="6807200" y="3143251"/>
            <a:ext cx="433387" cy="125412"/>
          </a:xfrm>
          <a:prstGeom prst="triangle">
            <a:avLst>
              <a:gd name="adj" fmla="val 50000"/>
            </a:avLst>
          </a:prstGeom>
          <a:solidFill>
            <a:srgbClr val="AD0026"/>
          </a:solidFill>
          <a:ln w="12700">
            <a:solidFill>
              <a:srgbClr val="AD0026"/>
            </a:solidFill>
            <a:miter lim="800000"/>
            <a:headEnd/>
            <a:tailEnd type="none" w="med" len="lg"/>
          </a:ln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4119" name="Line 37"/>
          <p:cNvSpPr>
            <a:spLocks noChangeShapeType="1"/>
          </p:cNvSpPr>
          <p:nvPr/>
        </p:nvSpPr>
        <p:spPr bwMode="gray">
          <a:xfrm flipV="1">
            <a:off x="0" y="5067300"/>
            <a:ext cx="9906000" cy="9525"/>
          </a:xfrm>
          <a:prstGeom prst="line">
            <a:avLst/>
          </a:prstGeom>
          <a:noFill/>
          <a:ln w="12700">
            <a:solidFill>
              <a:srgbClr val="D20026"/>
            </a:solidFill>
            <a:round/>
            <a:headEnd/>
            <a:tailEnd type="none" w="med" len="lg"/>
          </a:ln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4120" name="Rectangle 38"/>
          <p:cNvSpPr>
            <a:spLocks noChangeArrowheads="1"/>
          </p:cNvSpPr>
          <p:nvPr>
            <p:custDataLst>
              <p:tags r:id="rId13"/>
            </p:custDataLst>
          </p:nvPr>
        </p:nvSpPr>
        <p:spPr bwMode="gray">
          <a:xfrm>
            <a:off x="127000" y="4217988"/>
            <a:ext cx="2033588" cy="790575"/>
          </a:xfrm>
          <a:prstGeom prst="rect">
            <a:avLst/>
          </a:prstGeom>
          <a:solidFill>
            <a:schemeClr val="tx2"/>
          </a:solidFill>
          <a:ln w="12700">
            <a:solidFill>
              <a:schemeClr val="tx2"/>
            </a:solidFill>
            <a:miter lim="800000"/>
            <a:headEnd/>
            <a:tailEnd type="none" w="med" len="lg"/>
          </a:ln>
        </p:spPr>
        <p:txBody>
          <a:bodyPr lIns="36000" tIns="36000" rIns="36000" bIns="36000" anchor="ctr"/>
          <a:lstStyle/>
          <a:p>
            <a:pPr algn="ctr"/>
            <a:r>
              <a:rPr lang="en-US" sz="1200">
                <a:solidFill>
                  <a:schemeClr val="bg1"/>
                </a:solidFill>
              </a:rPr>
              <a:t>Extended</a:t>
            </a:r>
            <a:r>
              <a:rPr lang="fr-FR" sz="1200">
                <a:solidFill>
                  <a:schemeClr val="bg1"/>
                </a:solidFill>
              </a:rPr>
              <a:t> E.ON France Group Management meeting</a:t>
            </a:r>
          </a:p>
        </p:txBody>
      </p:sp>
      <p:sp>
        <p:nvSpPr>
          <p:cNvPr id="4121" name="Rectangle 39"/>
          <p:cNvSpPr>
            <a:spLocks noChangeArrowheads="1"/>
          </p:cNvSpPr>
          <p:nvPr/>
        </p:nvSpPr>
        <p:spPr bwMode="gray">
          <a:xfrm>
            <a:off x="7183438" y="4216400"/>
            <a:ext cx="2435225" cy="793750"/>
          </a:xfrm>
          <a:prstGeom prst="rect">
            <a:avLst/>
          </a:prstGeom>
          <a:solidFill>
            <a:srgbClr val="D2D2D2"/>
          </a:solidFill>
          <a:ln w="12700">
            <a:solidFill>
              <a:srgbClr val="D2D2D2"/>
            </a:solidFill>
            <a:miter lim="800000"/>
            <a:headEnd/>
            <a:tailEnd type="none" w="med" len="lg"/>
          </a:ln>
        </p:spPr>
        <p:txBody>
          <a:bodyPr wrap="none" lIns="0" tIns="0" rIns="0" bIns="0" anchor="ctr"/>
          <a:lstStyle/>
          <a:p>
            <a:pPr algn="ctr"/>
            <a:r>
              <a:rPr lang="en-US" sz="1200" b="0"/>
              <a:t>Quarterly, Monday 12h30</a:t>
            </a:r>
          </a:p>
          <a:p>
            <a:pPr algn="ctr"/>
            <a:r>
              <a:rPr lang="en-US" sz="1200" b="0"/>
              <a:t>(in replacement of EFR Mgt meeting)</a:t>
            </a:r>
          </a:p>
        </p:txBody>
      </p:sp>
      <p:sp>
        <p:nvSpPr>
          <p:cNvPr id="4122" name="AutoShape 40"/>
          <p:cNvSpPr>
            <a:spLocks noChangeArrowheads="1"/>
          </p:cNvSpPr>
          <p:nvPr/>
        </p:nvSpPr>
        <p:spPr bwMode="gray">
          <a:xfrm rot="5400000">
            <a:off x="6695281" y="4426745"/>
            <a:ext cx="657225" cy="125412"/>
          </a:xfrm>
          <a:prstGeom prst="triangle">
            <a:avLst>
              <a:gd name="adj" fmla="val 50000"/>
            </a:avLst>
          </a:prstGeom>
          <a:solidFill>
            <a:srgbClr val="AD0026"/>
          </a:solidFill>
          <a:ln w="12700">
            <a:solidFill>
              <a:srgbClr val="AD0026"/>
            </a:solidFill>
            <a:miter lim="800000"/>
            <a:headEnd/>
            <a:tailEnd type="none" w="med" len="lg"/>
          </a:ln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4123" name="Rectangle 41"/>
          <p:cNvSpPr>
            <a:spLocks noChangeArrowheads="1"/>
          </p:cNvSpPr>
          <p:nvPr>
            <p:custDataLst>
              <p:tags r:id="rId14"/>
            </p:custDataLst>
          </p:nvPr>
        </p:nvSpPr>
        <p:spPr bwMode="gray">
          <a:xfrm>
            <a:off x="3486150" y="4403725"/>
            <a:ext cx="1071563" cy="620713"/>
          </a:xfrm>
          <a:prstGeom prst="rect">
            <a:avLst/>
          </a:prstGeom>
          <a:noFill/>
          <a:ln w="12700" algn="ctr">
            <a:noFill/>
            <a:miter lim="800000"/>
            <a:headEnd/>
            <a:tailEnd type="none" w="med" len="lg"/>
          </a:ln>
        </p:spPr>
        <p:txBody>
          <a:bodyPr lIns="36000" tIns="36000" rIns="36000" bIns="36000">
            <a:spAutoFit/>
          </a:bodyPr>
          <a:lstStyle/>
          <a:p>
            <a:pPr>
              <a:buClr>
                <a:schemeClr val="tx2"/>
              </a:buClr>
              <a:buSzPct val="100000"/>
            </a:pPr>
            <a:r>
              <a:rPr lang="es-ES" sz="1200"/>
              <a:t>B. Martres</a:t>
            </a:r>
          </a:p>
          <a:p>
            <a:pPr>
              <a:buClr>
                <a:schemeClr val="tx2"/>
              </a:buClr>
              <a:buSzPct val="100000"/>
            </a:pPr>
            <a:r>
              <a:rPr lang="es-ES" sz="1200"/>
              <a:t>JJ. Klein</a:t>
            </a:r>
          </a:p>
          <a:p>
            <a:pPr>
              <a:buClr>
                <a:schemeClr val="tx2"/>
              </a:buClr>
              <a:buSzPct val="100000"/>
            </a:pPr>
            <a:r>
              <a:rPr lang="fr-FR" sz="1200"/>
              <a:t>G. Grandjean</a:t>
            </a:r>
            <a:endParaRPr lang="es-ES" sz="1200"/>
          </a:p>
        </p:txBody>
      </p:sp>
      <p:sp>
        <p:nvSpPr>
          <p:cNvPr id="4124" name="Rectangle 42"/>
          <p:cNvSpPr>
            <a:spLocks noChangeArrowheads="1"/>
          </p:cNvSpPr>
          <p:nvPr>
            <p:custDataLst>
              <p:tags r:id="rId15"/>
            </p:custDataLst>
          </p:nvPr>
        </p:nvSpPr>
        <p:spPr bwMode="gray">
          <a:xfrm>
            <a:off x="2325688" y="4403725"/>
            <a:ext cx="1071562" cy="620713"/>
          </a:xfrm>
          <a:prstGeom prst="rect">
            <a:avLst/>
          </a:prstGeom>
          <a:noFill/>
          <a:ln w="12700" algn="ctr">
            <a:noFill/>
            <a:miter lim="800000"/>
            <a:headEnd/>
            <a:tailEnd type="none" w="med" len="lg"/>
          </a:ln>
        </p:spPr>
        <p:txBody>
          <a:bodyPr lIns="36000" tIns="36000" rIns="36000" bIns="36000">
            <a:spAutoFit/>
          </a:bodyPr>
          <a:lstStyle/>
          <a:p>
            <a:pPr>
              <a:buClr>
                <a:schemeClr val="tx2"/>
              </a:buClr>
              <a:buSzPct val="100000"/>
            </a:pPr>
            <a:r>
              <a:rPr lang="es-ES" sz="1200"/>
              <a:t>J. Roucaute</a:t>
            </a:r>
          </a:p>
          <a:p>
            <a:pPr>
              <a:buClr>
                <a:schemeClr val="tx2"/>
              </a:buClr>
              <a:buSzPct val="100000"/>
            </a:pPr>
            <a:r>
              <a:rPr lang="es-ES" sz="1200"/>
              <a:t>P. Duquenoy</a:t>
            </a:r>
          </a:p>
          <a:p>
            <a:pPr>
              <a:buClr>
                <a:schemeClr val="tx2"/>
              </a:buClr>
              <a:buSzPct val="100000"/>
            </a:pPr>
            <a:r>
              <a:rPr lang="es-ES" sz="1200"/>
              <a:t>L. Stella</a:t>
            </a:r>
          </a:p>
        </p:txBody>
      </p:sp>
      <p:sp>
        <p:nvSpPr>
          <p:cNvPr id="4125" name="Rectangle 43"/>
          <p:cNvSpPr>
            <a:spLocks noChangeArrowheads="1"/>
          </p:cNvSpPr>
          <p:nvPr>
            <p:custDataLst>
              <p:tags r:id="rId16"/>
            </p:custDataLst>
          </p:nvPr>
        </p:nvSpPr>
        <p:spPr bwMode="gray">
          <a:xfrm>
            <a:off x="4627563" y="4403725"/>
            <a:ext cx="1071562" cy="620713"/>
          </a:xfrm>
          <a:prstGeom prst="rect">
            <a:avLst/>
          </a:prstGeom>
          <a:noFill/>
          <a:ln w="12700" algn="ctr">
            <a:noFill/>
            <a:miter lim="800000"/>
            <a:headEnd/>
            <a:tailEnd type="none" w="med" len="lg"/>
          </a:ln>
        </p:spPr>
        <p:txBody>
          <a:bodyPr lIns="36000" tIns="36000" rIns="36000" bIns="36000">
            <a:spAutoFit/>
          </a:bodyPr>
          <a:lstStyle/>
          <a:p>
            <a:pPr>
              <a:buClr>
                <a:schemeClr val="tx2"/>
              </a:buClr>
              <a:buSzPct val="100000"/>
            </a:pPr>
            <a:r>
              <a:rPr lang="fr-FR" sz="1200"/>
              <a:t>M. Simile</a:t>
            </a:r>
          </a:p>
          <a:p>
            <a:pPr>
              <a:buClr>
                <a:schemeClr val="tx2"/>
              </a:buClr>
              <a:buSzPct val="100000"/>
            </a:pPr>
            <a:r>
              <a:rPr lang="fr-FR" sz="1200"/>
              <a:t>A. Hurel</a:t>
            </a:r>
          </a:p>
          <a:p>
            <a:pPr>
              <a:buClr>
                <a:schemeClr val="tx2"/>
              </a:buClr>
              <a:buSzPct val="100000"/>
            </a:pPr>
            <a:r>
              <a:rPr lang="fr-FR" sz="1200"/>
              <a:t>J. Nis</a:t>
            </a:r>
          </a:p>
        </p:txBody>
      </p:sp>
      <p:sp>
        <p:nvSpPr>
          <p:cNvPr id="4126" name="Rectangle 44"/>
          <p:cNvSpPr>
            <a:spLocks noChangeArrowheads="1"/>
          </p:cNvSpPr>
          <p:nvPr>
            <p:custDataLst>
              <p:tags r:id="rId17"/>
            </p:custDataLst>
          </p:nvPr>
        </p:nvSpPr>
        <p:spPr bwMode="gray">
          <a:xfrm>
            <a:off x="2332038" y="4171950"/>
            <a:ext cx="4537075" cy="255588"/>
          </a:xfrm>
          <a:prstGeom prst="rect">
            <a:avLst/>
          </a:prstGeom>
          <a:noFill/>
          <a:ln w="12700" algn="ctr">
            <a:noFill/>
            <a:miter lim="800000"/>
            <a:headEnd/>
            <a:tailEnd type="none" w="med" len="lg"/>
          </a:ln>
        </p:spPr>
        <p:txBody>
          <a:bodyPr lIns="36000" tIns="36000" rIns="36000" bIns="36000">
            <a:spAutoFit/>
          </a:bodyPr>
          <a:lstStyle/>
          <a:p>
            <a:pPr>
              <a:buClr>
                <a:schemeClr val="tx2"/>
              </a:buClr>
              <a:buSzPct val="100000"/>
            </a:pPr>
            <a:r>
              <a:rPr lang="fr-FR" sz="1200"/>
              <a:t>Management Meeting +</a:t>
            </a:r>
          </a:p>
        </p:txBody>
      </p:sp>
      <p:sp>
        <p:nvSpPr>
          <p:cNvPr id="4127" name="Rectangle 45"/>
          <p:cNvSpPr>
            <a:spLocks noChangeArrowheads="1"/>
          </p:cNvSpPr>
          <p:nvPr>
            <p:custDataLst>
              <p:tags r:id="rId18"/>
            </p:custDataLst>
          </p:nvPr>
        </p:nvSpPr>
        <p:spPr bwMode="gray">
          <a:xfrm>
            <a:off x="4633913" y="5195888"/>
            <a:ext cx="2184400" cy="255587"/>
          </a:xfrm>
          <a:prstGeom prst="rect">
            <a:avLst/>
          </a:prstGeom>
          <a:noFill/>
          <a:ln w="12700" algn="ctr">
            <a:noFill/>
            <a:miter lim="800000"/>
            <a:headEnd/>
            <a:tailEnd type="none" w="med" len="lg"/>
          </a:ln>
        </p:spPr>
        <p:txBody>
          <a:bodyPr lIns="36000" tIns="36000" rIns="36000" bIns="36000">
            <a:spAutoFit/>
          </a:bodyPr>
          <a:lstStyle/>
          <a:p>
            <a:pPr>
              <a:buClr>
                <a:schemeClr val="tx2"/>
              </a:buClr>
              <a:buSzPct val="100000"/>
            </a:pPr>
            <a:r>
              <a:rPr lang="en-US" sz="1200"/>
              <a:t>Invited: Directoire E.ON France</a:t>
            </a:r>
          </a:p>
        </p:txBody>
      </p:sp>
      <p:sp>
        <p:nvSpPr>
          <p:cNvPr id="4128" name="Rectangle 46"/>
          <p:cNvSpPr>
            <a:spLocks noChangeArrowheads="1"/>
          </p:cNvSpPr>
          <p:nvPr>
            <p:custDataLst>
              <p:tags r:id="rId19"/>
            </p:custDataLst>
          </p:nvPr>
        </p:nvSpPr>
        <p:spPr bwMode="gray">
          <a:xfrm>
            <a:off x="127000" y="2484438"/>
            <a:ext cx="2033588" cy="441325"/>
          </a:xfrm>
          <a:prstGeom prst="rect">
            <a:avLst/>
          </a:prstGeom>
          <a:solidFill>
            <a:schemeClr val="tx2"/>
          </a:solidFill>
          <a:ln w="12700">
            <a:solidFill>
              <a:schemeClr val="tx2"/>
            </a:solidFill>
            <a:miter lim="800000"/>
            <a:headEnd/>
            <a:tailEnd type="none" w="med" len="lg"/>
          </a:ln>
        </p:spPr>
        <p:txBody>
          <a:bodyPr lIns="36000" tIns="36000" rIns="36000" bIns="36000" anchor="ctr"/>
          <a:lstStyle/>
          <a:p>
            <a:pPr algn="ctr"/>
            <a:r>
              <a:rPr lang="fr-FR" sz="1200">
                <a:solidFill>
                  <a:schemeClr val="bg1"/>
                </a:solidFill>
              </a:rPr>
              <a:t>EFR Management meeting</a:t>
            </a:r>
          </a:p>
        </p:txBody>
      </p:sp>
      <p:sp>
        <p:nvSpPr>
          <p:cNvPr id="4129" name="Rectangle 47"/>
          <p:cNvSpPr>
            <a:spLocks noChangeArrowheads="1"/>
          </p:cNvSpPr>
          <p:nvPr>
            <p:custDataLst>
              <p:tags r:id="rId20"/>
            </p:custDataLst>
          </p:nvPr>
        </p:nvSpPr>
        <p:spPr bwMode="gray">
          <a:xfrm>
            <a:off x="2322513" y="2481263"/>
            <a:ext cx="1071562" cy="438150"/>
          </a:xfrm>
          <a:prstGeom prst="rect">
            <a:avLst/>
          </a:prstGeom>
          <a:noFill/>
          <a:ln w="12700" algn="ctr">
            <a:noFill/>
            <a:miter lim="800000"/>
            <a:headEnd/>
            <a:tailEnd type="none" w="med" len="lg"/>
          </a:ln>
        </p:spPr>
        <p:txBody>
          <a:bodyPr lIns="36000" tIns="36000" rIns="36000" bIns="36000">
            <a:spAutoFit/>
          </a:bodyPr>
          <a:lstStyle/>
          <a:p>
            <a:pPr>
              <a:buClr>
                <a:schemeClr val="tx2"/>
              </a:buClr>
              <a:buSzPct val="100000"/>
            </a:pPr>
            <a:r>
              <a:rPr lang="fr-FR" sz="1200"/>
              <a:t>L. Poyer</a:t>
            </a:r>
          </a:p>
          <a:p>
            <a:pPr>
              <a:buClr>
                <a:schemeClr val="tx2"/>
              </a:buClr>
              <a:buSzPct val="100000"/>
            </a:pPr>
            <a:r>
              <a:rPr lang="fr-FR" sz="1200"/>
              <a:t>R. Hienz</a:t>
            </a:r>
          </a:p>
        </p:txBody>
      </p:sp>
      <p:sp>
        <p:nvSpPr>
          <p:cNvPr id="4130" name="Rectangle 48"/>
          <p:cNvSpPr>
            <a:spLocks noChangeArrowheads="1"/>
          </p:cNvSpPr>
          <p:nvPr>
            <p:custDataLst>
              <p:tags r:id="rId21"/>
            </p:custDataLst>
          </p:nvPr>
        </p:nvSpPr>
        <p:spPr bwMode="gray">
          <a:xfrm>
            <a:off x="4635500" y="2481263"/>
            <a:ext cx="1071563" cy="438150"/>
          </a:xfrm>
          <a:prstGeom prst="rect">
            <a:avLst/>
          </a:prstGeom>
          <a:noFill/>
          <a:ln w="12700" algn="ctr">
            <a:noFill/>
            <a:miter lim="800000"/>
            <a:headEnd/>
            <a:tailEnd type="none" w="med" len="lg"/>
          </a:ln>
        </p:spPr>
        <p:txBody>
          <a:bodyPr lIns="36000" tIns="36000" rIns="36000" bIns="36000">
            <a:spAutoFit/>
          </a:bodyPr>
          <a:lstStyle/>
          <a:p>
            <a:pPr>
              <a:buClr>
                <a:schemeClr val="tx2"/>
              </a:buClr>
              <a:buSzPct val="100000"/>
            </a:pPr>
            <a:r>
              <a:rPr lang="es-ES" sz="1200"/>
              <a:t>P. Caruel</a:t>
            </a:r>
          </a:p>
          <a:p>
            <a:pPr>
              <a:buClr>
                <a:schemeClr val="tx2"/>
              </a:buClr>
              <a:buSzPct val="100000"/>
            </a:pPr>
            <a:r>
              <a:rPr lang="es-ES" sz="1200"/>
              <a:t>C. Reik</a:t>
            </a:r>
            <a:endParaRPr lang="fr-FR" sz="1200"/>
          </a:p>
        </p:txBody>
      </p:sp>
      <p:sp>
        <p:nvSpPr>
          <p:cNvPr id="4131" name="Rectangle 49"/>
          <p:cNvSpPr>
            <a:spLocks noChangeArrowheads="1"/>
          </p:cNvSpPr>
          <p:nvPr>
            <p:custDataLst>
              <p:tags r:id="rId22"/>
            </p:custDataLst>
          </p:nvPr>
        </p:nvSpPr>
        <p:spPr bwMode="gray">
          <a:xfrm>
            <a:off x="3478213" y="2481263"/>
            <a:ext cx="1071562" cy="438150"/>
          </a:xfrm>
          <a:prstGeom prst="rect">
            <a:avLst/>
          </a:prstGeom>
          <a:noFill/>
          <a:ln w="12700" algn="ctr">
            <a:noFill/>
            <a:miter lim="800000"/>
            <a:headEnd/>
            <a:tailEnd type="none" w="med" len="lg"/>
          </a:ln>
        </p:spPr>
        <p:txBody>
          <a:bodyPr lIns="36000" tIns="36000" rIns="36000" bIns="36000">
            <a:spAutoFit/>
          </a:bodyPr>
          <a:lstStyle/>
          <a:p>
            <a:pPr>
              <a:buClr>
                <a:schemeClr val="tx2"/>
              </a:buClr>
              <a:buSzPct val="100000"/>
            </a:pPr>
            <a:r>
              <a:rPr lang="es-ES" sz="1200"/>
              <a:t>A. Haya</a:t>
            </a:r>
          </a:p>
          <a:p>
            <a:pPr>
              <a:buClr>
                <a:schemeClr val="tx2"/>
              </a:buClr>
              <a:buSzPct val="100000"/>
            </a:pPr>
            <a:r>
              <a:rPr lang="es-ES" sz="1200"/>
              <a:t>S. Morel</a:t>
            </a:r>
          </a:p>
        </p:txBody>
      </p:sp>
      <p:sp>
        <p:nvSpPr>
          <p:cNvPr id="4132" name="Rectangle 50"/>
          <p:cNvSpPr>
            <a:spLocks noChangeArrowheads="1"/>
          </p:cNvSpPr>
          <p:nvPr/>
        </p:nvSpPr>
        <p:spPr bwMode="gray">
          <a:xfrm>
            <a:off x="7183438" y="2484438"/>
            <a:ext cx="2435225" cy="441325"/>
          </a:xfrm>
          <a:prstGeom prst="rect">
            <a:avLst/>
          </a:prstGeom>
          <a:solidFill>
            <a:srgbClr val="D2D2D2"/>
          </a:solidFill>
          <a:ln w="12700">
            <a:solidFill>
              <a:srgbClr val="D2D2D2"/>
            </a:solidFill>
            <a:miter lim="800000"/>
            <a:headEnd/>
            <a:tailEnd type="none" w="med" len="lg"/>
          </a:ln>
        </p:spPr>
        <p:txBody>
          <a:bodyPr wrap="none" lIns="0" tIns="0" rIns="0" bIns="0" anchor="ctr"/>
          <a:lstStyle/>
          <a:p>
            <a:pPr algn="ctr"/>
            <a:r>
              <a:rPr lang="en-US" sz="1200" b="0"/>
              <a:t>Every Monday 12h30</a:t>
            </a:r>
          </a:p>
        </p:txBody>
      </p:sp>
      <p:sp>
        <p:nvSpPr>
          <p:cNvPr id="4133" name="AutoShape 51"/>
          <p:cNvSpPr>
            <a:spLocks noChangeArrowheads="1"/>
          </p:cNvSpPr>
          <p:nvPr/>
        </p:nvSpPr>
        <p:spPr bwMode="gray">
          <a:xfrm rot="5400000">
            <a:off x="6835775" y="2643188"/>
            <a:ext cx="376238" cy="125412"/>
          </a:xfrm>
          <a:prstGeom prst="triangle">
            <a:avLst>
              <a:gd name="adj" fmla="val 50000"/>
            </a:avLst>
          </a:prstGeom>
          <a:solidFill>
            <a:srgbClr val="AD0026"/>
          </a:solidFill>
          <a:ln w="12700">
            <a:solidFill>
              <a:srgbClr val="AD0026"/>
            </a:solidFill>
            <a:miter lim="800000"/>
            <a:headEnd/>
            <a:tailEnd type="none" w="med" len="lg"/>
          </a:ln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4134" name="Rectangle 52"/>
          <p:cNvSpPr>
            <a:spLocks noChangeArrowheads="1"/>
          </p:cNvSpPr>
          <p:nvPr/>
        </p:nvSpPr>
        <p:spPr bwMode="gray">
          <a:xfrm>
            <a:off x="3478213" y="1971675"/>
            <a:ext cx="1868487" cy="255588"/>
          </a:xfrm>
          <a:prstGeom prst="rect">
            <a:avLst/>
          </a:prstGeom>
          <a:noFill/>
          <a:ln w="12700" algn="ctr">
            <a:noFill/>
            <a:miter lim="800000"/>
            <a:headEnd/>
            <a:tailEnd type="none" w="med" len="lg"/>
          </a:ln>
        </p:spPr>
        <p:txBody>
          <a:bodyPr lIns="36000" tIns="36000" rIns="36000" bIns="36000">
            <a:spAutoFit/>
          </a:bodyPr>
          <a:lstStyle/>
          <a:p>
            <a:pPr>
              <a:buClr>
                <a:schemeClr val="tx2"/>
              </a:buClr>
              <a:buSzPct val="100000"/>
            </a:pPr>
            <a:r>
              <a:rPr lang="en-US" sz="1200"/>
              <a:t>Secretary: A. Haya</a:t>
            </a:r>
          </a:p>
        </p:txBody>
      </p:sp>
      <p:sp>
        <p:nvSpPr>
          <p:cNvPr id="4135" name="Rectangle 53"/>
          <p:cNvSpPr>
            <a:spLocks noChangeArrowheads="1"/>
          </p:cNvSpPr>
          <p:nvPr>
            <p:custDataLst>
              <p:tags r:id="rId23"/>
            </p:custDataLst>
          </p:nvPr>
        </p:nvSpPr>
        <p:spPr bwMode="gray">
          <a:xfrm>
            <a:off x="2322513" y="3665538"/>
            <a:ext cx="1069975" cy="438150"/>
          </a:xfrm>
          <a:prstGeom prst="rect">
            <a:avLst/>
          </a:prstGeom>
          <a:noFill/>
          <a:ln w="12700" algn="ctr">
            <a:noFill/>
            <a:miter lim="800000"/>
            <a:headEnd/>
            <a:tailEnd type="none" w="med" len="lg"/>
          </a:ln>
        </p:spPr>
        <p:txBody>
          <a:bodyPr lIns="36000" tIns="36000" rIns="36000" bIns="36000">
            <a:spAutoFit/>
          </a:bodyPr>
          <a:lstStyle/>
          <a:p>
            <a:pPr>
              <a:buClr>
                <a:schemeClr val="tx2"/>
              </a:buClr>
              <a:buSzPct val="100000"/>
            </a:pPr>
            <a:r>
              <a:rPr lang="de-DE" sz="1200"/>
              <a:t>Ph. Lamboley</a:t>
            </a:r>
          </a:p>
          <a:p>
            <a:pPr>
              <a:buClr>
                <a:schemeClr val="tx2"/>
              </a:buClr>
              <a:buSzPct val="100000"/>
            </a:pPr>
            <a:r>
              <a:rPr lang="de-DE" sz="1200"/>
              <a:t>R. Poublon</a:t>
            </a:r>
          </a:p>
        </p:txBody>
      </p:sp>
      <p:sp>
        <p:nvSpPr>
          <p:cNvPr id="4136" name="Rectangle 54"/>
          <p:cNvSpPr>
            <a:spLocks noChangeArrowheads="1"/>
          </p:cNvSpPr>
          <p:nvPr>
            <p:custDataLst>
              <p:tags r:id="rId24"/>
            </p:custDataLst>
          </p:nvPr>
        </p:nvSpPr>
        <p:spPr bwMode="gray">
          <a:xfrm>
            <a:off x="4633913" y="3665538"/>
            <a:ext cx="1069975" cy="438150"/>
          </a:xfrm>
          <a:prstGeom prst="rect">
            <a:avLst/>
          </a:prstGeom>
          <a:noFill/>
          <a:ln w="12700" algn="ctr">
            <a:noFill/>
            <a:miter lim="800000"/>
            <a:headEnd/>
            <a:tailEnd type="none" w="med" len="lg"/>
          </a:ln>
        </p:spPr>
        <p:txBody>
          <a:bodyPr lIns="36000" tIns="36000" rIns="36000" bIns="36000">
            <a:spAutoFit/>
          </a:bodyPr>
          <a:lstStyle/>
          <a:p>
            <a:pPr>
              <a:buClr>
                <a:schemeClr val="tx2"/>
              </a:buClr>
              <a:buSzPct val="100000"/>
            </a:pPr>
            <a:r>
              <a:rPr lang="es-ES" sz="1200"/>
              <a:t>P. Ulbrich</a:t>
            </a:r>
          </a:p>
          <a:p>
            <a:pPr>
              <a:buClr>
                <a:schemeClr val="tx2"/>
              </a:buClr>
              <a:buSzPct val="100000"/>
            </a:pPr>
            <a:r>
              <a:rPr lang="es-ES" sz="1200"/>
              <a:t>G. Schneider</a:t>
            </a:r>
          </a:p>
        </p:txBody>
      </p:sp>
      <p:sp>
        <p:nvSpPr>
          <p:cNvPr id="4137" name="Rectangle 55"/>
          <p:cNvSpPr>
            <a:spLocks noChangeArrowheads="1"/>
          </p:cNvSpPr>
          <p:nvPr>
            <p:custDataLst>
              <p:tags r:id="rId25"/>
            </p:custDataLst>
          </p:nvPr>
        </p:nvSpPr>
        <p:spPr bwMode="gray">
          <a:xfrm>
            <a:off x="3479800" y="3665538"/>
            <a:ext cx="1071563" cy="438150"/>
          </a:xfrm>
          <a:prstGeom prst="rect">
            <a:avLst/>
          </a:prstGeom>
          <a:noFill/>
          <a:ln w="12700" algn="ctr">
            <a:noFill/>
            <a:miter lim="800000"/>
            <a:headEnd/>
            <a:tailEnd type="none" w="med" len="lg"/>
          </a:ln>
        </p:spPr>
        <p:txBody>
          <a:bodyPr lIns="36000" tIns="36000" rIns="36000" bIns="36000">
            <a:spAutoFit/>
          </a:bodyPr>
          <a:lstStyle/>
          <a:p>
            <a:pPr>
              <a:buClr>
                <a:schemeClr val="tx2"/>
              </a:buClr>
              <a:buSzPct val="100000"/>
            </a:pPr>
            <a:r>
              <a:rPr lang="fr-FR" sz="1200"/>
              <a:t>P. Gaget</a:t>
            </a:r>
          </a:p>
          <a:p>
            <a:pPr>
              <a:buClr>
                <a:schemeClr val="tx2"/>
              </a:buClr>
              <a:buSzPct val="100000"/>
            </a:pPr>
            <a:r>
              <a:rPr lang="fr-FR" sz="1200"/>
              <a:t>K. Leprêtre</a:t>
            </a:r>
            <a:endParaRPr lang="de-DE" sz="1200"/>
          </a:p>
        </p:txBody>
      </p:sp>
      <p:sp>
        <p:nvSpPr>
          <p:cNvPr id="4138" name="Rectangle 56"/>
          <p:cNvSpPr>
            <a:spLocks noChangeArrowheads="1"/>
          </p:cNvSpPr>
          <p:nvPr>
            <p:custDataLst>
              <p:tags r:id="rId26"/>
            </p:custDataLst>
          </p:nvPr>
        </p:nvSpPr>
        <p:spPr bwMode="gray">
          <a:xfrm>
            <a:off x="2300288" y="3511550"/>
            <a:ext cx="4537075" cy="255588"/>
          </a:xfrm>
          <a:prstGeom prst="rect">
            <a:avLst/>
          </a:prstGeom>
          <a:noFill/>
          <a:ln w="12700" algn="ctr">
            <a:noFill/>
            <a:miter lim="800000"/>
            <a:headEnd/>
            <a:tailEnd type="none" w="med" len="lg"/>
          </a:ln>
        </p:spPr>
        <p:txBody>
          <a:bodyPr lIns="36000" tIns="36000" rIns="36000" bIns="36000">
            <a:spAutoFit/>
          </a:bodyPr>
          <a:lstStyle/>
          <a:p>
            <a:pPr>
              <a:buClr>
                <a:schemeClr val="tx2"/>
              </a:buClr>
              <a:buSzPct val="100000"/>
            </a:pPr>
            <a:r>
              <a:rPr lang="fr-FR" sz="1200"/>
              <a:t>EFR Management + SNET Comex +</a:t>
            </a:r>
          </a:p>
        </p:txBody>
      </p:sp>
      <p:sp>
        <p:nvSpPr>
          <p:cNvPr id="4139" name="Rectangle 57"/>
          <p:cNvSpPr>
            <a:spLocks noChangeArrowheads="1"/>
          </p:cNvSpPr>
          <p:nvPr/>
        </p:nvSpPr>
        <p:spPr bwMode="gray">
          <a:xfrm>
            <a:off x="5775325" y="3665538"/>
            <a:ext cx="1081088" cy="255587"/>
          </a:xfrm>
          <a:prstGeom prst="rect">
            <a:avLst/>
          </a:prstGeom>
          <a:noFill/>
          <a:ln w="12700" algn="ctr">
            <a:noFill/>
            <a:miter lim="800000"/>
            <a:headEnd/>
            <a:tailEnd type="none" w="med" len="lg"/>
          </a:ln>
        </p:spPr>
        <p:txBody>
          <a:bodyPr lIns="36000" tIns="36000" rIns="36000" bIns="36000">
            <a:spAutoFit/>
          </a:bodyPr>
          <a:lstStyle/>
          <a:p>
            <a:pPr>
              <a:buClr>
                <a:schemeClr val="tx2"/>
              </a:buClr>
              <a:buSzPct val="100000"/>
            </a:pPr>
            <a:r>
              <a:rPr lang="fr-FR" sz="1200"/>
              <a:t>F. Dionnet</a:t>
            </a:r>
          </a:p>
        </p:txBody>
      </p:sp>
      <p:sp>
        <p:nvSpPr>
          <p:cNvPr id="58" name="ZoneTexte 57"/>
          <p:cNvSpPr txBox="1"/>
          <p:nvPr/>
        </p:nvSpPr>
        <p:spPr>
          <a:xfrm>
            <a:off x="6545939" y="158820"/>
            <a:ext cx="2606676" cy="553998"/>
          </a:xfrm>
          <a:prstGeom prst="rect">
            <a:avLst/>
          </a:prstGeom>
          <a:solidFill>
            <a:schemeClr val="tx2"/>
          </a:solidFill>
          <a:ln w="19050" algn="ctr">
            <a:solidFill>
              <a:schemeClr val="bg1"/>
            </a:solidFill>
            <a:miter lim="800000"/>
            <a:headEnd/>
            <a:tailEnd type="none" w="med" len="lg"/>
          </a:ln>
          <a:effectLst/>
        </p:spPr>
        <p:txBody>
          <a:bodyPr wrap="none" lIns="0" tIns="0" rIns="0" bIns="0" anchor="ctr">
            <a:spAutoFit/>
          </a:bodyPr>
          <a:lstStyle/>
          <a:p>
            <a:pPr algn="ctr" eaLnBrk="0" hangingPunct="0"/>
            <a:r>
              <a:rPr lang="fr-FR" sz="1800" dirty="0" err="1">
                <a:solidFill>
                  <a:schemeClr val="bg1"/>
                </a:solidFill>
              </a:rPr>
              <a:t>Presentation</a:t>
            </a:r>
            <a:r>
              <a:rPr lang="fr-FR" sz="1800" dirty="0">
                <a:solidFill>
                  <a:schemeClr val="bg1"/>
                </a:solidFill>
              </a:rPr>
              <a:t> Management </a:t>
            </a:r>
            <a:endParaRPr lang="fr-FR" sz="1800" dirty="0" smtClean="0">
              <a:solidFill>
                <a:schemeClr val="bg1"/>
              </a:solidFill>
            </a:endParaRPr>
          </a:p>
          <a:p>
            <a:pPr algn="ctr" eaLnBrk="0" hangingPunct="0"/>
            <a:r>
              <a:rPr lang="fr-FR" sz="1800" dirty="0" smtClean="0">
                <a:solidFill>
                  <a:schemeClr val="bg1"/>
                </a:solidFill>
              </a:rPr>
              <a:t>du </a:t>
            </a:r>
            <a:r>
              <a:rPr lang="fr-FR" sz="1800" dirty="0">
                <a:solidFill>
                  <a:schemeClr val="bg1"/>
                </a:solidFill>
              </a:rPr>
              <a:t>13 </a:t>
            </a:r>
            <a:r>
              <a:rPr lang="fr-FR" sz="1800" dirty="0" err="1">
                <a:solidFill>
                  <a:schemeClr val="bg1"/>
                </a:solidFill>
              </a:rPr>
              <a:t>fev</a:t>
            </a:r>
            <a:r>
              <a:rPr lang="fr-FR" sz="1800" dirty="0">
                <a:solidFill>
                  <a:schemeClr val="bg1"/>
                </a:solidFill>
              </a:rPr>
              <a:t> 09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86466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10594" r:id="rId6" imgW="0" imgH="0" progId="">
              <p:embed/>
            </p:oleObj>
          </a:graphicData>
        </a:graphic>
      </p:graphicFrame>
      <p:sp>
        <p:nvSpPr>
          <p:cNvPr id="1086467" name="Rectangle 3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660400" y="1143000"/>
            <a:ext cx="8789988" cy="533400"/>
          </a:xfrm>
        </p:spPr>
        <p:txBody>
          <a:bodyPr/>
          <a:lstStyle/>
          <a:p>
            <a:r>
              <a:rPr lang="en-US" dirty="0" smtClean="0"/>
              <a:t>E.ON France </a:t>
            </a:r>
            <a:r>
              <a:rPr lang="en-US" b="1" dirty="0" err="1" smtClean="0"/>
              <a:t>Système</a:t>
            </a:r>
            <a:r>
              <a:rPr lang="en-US" b="1" dirty="0" smtClean="0"/>
              <a:t> </a:t>
            </a:r>
            <a:r>
              <a:rPr lang="en-US" b="1" dirty="0" err="1" smtClean="0"/>
              <a:t>Informatique</a:t>
            </a:r>
            <a:r>
              <a:rPr lang="en-US" dirty="0" smtClean="0"/>
              <a:t>– </a:t>
            </a:r>
            <a:r>
              <a:rPr lang="en-US" dirty="0"/>
              <a:t>Function description</a:t>
            </a:r>
          </a:p>
        </p:txBody>
      </p:sp>
      <p:sp>
        <p:nvSpPr>
          <p:cNvPr id="1086468" name="Rectangle 4"/>
          <p:cNvSpPr>
            <a:spLocks noChangeArrowheads="1"/>
          </p:cNvSpPr>
          <p:nvPr/>
        </p:nvSpPr>
        <p:spPr bwMode="gray">
          <a:xfrm>
            <a:off x="455613" y="1824038"/>
            <a:ext cx="4113212" cy="4286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tIns="91440" bIns="91440" anchor="b">
            <a:spAutoFit/>
          </a:bodyPr>
          <a:lstStyle/>
          <a:p>
            <a:r>
              <a:rPr lang="en-US" sz="1600" b="1">
                <a:cs typeface="Arial" charset="0"/>
              </a:rPr>
              <a:t>Scope of Function</a:t>
            </a:r>
          </a:p>
        </p:txBody>
      </p:sp>
      <p:sp>
        <p:nvSpPr>
          <p:cNvPr id="1086469" name="Rectangle 5"/>
          <p:cNvSpPr>
            <a:spLocks noChangeArrowheads="1"/>
          </p:cNvSpPr>
          <p:nvPr/>
        </p:nvSpPr>
        <p:spPr bwMode="gray">
          <a:xfrm>
            <a:off x="455613" y="2252663"/>
            <a:ext cx="4113212" cy="3602037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1440" bIns="91440"/>
          <a:lstStyle/>
          <a:p>
            <a:pPr algn="l">
              <a:lnSpc>
                <a:spcPct val="95000"/>
              </a:lnSpc>
            </a:pPr>
            <a:r>
              <a:rPr lang="en-US" sz="1400" b="1" dirty="0" smtClean="0">
                <a:cs typeface="Arial" charset="0"/>
              </a:rPr>
              <a:t>Objective 1</a:t>
            </a:r>
            <a:endParaRPr lang="en-US" sz="1400" b="1" dirty="0">
              <a:cs typeface="Arial" charset="0"/>
            </a:endParaRPr>
          </a:p>
          <a:p>
            <a:pPr marL="288925" lvl="1" indent="-174625" algn="l">
              <a:lnSpc>
                <a:spcPct val="95000"/>
              </a:lnSpc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TBC</a:t>
            </a:r>
            <a:endParaRPr lang="en-US" sz="1400" dirty="0">
              <a:cs typeface="Arial" charset="0"/>
            </a:endParaRPr>
          </a:p>
          <a:p>
            <a:pPr marL="288925" lvl="1" indent="-174625" algn="l">
              <a:lnSpc>
                <a:spcPct val="95000"/>
              </a:lnSpc>
              <a:buClr>
                <a:schemeClr val="tx2"/>
              </a:buClr>
              <a:buFontTx/>
              <a:buChar char="•"/>
            </a:pPr>
            <a:endParaRPr lang="en-US" sz="1400" dirty="0">
              <a:cs typeface="Arial" charset="0"/>
            </a:endParaRPr>
          </a:p>
          <a:p>
            <a:pPr algn="l">
              <a:lnSpc>
                <a:spcPct val="95000"/>
              </a:lnSpc>
            </a:pPr>
            <a:r>
              <a:rPr lang="en-US" sz="1400" b="1" dirty="0" smtClean="0">
                <a:cs typeface="Arial" charset="0"/>
              </a:rPr>
              <a:t>Objective 1</a:t>
            </a:r>
          </a:p>
          <a:p>
            <a:pPr marL="288925" lvl="1" indent="-174625" algn="l">
              <a:lnSpc>
                <a:spcPct val="95000"/>
              </a:lnSpc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TBC</a:t>
            </a:r>
          </a:p>
          <a:p>
            <a:pPr marL="288925" lvl="1" indent="-174625" algn="l">
              <a:lnSpc>
                <a:spcPct val="95000"/>
              </a:lnSpc>
              <a:buClr>
                <a:schemeClr val="tx2"/>
              </a:buClr>
              <a:buFontTx/>
              <a:buChar char="•"/>
            </a:pPr>
            <a:endParaRPr lang="en-US" sz="1400" dirty="0">
              <a:cs typeface="Arial" charset="0"/>
            </a:endParaRPr>
          </a:p>
          <a:p>
            <a:pPr algn="l">
              <a:lnSpc>
                <a:spcPct val="95000"/>
              </a:lnSpc>
            </a:pPr>
            <a:r>
              <a:rPr lang="en-US" sz="1400" b="1" dirty="0" smtClean="0">
                <a:cs typeface="Arial" charset="0"/>
              </a:rPr>
              <a:t>Management</a:t>
            </a:r>
            <a:endParaRPr lang="en-US" sz="1400" b="1" dirty="0">
              <a:cs typeface="Arial" charset="0"/>
            </a:endParaRPr>
          </a:p>
          <a:p>
            <a:pPr marL="288925" lvl="1" indent="-174625" algn="l">
              <a:lnSpc>
                <a:spcPct val="95000"/>
              </a:lnSpc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TBC</a:t>
            </a:r>
            <a:endParaRPr lang="en-US" sz="1400" dirty="0">
              <a:cs typeface="Arial" charset="0"/>
            </a:endParaRPr>
          </a:p>
        </p:txBody>
      </p:sp>
      <p:sp>
        <p:nvSpPr>
          <p:cNvPr id="1086470" name="Rectangle 6"/>
          <p:cNvSpPr>
            <a:spLocks noChangeArrowheads="1"/>
          </p:cNvSpPr>
          <p:nvPr/>
        </p:nvSpPr>
        <p:spPr bwMode="gray">
          <a:xfrm>
            <a:off x="5337175" y="1824038"/>
            <a:ext cx="4113213" cy="4286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tIns="91440" bIns="91440" anchor="b">
            <a:spAutoFit/>
          </a:bodyPr>
          <a:lstStyle/>
          <a:p>
            <a:r>
              <a:rPr lang="en-US" sz="1600" b="1">
                <a:cs typeface="Arial" charset="0"/>
              </a:rPr>
              <a:t>Steering – Interfaces</a:t>
            </a:r>
          </a:p>
        </p:txBody>
      </p:sp>
      <p:sp>
        <p:nvSpPr>
          <p:cNvPr id="1086471" name="Rectangle 7"/>
          <p:cNvSpPr>
            <a:spLocks noChangeArrowheads="1"/>
          </p:cNvSpPr>
          <p:nvPr/>
        </p:nvSpPr>
        <p:spPr bwMode="gray">
          <a:xfrm>
            <a:off x="5337175" y="2252663"/>
            <a:ext cx="4113213" cy="3602037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1440" bIns="91440"/>
          <a:lstStyle/>
          <a:p>
            <a:pPr algn="l"/>
            <a:r>
              <a:rPr lang="en-US" sz="1400" b="1" dirty="0">
                <a:cs typeface="Arial" charset="0"/>
              </a:rPr>
              <a:t>Report to EFR </a:t>
            </a:r>
            <a:r>
              <a:rPr lang="en-US" sz="1400" b="1" dirty="0" err="1">
                <a:cs typeface="Arial" charset="0"/>
              </a:rPr>
              <a:t>Directoire</a:t>
            </a:r>
            <a:endParaRPr lang="en-US" sz="1400" b="1" dirty="0">
              <a:cs typeface="Arial" charset="0"/>
            </a:endParaRP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endParaRPr lang="en-US" sz="1400" dirty="0">
              <a:cs typeface="Arial" charset="0"/>
            </a:endParaRPr>
          </a:p>
          <a:p>
            <a:pPr algn="l"/>
            <a:r>
              <a:rPr lang="en-US" sz="1400" b="1" dirty="0" smtClean="0">
                <a:cs typeface="Arial" charset="0"/>
              </a:rPr>
              <a:t>SNET</a:t>
            </a:r>
            <a:endParaRPr lang="en-US" sz="1400" dirty="0">
              <a:cs typeface="Arial" charset="0"/>
            </a:endParaRP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.</a:t>
            </a:r>
            <a:endParaRPr lang="en-US" sz="1400" dirty="0">
              <a:cs typeface="Arial" charset="0"/>
            </a:endParaRP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endParaRPr lang="en-US" sz="1400" dirty="0">
              <a:cs typeface="Arial" charset="0"/>
            </a:endParaRPr>
          </a:p>
          <a:p>
            <a:pPr algn="l"/>
            <a:r>
              <a:rPr lang="en-US" sz="1400" b="1" dirty="0">
                <a:cs typeface="Arial" charset="0"/>
              </a:rPr>
              <a:t>Interfaces</a:t>
            </a: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.</a:t>
            </a: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.</a:t>
            </a: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endParaRPr lang="en-US" sz="1400" dirty="0">
              <a:cs typeface="Arial" charset="0"/>
            </a:endParaRPr>
          </a:p>
        </p:txBody>
      </p:sp>
      <p:sp>
        <p:nvSpPr>
          <p:cNvPr id="1086472" name="Rectangle 8"/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 rot="487806">
            <a:off x="6076690" y="561588"/>
            <a:ext cx="1616596" cy="276999"/>
          </a:xfrm>
          <a:prstGeom prst="rect">
            <a:avLst/>
          </a:prstGeom>
          <a:solidFill>
            <a:schemeClr val="tx2"/>
          </a:solidFill>
          <a:ln w="19050" algn="ctr">
            <a:solidFill>
              <a:schemeClr val="bg1"/>
            </a:solidFill>
            <a:miter lim="800000"/>
            <a:headEnd/>
            <a:tailEnd type="none" w="med" len="lg"/>
          </a:ln>
          <a:effectLst/>
        </p:spPr>
        <p:txBody>
          <a:bodyPr wrap="none" lIns="0" tIns="0" rIns="0" bIns="0" anchor="ctr">
            <a:spAutoFit/>
          </a:bodyPr>
          <a:lstStyle/>
          <a:p>
            <a:pPr eaLnBrk="0" hangingPunct="0"/>
            <a:r>
              <a:rPr lang="en-US" b="1" dirty="0">
                <a:solidFill>
                  <a:schemeClr val="bg1"/>
                </a:solidFill>
              </a:rPr>
              <a:t>To be completed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97113" y="2982686"/>
            <a:ext cx="9082315" cy="533400"/>
          </a:xfrm>
        </p:spPr>
        <p:txBody>
          <a:bodyPr/>
          <a:lstStyle/>
          <a:p>
            <a:pPr eaLnBrk="1" hangingPunct="1"/>
            <a:r>
              <a:rPr lang="fr-FR" dirty="0" smtClean="0"/>
              <a:t>Focus Filiale </a:t>
            </a:r>
            <a:r>
              <a:rPr lang="fr-FR" dirty="0" smtClean="0"/>
              <a:t>/ </a:t>
            </a:r>
            <a:r>
              <a:rPr lang="fr-FR" b="1" dirty="0" smtClean="0"/>
              <a:t>LA SNET</a:t>
            </a:r>
            <a:endParaRPr lang="fr-FR" b="1" dirty="0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pPr eaLnBrk="1" hangingPunct="1"/>
            <a:r>
              <a:rPr lang="fr-FR" dirty="0" smtClean="0"/>
              <a:t>Organisation </a:t>
            </a:r>
            <a:r>
              <a:rPr lang="fr-FR" dirty="0" smtClean="0"/>
              <a:t>SNET</a:t>
            </a:r>
            <a:endParaRPr lang="fr-FR" dirty="0" smtClean="0"/>
          </a:p>
        </p:txBody>
      </p:sp>
      <p:grpSp>
        <p:nvGrpSpPr>
          <p:cNvPr id="9" name="Group 28"/>
          <p:cNvGrpSpPr>
            <a:grpSpLocks/>
          </p:cNvGrpSpPr>
          <p:nvPr/>
        </p:nvGrpSpPr>
        <p:grpSpPr bwMode="auto">
          <a:xfrm>
            <a:off x="314325" y="2744788"/>
            <a:ext cx="2287588" cy="368300"/>
            <a:chOff x="283" y="1555"/>
            <a:chExt cx="1356" cy="232"/>
          </a:xfrm>
        </p:grpSpPr>
        <p:sp>
          <p:nvSpPr>
            <p:cNvPr id="3132" name="Text Box 29"/>
            <p:cNvSpPr txBox="1">
              <a:spLocks noChangeArrowheads="1"/>
            </p:cNvSpPr>
            <p:nvPr>
              <p:custDataLst>
                <p:tags r:id="rId23"/>
              </p:custDataLst>
            </p:nvPr>
          </p:nvSpPr>
          <p:spPr bwMode="gray">
            <a:xfrm>
              <a:off x="283" y="1555"/>
              <a:ext cx="1356" cy="232"/>
            </a:xfrm>
            <a:prstGeom prst="rect">
              <a:avLst/>
            </a:prstGeom>
            <a:solidFill>
              <a:srgbClr val="D2D2D2"/>
            </a:solidFill>
            <a:ln w="12700" algn="ctr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0800" rIns="0" bIns="0"/>
            <a:lstStyle/>
            <a:p>
              <a:pPr algn="ctr">
                <a:spcBef>
                  <a:spcPct val="50000"/>
                </a:spcBef>
              </a:pPr>
              <a:r>
                <a:rPr lang="fr-FR" sz="1200"/>
                <a:t>S. Morel</a:t>
              </a:r>
            </a:p>
          </p:txBody>
        </p:sp>
        <p:sp>
          <p:nvSpPr>
            <p:cNvPr id="3133" name="Text Box 30"/>
            <p:cNvSpPr txBox="1">
              <a:spLocks noChangeArrowheads="1"/>
            </p:cNvSpPr>
            <p:nvPr>
              <p:custDataLst>
                <p:tags r:id="rId24"/>
              </p:custDataLst>
            </p:nvPr>
          </p:nvSpPr>
          <p:spPr bwMode="gray">
            <a:xfrm>
              <a:off x="283" y="1674"/>
              <a:ext cx="1356" cy="111"/>
            </a:xfrm>
            <a:prstGeom prst="rect">
              <a:avLst/>
            </a:prstGeom>
            <a:solidFill>
              <a:srgbClr val="D2D2D2"/>
            </a:solidFill>
            <a:ln w="12700" algn="ctr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8000" rIns="0" bIns="0" anchor="ctr"/>
            <a:lstStyle/>
            <a:p>
              <a:pPr algn="ctr">
                <a:spcBef>
                  <a:spcPct val="50000"/>
                </a:spcBef>
              </a:pPr>
              <a:r>
                <a:rPr lang="fr-FR" sz="1000" b="0" i="1"/>
                <a:t>Directeur des Moyens et Secrétaire Général</a:t>
              </a:r>
            </a:p>
          </p:txBody>
        </p:sp>
      </p:grpSp>
      <p:grpSp>
        <p:nvGrpSpPr>
          <p:cNvPr id="10" name="Group 31"/>
          <p:cNvGrpSpPr>
            <a:grpSpLocks/>
          </p:cNvGrpSpPr>
          <p:nvPr/>
        </p:nvGrpSpPr>
        <p:grpSpPr bwMode="auto">
          <a:xfrm>
            <a:off x="314325" y="3171825"/>
            <a:ext cx="2287588" cy="369888"/>
            <a:chOff x="283" y="1824"/>
            <a:chExt cx="1356" cy="233"/>
          </a:xfrm>
        </p:grpSpPr>
        <p:sp>
          <p:nvSpPr>
            <p:cNvPr id="3130" name="Text Box 32"/>
            <p:cNvSpPr txBox="1">
              <a:spLocks noChangeArrowheads="1"/>
            </p:cNvSpPr>
            <p:nvPr>
              <p:custDataLst>
                <p:tags r:id="rId21"/>
              </p:custDataLst>
            </p:nvPr>
          </p:nvSpPr>
          <p:spPr bwMode="gray">
            <a:xfrm>
              <a:off x="283" y="1824"/>
              <a:ext cx="1356" cy="233"/>
            </a:xfrm>
            <a:prstGeom prst="rect">
              <a:avLst/>
            </a:prstGeom>
            <a:solidFill>
              <a:srgbClr val="D2D2D2"/>
            </a:solidFill>
            <a:ln w="1270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0800" rIns="0" bIns="0"/>
            <a:lstStyle/>
            <a:p>
              <a:pPr algn="ctr">
                <a:spcBef>
                  <a:spcPct val="50000"/>
                </a:spcBef>
              </a:pPr>
              <a:r>
                <a:rPr lang="fr-FR" sz="1200"/>
                <a:t>M. Schroeder</a:t>
              </a:r>
              <a:endParaRPr lang="fr-FR" sz="1200" i="1"/>
            </a:p>
          </p:txBody>
        </p:sp>
        <p:sp>
          <p:nvSpPr>
            <p:cNvPr id="3131" name="Text Box 33"/>
            <p:cNvSpPr txBox="1">
              <a:spLocks noChangeArrowheads="1"/>
            </p:cNvSpPr>
            <p:nvPr>
              <p:custDataLst>
                <p:tags r:id="rId22"/>
              </p:custDataLst>
            </p:nvPr>
          </p:nvSpPr>
          <p:spPr bwMode="gray">
            <a:xfrm>
              <a:off x="283" y="1943"/>
              <a:ext cx="1356" cy="112"/>
            </a:xfrm>
            <a:prstGeom prst="rect">
              <a:avLst/>
            </a:prstGeom>
            <a:solidFill>
              <a:srgbClr val="D2D2D2"/>
            </a:solidFill>
            <a:ln w="1270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8000" rIns="0" bIns="0" anchor="ctr"/>
            <a:lstStyle/>
            <a:p>
              <a:pPr algn="ctr">
                <a:spcBef>
                  <a:spcPct val="50000"/>
                </a:spcBef>
              </a:pPr>
              <a:r>
                <a:rPr lang="fr-FR" sz="1000" b="0" i="1"/>
                <a:t>Directeur des Opérations</a:t>
              </a:r>
            </a:p>
          </p:txBody>
        </p:sp>
      </p:grpSp>
      <p:grpSp>
        <p:nvGrpSpPr>
          <p:cNvPr id="11" name="Group 34"/>
          <p:cNvGrpSpPr>
            <a:grpSpLocks/>
          </p:cNvGrpSpPr>
          <p:nvPr/>
        </p:nvGrpSpPr>
        <p:grpSpPr bwMode="auto">
          <a:xfrm>
            <a:off x="314325" y="4029075"/>
            <a:ext cx="2287588" cy="368300"/>
            <a:chOff x="283" y="2241"/>
            <a:chExt cx="1356" cy="246"/>
          </a:xfrm>
        </p:grpSpPr>
        <p:sp>
          <p:nvSpPr>
            <p:cNvPr id="3128" name="Text Box 35"/>
            <p:cNvSpPr txBox="1">
              <a:spLocks noChangeArrowheads="1"/>
            </p:cNvSpPr>
            <p:nvPr>
              <p:custDataLst>
                <p:tags r:id="rId19"/>
              </p:custDataLst>
            </p:nvPr>
          </p:nvSpPr>
          <p:spPr bwMode="gray">
            <a:xfrm>
              <a:off x="283" y="2241"/>
              <a:ext cx="1356" cy="246"/>
            </a:xfrm>
            <a:prstGeom prst="rect">
              <a:avLst/>
            </a:prstGeom>
            <a:solidFill>
              <a:srgbClr val="D2D2D2"/>
            </a:solidFill>
            <a:ln w="1270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0800" rIns="0" bIns="0"/>
            <a:lstStyle/>
            <a:p>
              <a:pPr algn="ctr">
                <a:spcBef>
                  <a:spcPct val="50000"/>
                </a:spcBef>
              </a:pPr>
              <a:r>
                <a:rPr lang="fr-FR" sz="1200"/>
                <a:t>P. Caruel</a:t>
              </a:r>
              <a:endParaRPr lang="fr-FR" sz="1200" i="1"/>
            </a:p>
          </p:txBody>
        </p:sp>
        <p:sp>
          <p:nvSpPr>
            <p:cNvPr id="3129" name="Text Box 36"/>
            <p:cNvSpPr txBox="1">
              <a:spLocks noChangeArrowheads="1"/>
            </p:cNvSpPr>
            <p:nvPr>
              <p:custDataLst>
                <p:tags r:id="rId20"/>
              </p:custDataLst>
            </p:nvPr>
          </p:nvSpPr>
          <p:spPr bwMode="gray">
            <a:xfrm>
              <a:off x="283" y="2367"/>
              <a:ext cx="1356" cy="118"/>
            </a:xfrm>
            <a:prstGeom prst="rect">
              <a:avLst/>
            </a:prstGeom>
            <a:solidFill>
              <a:srgbClr val="D2D2D2"/>
            </a:solidFill>
            <a:ln w="1270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8000" rIns="0" bIns="0" anchor="ctr"/>
            <a:lstStyle/>
            <a:p>
              <a:pPr algn="ctr">
                <a:spcBef>
                  <a:spcPct val="50000"/>
                </a:spcBef>
              </a:pPr>
              <a:r>
                <a:rPr lang="fr-FR" sz="1000" b="0" i="1"/>
                <a:t>Directeur de la Finance et du Contrôle</a:t>
              </a:r>
            </a:p>
          </p:txBody>
        </p:sp>
      </p:grpSp>
      <p:grpSp>
        <p:nvGrpSpPr>
          <p:cNvPr id="12" name="Group 37"/>
          <p:cNvGrpSpPr>
            <a:grpSpLocks/>
          </p:cNvGrpSpPr>
          <p:nvPr/>
        </p:nvGrpSpPr>
        <p:grpSpPr bwMode="auto">
          <a:xfrm>
            <a:off x="314325" y="4456113"/>
            <a:ext cx="2287588" cy="368300"/>
            <a:chOff x="283" y="2559"/>
            <a:chExt cx="1356" cy="246"/>
          </a:xfrm>
        </p:grpSpPr>
        <p:sp>
          <p:nvSpPr>
            <p:cNvPr id="3126" name="Text Box 38"/>
            <p:cNvSpPr txBox="1">
              <a:spLocks noChangeArrowheads="1"/>
            </p:cNvSpPr>
            <p:nvPr>
              <p:custDataLst>
                <p:tags r:id="rId17"/>
              </p:custDataLst>
            </p:nvPr>
          </p:nvSpPr>
          <p:spPr bwMode="gray">
            <a:xfrm>
              <a:off x="283" y="2559"/>
              <a:ext cx="1356" cy="246"/>
            </a:xfrm>
            <a:prstGeom prst="rect">
              <a:avLst/>
            </a:prstGeom>
            <a:solidFill>
              <a:srgbClr val="D2D2D2"/>
            </a:solidFill>
            <a:ln w="1270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0800" rIns="0" bIns="0"/>
            <a:lstStyle/>
            <a:p>
              <a:pPr algn="ctr">
                <a:spcBef>
                  <a:spcPct val="50000"/>
                </a:spcBef>
              </a:pPr>
              <a:r>
                <a:rPr lang="fr-FR" sz="1200"/>
                <a:t>D. Reiter</a:t>
              </a:r>
              <a:endParaRPr lang="fr-FR" sz="1200" i="1"/>
            </a:p>
          </p:txBody>
        </p:sp>
        <p:sp>
          <p:nvSpPr>
            <p:cNvPr id="3127" name="Text Box 39"/>
            <p:cNvSpPr txBox="1">
              <a:spLocks noChangeArrowheads="1"/>
            </p:cNvSpPr>
            <p:nvPr>
              <p:custDataLst>
                <p:tags r:id="rId18"/>
              </p:custDataLst>
            </p:nvPr>
          </p:nvSpPr>
          <p:spPr bwMode="gray">
            <a:xfrm>
              <a:off x="283" y="2685"/>
              <a:ext cx="1356" cy="118"/>
            </a:xfrm>
            <a:prstGeom prst="rect">
              <a:avLst/>
            </a:prstGeom>
            <a:solidFill>
              <a:srgbClr val="D2D2D2"/>
            </a:solidFill>
            <a:ln w="1270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8000" rIns="0" bIns="0" anchor="ctr"/>
            <a:lstStyle/>
            <a:p>
              <a:pPr algn="ctr">
                <a:spcBef>
                  <a:spcPct val="50000"/>
                </a:spcBef>
              </a:pPr>
              <a:r>
                <a:rPr lang="fr-FR" sz="1000" b="0" i="1"/>
                <a:t>Directeur des Ressources Humaines</a:t>
              </a:r>
            </a:p>
          </p:txBody>
        </p:sp>
      </p:grpSp>
      <p:grpSp>
        <p:nvGrpSpPr>
          <p:cNvPr id="13" name="Group 40"/>
          <p:cNvGrpSpPr>
            <a:grpSpLocks/>
          </p:cNvGrpSpPr>
          <p:nvPr/>
        </p:nvGrpSpPr>
        <p:grpSpPr bwMode="auto">
          <a:xfrm>
            <a:off x="314325" y="4883150"/>
            <a:ext cx="2287588" cy="368300"/>
            <a:chOff x="283" y="2877"/>
            <a:chExt cx="1356" cy="246"/>
          </a:xfrm>
        </p:grpSpPr>
        <p:sp>
          <p:nvSpPr>
            <p:cNvPr id="3124" name="Text Box 41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gray">
            <a:xfrm>
              <a:off x="283" y="2877"/>
              <a:ext cx="1356" cy="246"/>
            </a:xfrm>
            <a:prstGeom prst="rect">
              <a:avLst/>
            </a:prstGeom>
            <a:solidFill>
              <a:srgbClr val="D2D2D2"/>
            </a:solidFill>
            <a:ln w="1270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0800" rIns="0" bIns="0"/>
            <a:lstStyle/>
            <a:p>
              <a:pPr algn="ctr">
                <a:spcBef>
                  <a:spcPct val="50000"/>
                </a:spcBef>
              </a:pPr>
              <a:r>
                <a:rPr lang="fr-FR" sz="1200"/>
                <a:t>L. Thabussot</a:t>
              </a:r>
              <a:endParaRPr lang="fr-FR" sz="1200" i="1"/>
            </a:p>
          </p:txBody>
        </p:sp>
        <p:sp>
          <p:nvSpPr>
            <p:cNvPr id="3125" name="Text Box 42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gray">
            <a:xfrm>
              <a:off x="283" y="3003"/>
              <a:ext cx="1356" cy="118"/>
            </a:xfrm>
            <a:prstGeom prst="rect">
              <a:avLst/>
            </a:prstGeom>
            <a:solidFill>
              <a:srgbClr val="D2D2D2"/>
            </a:solidFill>
            <a:ln w="1270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8000" rIns="0" bIns="0" anchor="ctr"/>
            <a:lstStyle/>
            <a:p>
              <a:pPr algn="ctr">
                <a:spcBef>
                  <a:spcPct val="50000"/>
                </a:spcBef>
              </a:pPr>
              <a:r>
                <a:rPr lang="fr-FR" sz="1000" b="0" i="1"/>
                <a:t>Directeur de l'Ingénierie</a:t>
              </a:r>
            </a:p>
          </p:txBody>
        </p:sp>
      </p:grpSp>
      <p:grpSp>
        <p:nvGrpSpPr>
          <p:cNvPr id="14" name="Group 43"/>
          <p:cNvGrpSpPr>
            <a:grpSpLocks/>
          </p:cNvGrpSpPr>
          <p:nvPr/>
        </p:nvGrpSpPr>
        <p:grpSpPr bwMode="auto">
          <a:xfrm>
            <a:off x="314325" y="5310188"/>
            <a:ext cx="2287588" cy="369887"/>
            <a:chOff x="283" y="3196"/>
            <a:chExt cx="1356" cy="246"/>
          </a:xfrm>
        </p:grpSpPr>
        <p:sp>
          <p:nvSpPr>
            <p:cNvPr id="3122" name="Text Box 44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gray">
            <a:xfrm>
              <a:off x="283" y="3196"/>
              <a:ext cx="1356" cy="246"/>
            </a:xfrm>
            <a:prstGeom prst="rect">
              <a:avLst/>
            </a:prstGeom>
            <a:solidFill>
              <a:srgbClr val="D2D2D2"/>
            </a:solidFill>
            <a:ln w="1270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0800" rIns="0" bIns="0"/>
            <a:lstStyle/>
            <a:p>
              <a:pPr algn="ctr">
                <a:spcBef>
                  <a:spcPct val="50000"/>
                </a:spcBef>
              </a:pPr>
              <a:r>
                <a:rPr lang="fr-FR" sz="1200"/>
                <a:t>K. Leprêtre</a:t>
              </a:r>
              <a:endParaRPr lang="fr-FR" sz="1200" i="1"/>
            </a:p>
          </p:txBody>
        </p:sp>
        <p:sp>
          <p:nvSpPr>
            <p:cNvPr id="3123" name="Text Box 45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gray">
            <a:xfrm>
              <a:off x="283" y="3322"/>
              <a:ext cx="1356" cy="118"/>
            </a:xfrm>
            <a:prstGeom prst="rect">
              <a:avLst/>
            </a:prstGeom>
            <a:solidFill>
              <a:srgbClr val="D2D2D2"/>
            </a:solidFill>
            <a:ln w="1270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8000" rIns="0" bIns="0" anchor="ctr"/>
            <a:lstStyle/>
            <a:p>
              <a:pPr algn="ctr">
                <a:spcBef>
                  <a:spcPct val="50000"/>
                </a:spcBef>
              </a:pPr>
              <a:r>
                <a:rPr lang="fr-FR" sz="1000" b="0" i="1"/>
                <a:t>Directrice Adjointe de la Communication </a:t>
              </a:r>
            </a:p>
          </p:txBody>
        </p:sp>
      </p:grpSp>
      <p:grpSp>
        <p:nvGrpSpPr>
          <p:cNvPr id="15" name="Group 46"/>
          <p:cNvGrpSpPr>
            <a:grpSpLocks/>
          </p:cNvGrpSpPr>
          <p:nvPr/>
        </p:nvGrpSpPr>
        <p:grpSpPr bwMode="auto">
          <a:xfrm>
            <a:off x="314325" y="5738813"/>
            <a:ext cx="2287588" cy="368300"/>
            <a:chOff x="283" y="3441"/>
            <a:chExt cx="1356" cy="232"/>
          </a:xfrm>
        </p:grpSpPr>
        <p:sp>
          <p:nvSpPr>
            <p:cNvPr id="3120" name="Text Box 47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gray">
            <a:xfrm>
              <a:off x="283" y="3441"/>
              <a:ext cx="1356" cy="232"/>
            </a:xfrm>
            <a:prstGeom prst="rect">
              <a:avLst/>
            </a:prstGeom>
            <a:solidFill>
              <a:srgbClr val="D2D2D2"/>
            </a:solidFill>
            <a:ln w="1270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0800" rIns="0" bIns="0"/>
            <a:lstStyle/>
            <a:p>
              <a:pPr algn="ctr">
                <a:spcBef>
                  <a:spcPct val="50000"/>
                </a:spcBef>
              </a:pPr>
              <a:r>
                <a:rPr lang="fr-FR" sz="1200"/>
                <a:t>P. Gaget</a:t>
              </a:r>
              <a:endParaRPr lang="fr-FR" sz="1200" i="1"/>
            </a:p>
          </p:txBody>
        </p:sp>
        <p:sp>
          <p:nvSpPr>
            <p:cNvPr id="3121" name="Text Box 48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gray">
            <a:xfrm>
              <a:off x="283" y="3562"/>
              <a:ext cx="1356" cy="111"/>
            </a:xfrm>
            <a:prstGeom prst="rect">
              <a:avLst/>
            </a:prstGeom>
            <a:solidFill>
              <a:srgbClr val="D2D2D2"/>
            </a:solidFill>
            <a:ln w="1270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8000" rIns="0" bIns="0" anchor="ctr"/>
            <a:lstStyle/>
            <a:p>
              <a:pPr algn="ctr">
                <a:spcBef>
                  <a:spcPct val="50000"/>
                </a:spcBef>
              </a:pPr>
              <a:r>
                <a:rPr lang="fr-FR" sz="1000" b="0" i="1"/>
                <a:t>Directrice Adjointe Juridique </a:t>
              </a:r>
            </a:p>
          </p:txBody>
        </p:sp>
      </p:grpSp>
      <p:grpSp>
        <p:nvGrpSpPr>
          <p:cNvPr id="16" name="Group 49"/>
          <p:cNvGrpSpPr>
            <a:grpSpLocks/>
          </p:cNvGrpSpPr>
          <p:nvPr/>
        </p:nvGrpSpPr>
        <p:grpSpPr bwMode="auto">
          <a:xfrm>
            <a:off x="314325" y="6165850"/>
            <a:ext cx="2287588" cy="368300"/>
            <a:chOff x="283" y="3710"/>
            <a:chExt cx="1356" cy="232"/>
          </a:xfrm>
        </p:grpSpPr>
        <p:sp>
          <p:nvSpPr>
            <p:cNvPr id="3118" name="Text Box 50"/>
            <p:cNvSpPr txBox="1">
              <a:spLocks noChangeArrowheads="1"/>
            </p:cNvSpPr>
            <p:nvPr/>
          </p:nvSpPr>
          <p:spPr bwMode="gray">
            <a:xfrm>
              <a:off x="283" y="3710"/>
              <a:ext cx="1356" cy="232"/>
            </a:xfrm>
            <a:prstGeom prst="rect">
              <a:avLst/>
            </a:prstGeom>
            <a:solidFill>
              <a:srgbClr val="D2D2D2"/>
            </a:solidFill>
            <a:ln w="1270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0800" rIns="0" bIns="0"/>
            <a:lstStyle/>
            <a:p>
              <a:pPr algn="ctr">
                <a:spcBef>
                  <a:spcPct val="50000"/>
                </a:spcBef>
              </a:pPr>
              <a:r>
                <a:rPr lang="fr-FR" sz="1200"/>
                <a:t>J. Roucaute</a:t>
              </a:r>
              <a:endParaRPr lang="fr-FR" sz="1200" i="1"/>
            </a:p>
          </p:txBody>
        </p:sp>
        <p:sp>
          <p:nvSpPr>
            <p:cNvPr id="3119" name="Text Box 51"/>
            <p:cNvSpPr txBox="1">
              <a:spLocks noChangeArrowheads="1"/>
            </p:cNvSpPr>
            <p:nvPr/>
          </p:nvSpPr>
          <p:spPr bwMode="gray">
            <a:xfrm>
              <a:off x="283" y="3831"/>
              <a:ext cx="1356" cy="111"/>
            </a:xfrm>
            <a:prstGeom prst="rect">
              <a:avLst/>
            </a:prstGeom>
            <a:solidFill>
              <a:srgbClr val="D2D2D2"/>
            </a:solidFill>
            <a:ln w="1270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8000" rIns="0" bIns="0" anchor="ctr"/>
            <a:lstStyle/>
            <a:p>
              <a:pPr algn="ctr">
                <a:spcBef>
                  <a:spcPct val="50000"/>
                </a:spcBef>
              </a:pPr>
              <a:r>
                <a:rPr lang="fr-FR" sz="1000" b="0" i="1"/>
                <a:t>Directeur Adjoint des Participations</a:t>
              </a:r>
            </a:p>
          </p:txBody>
        </p:sp>
      </p:grpSp>
      <p:sp>
        <p:nvSpPr>
          <p:cNvPr id="3095" name="Text Box 5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314325" y="2317750"/>
            <a:ext cx="2287588" cy="368300"/>
          </a:xfrm>
          <a:prstGeom prst="rect">
            <a:avLst/>
          </a:prstGeom>
          <a:solidFill>
            <a:srgbClr val="D2D2D2"/>
          </a:solidFill>
          <a:ln w="19050">
            <a:solidFill>
              <a:schemeClr val="tx1"/>
            </a:solidFill>
            <a:miter lim="800000"/>
            <a:headEnd/>
            <a:tailEnd type="none" w="med" len="lg"/>
          </a:ln>
        </p:spPr>
        <p:txBody>
          <a:bodyPr lIns="0" tIns="10800" rIns="0" bIns="0"/>
          <a:lstStyle/>
          <a:p>
            <a:pPr algn="ctr">
              <a:spcBef>
                <a:spcPct val="50000"/>
              </a:spcBef>
            </a:pPr>
            <a:r>
              <a:rPr lang="fr-FR" sz="1400"/>
              <a:t>Snet SA</a:t>
            </a:r>
            <a:endParaRPr lang="fr-FR" sz="1400" i="1"/>
          </a:p>
        </p:txBody>
      </p:sp>
      <p:sp>
        <p:nvSpPr>
          <p:cNvPr id="3096" name="Text Box 53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314325" y="2503488"/>
            <a:ext cx="2287588" cy="176212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  <p:txBody>
          <a:bodyPr lIns="0" tIns="18000" rIns="0" bIns="0" anchor="ctr"/>
          <a:lstStyle/>
          <a:p>
            <a:pPr algn="ctr">
              <a:spcBef>
                <a:spcPct val="50000"/>
              </a:spcBef>
            </a:pPr>
            <a:r>
              <a:rPr lang="fr-FR" sz="1200"/>
              <a:t>L. Poyer </a:t>
            </a:r>
            <a:r>
              <a:rPr lang="fr-FR" sz="1200" i="1"/>
              <a:t>(Directeur Général)</a:t>
            </a:r>
          </a:p>
        </p:txBody>
      </p:sp>
      <p:graphicFrame>
        <p:nvGraphicFramePr>
          <p:cNvPr id="3074" name="Rectangle 5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13666" r:id="rId27" imgW="0" imgH="0" progId="">
              <p:embed/>
            </p:oleObj>
          </a:graphicData>
        </a:graphic>
      </p:graphicFrame>
      <p:sp>
        <p:nvSpPr>
          <p:cNvPr id="3097" name="Rectangle 55"/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3106738" y="1666875"/>
            <a:ext cx="6234112" cy="50482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 type="none" w="med" len="lg"/>
          </a:ln>
        </p:spPr>
        <p:txBody>
          <a:bodyPr wrap="none" lIns="0" tIns="0" rIns="0" bIns="0" anchor="ctr"/>
          <a:lstStyle/>
          <a:p>
            <a:pPr algn="ctr"/>
            <a:endParaRPr lang="fr-FR"/>
          </a:p>
        </p:txBody>
      </p:sp>
      <p:sp>
        <p:nvSpPr>
          <p:cNvPr id="3098" name="Text Box 56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4445000" y="1695450"/>
            <a:ext cx="3067050" cy="244475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600"/>
              <a:t>E.ON France</a:t>
            </a:r>
          </a:p>
        </p:txBody>
      </p:sp>
      <p:sp>
        <p:nvSpPr>
          <p:cNvPr id="3099" name="Text Box 57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gray">
          <a:xfrm>
            <a:off x="3279775" y="1943100"/>
            <a:ext cx="2657475" cy="212725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400"/>
              <a:t>L. Poyer </a:t>
            </a:r>
            <a:r>
              <a:rPr lang="fr-FR" sz="1400" i="1"/>
              <a:t>(Président du Directoire)</a:t>
            </a:r>
          </a:p>
        </p:txBody>
      </p:sp>
      <p:sp>
        <p:nvSpPr>
          <p:cNvPr id="3100" name="Text Box 58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6575425" y="1943100"/>
            <a:ext cx="2657475" cy="212725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400"/>
              <a:t>R. Hienz </a:t>
            </a:r>
            <a:r>
              <a:rPr lang="fr-FR" sz="1400" i="1"/>
              <a:t>(Membre du Directoire)</a:t>
            </a:r>
          </a:p>
        </p:txBody>
      </p:sp>
      <p:sp>
        <p:nvSpPr>
          <p:cNvPr id="3101" name="Rectangle 59"/>
          <p:cNvSpPr>
            <a:spLocks noChangeArrowheads="1"/>
          </p:cNvSpPr>
          <p:nvPr/>
        </p:nvSpPr>
        <p:spPr bwMode="gray">
          <a:xfrm>
            <a:off x="3105150" y="2038350"/>
            <a:ext cx="163513" cy="133350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  <p:txBody>
          <a:bodyPr wrap="none" lIns="0" tIns="0" rIns="0" bIns="0" anchor="ctr"/>
          <a:lstStyle/>
          <a:p>
            <a:pPr algn="ctr"/>
            <a:endParaRPr lang="fr-FR"/>
          </a:p>
        </p:txBody>
      </p:sp>
      <p:sp>
        <p:nvSpPr>
          <p:cNvPr id="3102" name="Rectangle 60"/>
          <p:cNvSpPr>
            <a:spLocks noChangeArrowheads="1"/>
          </p:cNvSpPr>
          <p:nvPr/>
        </p:nvSpPr>
        <p:spPr bwMode="gray">
          <a:xfrm>
            <a:off x="3105150" y="1666875"/>
            <a:ext cx="163513" cy="133350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  <p:txBody>
          <a:bodyPr wrap="none" lIns="0" tIns="0" rIns="0" bIns="0" anchor="ctr"/>
          <a:lstStyle/>
          <a:p>
            <a:pPr algn="ctr"/>
            <a:endParaRPr lang="fr-FR"/>
          </a:p>
        </p:txBody>
      </p:sp>
      <p:cxnSp>
        <p:nvCxnSpPr>
          <p:cNvPr id="3103" name="AutoShape 61"/>
          <p:cNvCxnSpPr>
            <a:cxnSpLocks noChangeShapeType="1"/>
            <a:stCxn id="3102" idx="1"/>
            <a:endCxn id="3095" idx="0"/>
          </p:cNvCxnSpPr>
          <p:nvPr/>
        </p:nvCxnSpPr>
        <p:spPr bwMode="gray">
          <a:xfrm rot="10800000" flipV="1">
            <a:off x="1458913" y="1733550"/>
            <a:ext cx="1646237" cy="574675"/>
          </a:xfrm>
          <a:prstGeom prst="bentConnector2">
            <a:avLst/>
          </a:prstGeom>
          <a:noFill/>
          <a:ln w="12700">
            <a:solidFill>
              <a:srgbClr val="B4B4B4"/>
            </a:solidFill>
            <a:miter lim="800000"/>
            <a:headEnd/>
            <a:tailEnd type="none" w="med" len="lg"/>
          </a:ln>
        </p:spPr>
      </p:cxnSp>
      <p:sp>
        <p:nvSpPr>
          <p:cNvPr id="3106" name="Text Box 64"/>
          <p:cNvSpPr txBox="1">
            <a:spLocks noChangeArrowheads="1"/>
          </p:cNvSpPr>
          <p:nvPr/>
        </p:nvSpPr>
        <p:spPr bwMode="gray">
          <a:xfrm>
            <a:off x="2057400" y="1762125"/>
            <a:ext cx="438150" cy="182563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200" b="0" i="1">
                <a:solidFill>
                  <a:srgbClr val="787878"/>
                </a:solidFill>
              </a:rPr>
              <a:t>65%</a:t>
            </a:r>
          </a:p>
        </p:txBody>
      </p:sp>
      <p:grpSp>
        <p:nvGrpSpPr>
          <p:cNvPr id="17" name="Group 66"/>
          <p:cNvGrpSpPr>
            <a:grpSpLocks/>
          </p:cNvGrpSpPr>
          <p:nvPr/>
        </p:nvGrpSpPr>
        <p:grpSpPr bwMode="auto">
          <a:xfrm>
            <a:off x="314325" y="3600450"/>
            <a:ext cx="2287588" cy="369888"/>
            <a:chOff x="283" y="1922"/>
            <a:chExt cx="1356" cy="246"/>
          </a:xfrm>
        </p:grpSpPr>
        <p:sp>
          <p:nvSpPr>
            <p:cNvPr id="3116" name="Text Box 67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gray">
            <a:xfrm>
              <a:off x="283" y="1922"/>
              <a:ext cx="1356" cy="246"/>
            </a:xfrm>
            <a:prstGeom prst="rect">
              <a:avLst/>
            </a:prstGeom>
            <a:solidFill>
              <a:srgbClr val="D2D2D2"/>
            </a:solidFill>
            <a:ln w="1270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0800" rIns="0" bIns="0"/>
            <a:lstStyle/>
            <a:p>
              <a:pPr algn="ctr">
                <a:spcBef>
                  <a:spcPct val="50000"/>
                </a:spcBef>
              </a:pPr>
              <a:r>
                <a:rPr lang="fr-FR" sz="1200"/>
                <a:t>F. Muñoz</a:t>
              </a:r>
              <a:endParaRPr lang="fr-FR" sz="1200" i="1"/>
            </a:p>
          </p:txBody>
        </p:sp>
        <p:sp>
          <p:nvSpPr>
            <p:cNvPr id="3117" name="Text Box 68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gray">
            <a:xfrm>
              <a:off x="283" y="2048"/>
              <a:ext cx="1356" cy="118"/>
            </a:xfrm>
            <a:prstGeom prst="rect">
              <a:avLst/>
            </a:prstGeom>
            <a:solidFill>
              <a:srgbClr val="D2D2D2"/>
            </a:solidFill>
            <a:ln w="1270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8000" rIns="0" bIns="0" anchor="ctr"/>
            <a:lstStyle/>
            <a:p>
              <a:pPr algn="ctr">
                <a:spcBef>
                  <a:spcPct val="50000"/>
                </a:spcBef>
              </a:pPr>
              <a:r>
                <a:rPr lang="fr-FR" sz="1000" b="0" i="1"/>
                <a:t>Directeur  de la Gestion de l'Energie</a:t>
              </a:r>
            </a:p>
          </p:txBody>
        </p:sp>
      </p:grpSp>
      <p:sp>
        <p:nvSpPr>
          <p:cNvPr id="3112" name="Rectangle 74"/>
          <p:cNvSpPr>
            <a:spLocks noChangeArrowheads="1"/>
          </p:cNvSpPr>
          <p:nvPr/>
        </p:nvSpPr>
        <p:spPr bwMode="gray">
          <a:xfrm>
            <a:off x="6307138" y="2028825"/>
            <a:ext cx="163512" cy="133350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  <p:txBody>
          <a:bodyPr wrap="none" lIns="0" tIns="0" rIns="0" bIns="0" anchor="ctr"/>
          <a:lstStyle/>
          <a:p>
            <a:pPr algn="ctr"/>
            <a:endParaRPr lang="fr-FR"/>
          </a:p>
        </p:txBody>
      </p:sp>
      <p:sp>
        <p:nvSpPr>
          <p:cNvPr id="76" name="ZoneTexte 75"/>
          <p:cNvSpPr txBox="1"/>
          <p:nvPr/>
        </p:nvSpPr>
        <p:spPr>
          <a:xfrm>
            <a:off x="6545939" y="158820"/>
            <a:ext cx="2606676" cy="553998"/>
          </a:xfrm>
          <a:prstGeom prst="rect">
            <a:avLst/>
          </a:prstGeom>
          <a:solidFill>
            <a:schemeClr val="tx2"/>
          </a:solidFill>
          <a:ln w="19050" algn="ctr">
            <a:solidFill>
              <a:schemeClr val="bg1"/>
            </a:solidFill>
            <a:miter lim="800000"/>
            <a:headEnd/>
            <a:tailEnd type="none" w="med" len="lg"/>
          </a:ln>
          <a:effectLst/>
        </p:spPr>
        <p:txBody>
          <a:bodyPr wrap="none" lIns="0" tIns="0" rIns="0" bIns="0" anchor="ctr">
            <a:spAutoFit/>
          </a:bodyPr>
          <a:lstStyle/>
          <a:p>
            <a:pPr algn="ctr" eaLnBrk="0" hangingPunct="0"/>
            <a:r>
              <a:rPr lang="fr-FR" sz="1800" dirty="0" err="1">
                <a:solidFill>
                  <a:schemeClr val="bg1"/>
                </a:solidFill>
              </a:rPr>
              <a:t>Presentation</a:t>
            </a:r>
            <a:r>
              <a:rPr lang="fr-FR" sz="1800" dirty="0">
                <a:solidFill>
                  <a:schemeClr val="bg1"/>
                </a:solidFill>
              </a:rPr>
              <a:t> Management </a:t>
            </a:r>
            <a:endParaRPr lang="fr-FR" sz="1800" dirty="0" smtClean="0">
              <a:solidFill>
                <a:schemeClr val="bg1"/>
              </a:solidFill>
            </a:endParaRPr>
          </a:p>
          <a:p>
            <a:pPr algn="ctr" eaLnBrk="0" hangingPunct="0"/>
            <a:r>
              <a:rPr lang="fr-FR" sz="1800" dirty="0" smtClean="0">
                <a:solidFill>
                  <a:schemeClr val="bg1"/>
                </a:solidFill>
              </a:rPr>
              <a:t>du </a:t>
            </a:r>
            <a:r>
              <a:rPr lang="fr-FR" sz="1800" dirty="0">
                <a:solidFill>
                  <a:schemeClr val="bg1"/>
                </a:solidFill>
              </a:rPr>
              <a:t>13 </a:t>
            </a:r>
            <a:r>
              <a:rPr lang="fr-FR" sz="1800" dirty="0" err="1">
                <a:solidFill>
                  <a:schemeClr val="bg1"/>
                </a:solidFill>
              </a:rPr>
              <a:t>fev</a:t>
            </a:r>
            <a:r>
              <a:rPr lang="fr-FR" sz="1800" dirty="0">
                <a:solidFill>
                  <a:schemeClr val="bg1"/>
                </a:solidFill>
              </a:rPr>
              <a:t> 09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97113" y="2982686"/>
            <a:ext cx="9082315" cy="533400"/>
          </a:xfrm>
        </p:spPr>
        <p:txBody>
          <a:bodyPr/>
          <a:lstStyle/>
          <a:p>
            <a:pPr eaLnBrk="1" hangingPunct="1"/>
            <a:r>
              <a:rPr lang="fr-FR" dirty="0" smtClean="0"/>
              <a:t>Focus Filiale </a:t>
            </a:r>
            <a:r>
              <a:rPr lang="fr-FR" dirty="0" smtClean="0"/>
              <a:t>/ </a:t>
            </a:r>
            <a:r>
              <a:rPr lang="fr-FR" b="1" dirty="0" smtClean="0"/>
              <a:t>E.ON Energie SAS</a:t>
            </a:r>
            <a:endParaRPr lang="fr-FR" b="1" dirty="0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pPr eaLnBrk="1" hangingPunct="1"/>
            <a:r>
              <a:rPr lang="fr-FR" dirty="0" smtClean="0"/>
              <a:t>Organisation </a:t>
            </a:r>
            <a:r>
              <a:rPr lang="fr-FR" dirty="0" smtClean="0"/>
              <a:t>E.ON Energie SAS</a:t>
            </a:r>
            <a:endParaRPr lang="fr-FR" dirty="0" smtClean="0"/>
          </a:p>
        </p:txBody>
      </p: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6495140" y="2764971"/>
            <a:ext cx="2657475" cy="441325"/>
            <a:chOff x="4130" y="3458"/>
            <a:chExt cx="1674" cy="278"/>
          </a:xfrm>
        </p:grpSpPr>
        <p:sp>
          <p:nvSpPr>
            <p:cNvPr id="3136" name="Text Box 23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gray">
            <a:xfrm>
              <a:off x="4130" y="3458"/>
              <a:ext cx="1674" cy="278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8000" rIns="0" bIns="0"/>
            <a:lstStyle/>
            <a:p>
              <a:pPr algn="ctr">
                <a:spcBef>
                  <a:spcPct val="50000"/>
                </a:spcBef>
              </a:pPr>
              <a:r>
                <a:rPr lang="fr-FR" sz="1400"/>
                <a:t>E.ON Energie SAS</a:t>
              </a:r>
              <a:endParaRPr lang="fr-FR" sz="1400" i="1"/>
            </a:p>
          </p:txBody>
        </p:sp>
        <p:sp>
          <p:nvSpPr>
            <p:cNvPr id="3137" name="Text Box 24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gray">
            <a:xfrm>
              <a:off x="4130" y="3600"/>
              <a:ext cx="1674" cy="13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med" len="lg"/>
            </a:ln>
          </p:spPr>
          <p:txBody>
            <a:bodyPr lIns="0" tIns="18000" rIns="0" bIns="0"/>
            <a:lstStyle/>
            <a:p>
              <a:pPr algn="ctr">
                <a:spcBef>
                  <a:spcPct val="50000"/>
                </a:spcBef>
              </a:pPr>
              <a:r>
                <a:rPr lang="fr-FR" sz="1200"/>
                <a:t>P. Lamboley </a:t>
              </a:r>
              <a:r>
                <a:rPr lang="fr-FR" sz="1200" i="1"/>
                <a:t>(Directeur Général)</a:t>
              </a:r>
            </a:p>
          </p:txBody>
        </p:sp>
      </p:grpSp>
      <p:graphicFrame>
        <p:nvGraphicFramePr>
          <p:cNvPr id="3074" name="Rectangle 5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15714" r:id="rId11" imgW="0" imgH="0" progId="">
              <p:embed/>
            </p:oleObj>
          </a:graphicData>
        </a:graphic>
      </p:graphicFrame>
      <p:sp>
        <p:nvSpPr>
          <p:cNvPr id="3097" name="Rectangle 55"/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3106738" y="1666875"/>
            <a:ext cx="6234112" cy="50482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 type="none" w="med" len="lg"/>
          </a:ln>
        </p:spPr>
        <p:txBody>
          <a:bodyPr wrap="none" lIns="0" tIns="0" rIns="0" bIns="0" anchor="ctr"/>
          <a:lstStyle/>
          <a:p>
            <a:pPr algn="ctr"/>
            <a:endParaRPr lang="fr-FR"/>
          </a:p>
        </p:txBody>
      </p:sp>
      <p:sp>
        <p:nvSpPr>
          <p:cNvPr id="3098" name="Text Box 5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4445000" y="1695450"/>
            <a:ext cx="3067050" cy="244475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600"/>
              <a:t>E.ON France</a:t>
            </a:r>
          </a:p>
        </p:txBody>
      </p:sp>
      <p:sp>
        <p:nvSpPr>
          <p:cNvPr id="3099" name="Text Box 57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3279775" y="1943100"/>
            <a:ext cx="2657475" cy="212725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400"/>
              <a:t>L. Poyer </a:t>
            </a:r>
            <a:r>
              <a:rPr lang="fr-FR" sz="1400" i="1"/>
              <a:t>(Président du Directoire)</a:t>
            </a:r>
          </a:p>
        </p:txBody>
      </p:sp>
      <p:sp>
        <p:nvSpPr>
          <p:cNvPr id="3100" name="Text Box 58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6575425" y="1943100"/>
            <a:ext cx="2657475" cy="212725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400"/>
              <a:t>R. Hienz </a:t>
            </a:r>
            <a:r>
              <a:rPr lang="fr-FR" sz="1400" i="1"/>
              <a:t>(Membre du Directoire)</a:t>
            </a:r>
          </a:p>
        </p:txBody>
      </p:sp>
      <p:sp>
        <p:nvSpPr>
          <p:cNvPr id="3101" name="Rectangle 59"/>
          <p:cNvSpPr>
            <a:spLocks noChangeArrowheads="1"/>
          </p:cNvSpPr>
          <p:nvPr/>
        </p:nvSpPr>
        <p:spPr bwMode="gray">
          <a:xfrm>
            <a:off x="3105150" y="2038350"/>
            <a:ext cx="163513" cy="133350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  <p:txBody>
          <a:bodyPr wrap="none" lIns="0" tIns="0" rIns="0" bIns="0" anchor="ctr"/>
          <a:lstStyle/>
          <a:p>
            <a:pPr algn="ctr"/>
            <a:endParaRPr lang="fr-FR"/>
          </a:p>
        </p:txBody>
      </p:sp>
      <p:sp>
        <p:nvSpPr>
          <p:cNvPr id="3102" name="Rectangle 60"/>
          <p:cNvSpPr>
            <a:spLocks noChangeArrowheads="1"/>
          </p:cNvSpPr>
          <p:nvPr/>
        </p:nvSpPr>
        <p:spPr bwMode="gray">
          <a:xfrm>
            <a:off x="3105150" y="1666875"/>
            <a:ext cx="163513" cy="133350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  <p:txBody>
          <a:bodyPr wrap="none" lIns="0" tIns="0" rIns="0" bIns="0" anchor="ctr"/>
          <a:lstStyle/>
          <a:p>
            <a:pPr algn="ctr"/>
            <a:endParaRPr lang="fr-FR"/>
          </a:p>
        </p:txBody>
      </p:sp>
      <p:cxnSp>
        <p:nvCxnSpPr>
          <p:cNvPr id="3105" name="AutoShape 63"/>
          <p:cNvCxnSpPr>
            <a:cxnSpLocks noChangeShapeType="1"/>
            <a:stCxn id="3112" idx="2"/>
            <a:endCxn id="3136" idx="1"/>
          </p:cNvCxnSpPr>
          <p:nvPr/>
        </p:nvCxnSpPr>
        <p:spPr bwMode="gray">
          <a:xfrm rot="16200000" flipH="1">
            <a:off x="6030288" y="2520781"/>
            <a:ext cx="823459" cy="106246"/>
          </a:xfrm>
          <a:prstGeom prst="bentConnector2">
            <a:avLst/>
          </a:prstGeom>
          <a:noFill/>
          <a:ln w="12700">
            <a:solidFill>
              <a:srgbClr val="B4B4B4"/>
            </a:solidFill>
            <a:miter lim="800000"/>
            <a:headEnd/>
            <a:tailEnd type="none" w="med" len="lg"/>
          </a:ln>
        </p:spPr>
      </p:cxnSp>
      <p:sp>
        <p:nvSpPr>
          <p:cNvPr id="3107" name="Text Box 65"/>
          <p:cNvSpPr txBox="1">
            <a:spLocks noChangeArrowheads="1"/>
          </p:cNvSpPr>
          <p:nvPr/>
        </p:nvSpPr>
        <p:spPr bwMode="gray">
          <a:xfrm>
            <a:off x="5937250" y="2899115"/>
            <a:ext cx="438150" cy="182562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200" b="0" i="1" dirty="0">
                <a:solidFill>
                  <a:srgbClr val="787878"/>
                </a:solidFill>
              </a:rPr>
              <a:t>100%</a:t>
            </a:r>
          </a:p>
        </p:txBody>
      </p:sp>
      <p:sp>
        <p:nvSpPr>
          <p:cNvPr id="3112" name="Rectangle 74"/>
          <p:cNvSpPr>
            <a:spLocks noChangeArrowheads="1"/>
          </p:cNvSpPr>
          <p:nvPr/>
        </p:nvSpPr>
        <p:spPr bwMode="gray">
          <a:xfrm>
            <a:off x="6307138" y="2028825"/>
            <a:ext cx="163512" cy="133350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  <p:txBody>
          <a:bodyPr wrap="none" lIns="0" tIns="0" rIns="0" bIns="0" anchor="ctr"/>
          <a:lstStyle/>
          <a:p>
            <a:pPr algn="ctr"/>
            <a:endParaRPr lang="fr-FR"/>
          </a:p>
        </p:txBody>
      </p:sp>
      <p:sp>
        <p:nvSpPr>
          <p:cNvPr id="76" name="ZoneTexte 75"/>
          <p:cNvSpPr txBox="1"/>
          <p:nvPr/>
        </p:nvSpPr>
        <p:spPr>
          <a:xfrm>
            <a:off x="6545939" y="158820"/>
            <a:ext cx="2606676" cy="553998"/>
          </a:xfrm>
          <a:prstGeom prst="rect">
            <a:avLst/>
          </a:prstGeom>
          <a:solidFill>
            <a:schemeClr val="tx2"/>
          </a:solidFill>
          <a:ln w="19050" algn="ctr">
            <a:solidFill>
              <a:schemeClr val="bg1"/>
            </a:solidFill>
            <a:miter lim="800000"/>
            <a:headEnd/>
            <a:tailEnd type="none" w="med" len="lg"/>
          </a:ln>
          <a:effectLst/>
        </p:spPr>
        <p:txBody>
          <a:bodyPr wrap="none" lIns="0" tIns="0" rIns="0" bIns="0" anchor="ctr">
            <a:spAutoFit/>
          </a:bodyPr>
          <a:lstStyle/>
          <a:p>
            <a:pPr algn="ctr" eaLnBrk="0" hangingPunct="0"/>
            <a:r>
              <a:rPr lang="fr-FR" sz="1800" dirty="0" err="1">
                <a:solidFill>
                  <a:schemeClr val="bg1"/>
                </a:solidFill>
              </a:rPr>
              <a:t>Presentation</a:t>
            </a:r>
            <a:r>
              <a:rPr lang="fr-FR" sz="1800" dirty="0">
                <a:solidFill>
                  <a:schemeClr val="bg1"/>
                </a:solidFill>
              </a:rPr>
              <a:t> Management </a:t>
            </a:r>
            <a:endParaRPr lang="fr-FR" sz="1800" dirty="0" smtClean="0">
              <a:solidFill>
                <a:schemeClr val="bg1"/>
              </a:solidFill>
            </a:endParaRPr>
          </a:p>
          <a:p>
            <a:pPr algn="ctr" eaLnBrk="0" hangingPunct="0"/>
            <a:r>
              <a:rPr lang="fr-FR" sz="1800" dirty="0" smtClean="0">
                <a:solidFill>
                  <a:schemeClr val="bg1"/>
                </a:solidFill>
              </a:rPr>
              <a:t>du </a:t>
            </a:r>
            <a:r>
              <a:rPr lang="fr-FR" sz="1800" dirty="0">
                <a:solidFill>
                  <a:schemeClr val="bg1"/>
                </a:solidFill>
              </a:rPr>
              <a:t>13 </a:t>
            </a:r>
            <a:r>
              <a:rPr lang="fr-FR" sz="1800" dirty="0" err="1">
                <a:solidFill>
                  <a:schemeClr val="bg1"/>
                </a:solidFill>
              </a:rPr>
              <a:t>fev</a:t>
            </a:r>
            <a:r>
              <a:rPr lang="fr-FR" sz="1800" dirty="0">
                <a:solidFill>
                  <a:schemeClr val="bg1"/>
                </a:solidFill>
              </a:rPr>
              <a:t> 09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97113" y="2982686"/>
            <a:ext cx="9082315" cy="533400"/>
          </a:xfrm>
        </p:spPr>
        <p:txBody>
          <a:bodyPr/>
          <a:lstStyle/>
          <a:p>
            <a:pPr eaLnBrk="1" hangingPunct="1"/>
            <a:r>
              <a:rPr lang="fr-FR" dirty="0" smtClean="0"/>
              <a:t>Focus Filiale </a:t>
            </a:r>
            <a:r>
              <a:rPr lang="fr-FR" dirty="0" smtClean="0"/>
              <a:t>/ </a:t>
            </a:r>
            <a:r>
              <a:rPr lang="fr-FR" b="1" dirty="0" smtClean="0"/>
              <a:t>E.ON Energies Renouvelables</a:t>
            </a:r>
            <a:endParaRPr lang="fr-FR" b="1" dirty="0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pPr eaLnBrk="1" hangingPunct="1"/>
            <a:r>
              <a:rPr lang="fr-FR" dirty="0" smtClean="0"/>
              <a:t>Organisation </a:t>
            </a:r>
            <a:r>
              <a:rPr lang="fr-FR" dirty="0" smtClean="0"/>
              <a:t>E.ON Energie SAS</a:t>
            </a:r>
            <a:endParaRPr lang="fr-FR" dirty="0" smtClean="0"/>
          </a:p>
        </p:txBody>
      </p:sp>
      <p:grpSp>
        <p:nvGrpSpPr>
          <p:cNvPr id="6" name="Group 19"/>
          <p:cNvGrpSpPr>
            <a:grpSpLocks/>
          </p:cNvGrpSpPr>
          <p:nvPr>
            <p:custDataLst>
              <p:tags r:id="rId3"/>
            </p:custDataLst>
          </p:nvPr>
        </p:nvGrpSpPr>
        <p:grpSpPr bwMode="auto">
          <a:xfrm>
            <a:off x="6578600" y="2797629"/>
            <a:ext cx="2657475" cy="441325"/>
            <a:chOff x="2066" y="3444"/>
            <a:chExt cx="1674" cy="278"/>
          </a:xfrm>
        </p:grpSpPr>
        <p:sp>
          <p:nvSpPr>
            <p:cNvPr id="3138" name="Text Box 20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gray">
            <a:xfrm>
              <a:off x="2066" y="3444"/>
              <a:ext cx="1674" cy="278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8000" rIns="0" bIns="0"/>
            <a:lstStyle/>
            <a:p>
              <a:pPr algn="ctr">
                <a:spcBef>
                  <a:spcPct val="50000"/>
                </a:spcBef>
              </a:pPr>
              <a:r>
                <a:rPr lang="fr-FR" sz="1400" dirty="0"/>
                <a:t>E.ON Energies Renouvelables</a:t>
              </a:r>
              <a:endParaRPr lang="fr-FR" sz="1400" i="1" dirty="0"/>
            </a:p>
          </p:txBody>
        </p:sp>
        <p:sp>
          <p:nvSpPr>
            <p:cNvPr id="3139" name="Text Box 21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gray">
            <a:xfrm>
              <a:off x="2066" y="3586"/>
              <a:ext cx="1674" cy="13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med" len="lg"/>
            </a:ln>
          </p:spPr>
          <p:txBody>
            <a:bodyPr lIns="0" tIns="18000" rIns="0" bIns="0"/>
            <a:lstStyle/>
            <a:p>
              <a:pPr algn="ctr">
                <a:spcBef>
                  <a:spcPct val="50000"/>
                </a:spcBef>
              </a:pPr>
              <a:r>
                <a:rPr lang="fr-FR" sz="1200"/>
                <a:t>R. Poublon </a:t>
              </a:r>
              <a:r>
                <a:rPr lang="fr-FR" sz="1200" i="1"/>
                <a:t>(Directeur Général)</a:t>
              </a:r>
            </a:p>
          </p:txBody>
        </p:sp>
      </p:grpSp>
      <p:graphicFrame>
        <p:nvGraphicFramePr>
          <p:cNvPr id="3074" name="Rectangle 5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14690" r:id="rId12" imgW="0" imgH="0" progId="">
              <p:embed/>
            </p:oleObj>
          </a:graphicData>
        </a:graphic>
      </p:graphicFrame>
      <p:sp>
        <p:nvSpPr>
          <p:cNvPr id="3097" name="Rectangle 55"/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3106738" y="1666875"/>
            <a:ext cx="6234112" cy="50482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 type="none" w="med" len="lg"/>
          </a:ln>
        </p:spPr>
        <p:txBody>
          <a:bodyPr wrap="none" lIns="0" tIns="0" rIns="0" bIns="0" anchor="ctr"/>
          <a:lstStyle/>
          <a:p>
            <a:pPr algn="ctr"/>
            <a:endParaRPr lang="fr-FR"/>
          </a:p>
        </p:txBody>
      </p:sp>
      <p:sp>
        <p:nvSpPr>
          <p:cNvPr id="3098" name="Text Box 56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4445000" y="1695450"/>
            <a:ext cx="3067050" cy="244475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600"/>
              <a:t>E.ON France</a:t>
            </a:r>
          </a:p>
        </p:txBody>
      </p:sp>
      <p:sp>
        <p:nvSpPr>
          <p:cNvPr id="3099" name="Text Box 57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3279775" y="1943100"/>
            <a:ext cx="2657475" cy="212725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400"/>
              <a:t>L. Poyer </a:t>
            </a:r>
            <a:r>
              <a:rPr lang="fr-FR" sz="1400" i="1"/>
              <a:t>(Président du Directoire)</a:t>
            </a:r>
          </a:p>
        </p:txBody>
      </p:sp>
      <p:sp>
        <p:nvSpPr>
          <p:cNvPr id="3100" name="Text Box 58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gray">
          <a:xfrm>
            <a:off x="6575425" y="1943100"/>
            <a:ext cx="2657475" cy="212725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400"/>
              <a:t>R. Hienz </a:t>
            </a:r>
            <a:r>
              <a:rPr lang="fr-FR" sz="1400" i="1"/>
              <a:t>(Membre du Directoire)</a:t>
            </a:r>
          </a:p>
        </p:txBody>
      </p:sp>
      <p:sp>
        <p:nvSpPr>
          <p:cNvPr id="3101" name="Rectangle 59"/>
          <p:cNvSpPr>
            <a:spLocks noChangeArrowheads="1"/>
          </p:cNvSpPr>
          <p:nvPr/>
        </p:nvSpPr>
        <p:spPr bwMode="gray">
          <a:xfrm>
            <a:off x="3105150" y="2038350"/>
            <a:ext cx="163513" cy="133350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  <p:txBody>
          <a:bodyPr wrap="none" lIns="0" tIns="0" rIns="0" bIns="0" anchor="ctr"/>
          <a:lstStyle/>
          <a:p>
            <a:pPr algn="ctr"/>
            <a:endParaRPr lang="fr-FR"/>
          </a:p>
        </p:txBody>
      </p:sp>
      <p:sp>
        <p:nvSpPr>
          <p:cNvPr id="3102" name="Rectangle 60"/>
          <p:cNvSpPr>
            <a:spLocks noChangeArrowheads="1"/>
          </p:cNvSpPr>
          <p:nvPr/>
        </p:nvSpPr>
        <p:spPr bwMode="gray">
          <a:xfrm>
            <a:off x="3105150" y="1666875"/>
            <a:ext cx="163513" cy="133350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  <p:txBody>
          <a:bodyPr wrap="none" lIns="0" tIns="0" rIns="0" bIns="0" anchor="ctr"/>
          <a:lstStyle/>
          <a:p>
            <a:pPr algn="ctr"/>
            <a:endParaRPr lang="fr-FR"/>
          </a:p>
        </p:txBody>
      </p:sp>
      <p:cxnSp>
        <p:nvCxnSpPr>
          <p:cNvPr id="3104" name="AutoShape 62"/>
          <p:cNvCxnSpPr>
            <a:cxnSpLocks noChangeShapeType="1"/>
            <a:stCxn id="3112" idx="2"/>
            <a:endCxn id="3138" idx="1"/>
          </p:cNvCxnSpPr>
          <p:nvPr/>
        </p:nvCxnSpPr>
        <p:spPr bwMode="gray">
          <a:xfrm rot="16200000" flipH="1">
            <a:off x="6055689" y="2495380"/>
            <a:ext cx="856117" cy="189706"/>
          </a:xfrm>
          <a:prstGeom prst="bentConnector2">
            <a:avLst/>
          </a:prstGeom>
          <a:noFill/>
          <a:ln w="12700">
            <a:solidFill>
              <a:srgbClr val="B4B4B4"/>
            </a:solidFill>
            <a:miter lim="800000"/>
            <a:headEnd/>
            <a:tailEnd type="none" w="med" len="lg"/>
          </a:ln>
        </p:spPr>
      </p:cxnSp>
      <p:sp>
        <p:nvSpPr>
          <p:cNvPr id="3112" name="Rectangle 74"/>
          <p:cNvSpPr>
            <a:spLocks noChangeArrowheads="1"/>
          </p:cNvSpPr>
          <p:nvPr/>
        </p:nvSpPr>
        <p:spPr bwMode="gray">
          <a:xfrm>
            <a:off x="6307138" y="2028825"/>
            <a:ext cx="163512" cy="133350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  <p:txBody>
          <a:bodyPr wrap="none" lIns="0" tIns="0" rIns="0" bIns="0" anchor="ctr"/>
          <a:lstStyle/>
          <a:p>
            <a:pPr algn="ctr"/>
            <a:endParaRPr lang="fr-FR"/>
          </a:p>
        </p:txBody>
      </p:sp>
      <p:sp>
        <p:nvSpPr>
          <p:cNvPr id="3113" name="Text Box 75"/>
          <p:cNvSpPr txBox="1">
            <a:spLocks noChangeArrowheads="1"/>
          </p:cNvSpPr>
          <p:nvPr/>
        </p:nvSpPr>
        <p:spPr bwMode="gray">
          <a:xfrm>
            <a:off x="5997575" y="2834142"/>
            <a:ext cx="438150" cy="182562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200" b="0" i="1" dirty="0">
                <a:solidFill>
                  <a:srgbClr val="787878"/>
                </a:solidFill>
              </a:rPr>
              <a:t>100%</a:t>
            </a:r>
          </a:p>
        </p:txBody>
      </p:sp>
      <p:sp>
        <p:nvSpPr>
          <p:cNvPr id="76" name="ZoneTexte 75"/>
          <p:cNvSpPr txBox="1"/>
          <p:nvPr/>
        </p:nvSpPr>
        <p:spPr>
          <a:xfrm>
            <a:off x="6545939" y="158820"/>
            <a:ext cx="2606676" cy="553998"/>
          </a:xfrm>
          <a:prstGeom prst="rect">
            <a:avLst/>
          </a:prstGeom>
          <a:solidFill>
            <a:schemeClr val="tx2"/>
          </a:solidFill>
          <a:ln w="19050" algn="ctr">
            <a:solidFill>
              <a:schemeClr val="bg1"/>
            </a:solidFill>
            <a:miter lim="800000"/>
            <a:headEnd/>
            <a:tailEnd type="none" w="med" len="lg"/>
          </a:ln>
          <a:effectLst/>
        </p:spPr>
        <p:txBody>
          <a:bodyPr wrap="none" lIns="0" tIns="0" rIns="0" bIns="0" anchor="ctr">
            <a:spAutoFit/>
          </a:bodyPr>
          <a:lstStyle/>
          <a:p>
            <a:pPr algn="ctr" eaLnBrk="0" hangingPunct="0"/>
            <a:r>
              <a:rPr lang="fr-FR" sz="1800" dirty="0" err="1">
                <a:solidFill>
                  <a:schemeClr val="bg1"/>
                </a:solidFill>
              </a:rPr>
              <a:t>Presentation</a:t>
            </a:r>
            <a:r>
              <a:rPr lang="fr-FR" sz="1800" dirty="0">
                <a:solidFill>
                  <a:schemeClr val="bg1"/>
                </a:solidFill>
              </a:rPr>
              <a:t> Management </a:t>
            </a:r>
            <a:endParaRPr lang="fr-FR" sz="1800" dirty="0" smtClean="0">
              <a:solidFill>
                <a:schemeClr val="bg1"/>
              </a:solidFill>
            </a:endParaRPr>
          </a:p>
          <a:p>
            <a:pPr algn="ctr" eaLnBrk="0" hangingPunct="0"/>
            <a:r>
              <a:rPr lang="fr-FR" sz="1800" dirty="0" smtClean="0">
                <a:solidFill>
                  <a:schemeClr val="bg1"/>
                </a:solidFill>
              </a:rPr>
              <a:t>du </a:t>
            </a:r>
            <a:r>
              <a:rPr lang="fr-FR" sz="1800" dirty="0">
                <a:solidFill>
                  <a:schemeClr val="bg1"/>
                </a:solidFill>
              </a:rPr>
              <a:t>13 </a:t>
            </a:r>
            <a:r>
              <a:rPr lang="fr-FR" sz="1800" dirty="0" err="1">
                <a:solidFill>
                  <a:schemeClr val="bg1"/>
                </a:solidFill>
              </a:rPr>
              <a:t>fev</a:t>
            </a:r>
            <a:r>
              <a:rPr lang="fr-FR" sz="1800" dirty="0">
                <a:solidFill>
                  <a:schemeClr val="bg1"/>
                </a:solidFill>
              </a:rPr>
              <a:t> 09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smtClean="0"/>
              <a:t>Organisation: prochaines étapes</a:t>
            </a:r>
          </a:p>
        </p:txBody>
      </p:sp>
      <p:sp>
        <p:nvSpPr>
          <p:cNvPr id="777220" name="Rectangle 4"/>
          <p:cNvSpPr>
            <a:spLocks noChangeArrowheads="1"/>
          </p:cNvSpPr>
          <p:nvPr/>
        </p:nvSpPr>
        <p:spPr bwMode="gray">
          <a:xfrm>
            <a:off x="455613" y="1808163"/>
            <a:ext cx="4113212" cy="458787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tIns="91440" bIns="91440" anchor="b">
            <a:spAutoFit/>
          </a:bodyPr>
          <a:lstStyle/>
          <a:p>
            <a:pPr algn="ctr">
              <a:defRPr/>
            </a:pPr>
            <a:r>
              <a:rPr lang="fr-FR" sz="1800" dirty="0">
                <a:cs typeface="Arial" pitchFamily="34" charset="0"/>
              </a:rPr>
              <a:t>Finalisation de l'organisation</a:t>
            </a:r>
          </a:p>
        </p:txBody>
      </p:sp>
      <p:sp>
        <p:nvSpPr>
          <p:cNvPr id="17412" name="Rectangle 5"/>
          <p:cNvSpPr>
            <a:spLocks noChangeArrowheads="1"/>
          </p:cNvSpPr>
          <p:nvPr/>
        </p:nvSpPr>
        <p:spPr bwMode="auto">
          <a:xfrm>
            <a:off x="455613" y="2266950"/>
            <a:ext cx="4113212" cy="3602038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</p:spPr>
        <p:txBody>
          <a:bodyPr tIns="90000" bIns="90000"/>
          <a:lstStyle/>
          <a:p>
            <a:pPr>
              <a:buClr>
                <a:srgbClr val="EE1B2E"/>
              </a:buClr>
            </a:pPr>
            <a:endParaRPr lang="fr-FR" sz="1400" dirty="0"/>
          </a:p>
          <a:p>
            <a:pPr>
              <a:buClr>
                <a:srgbClr val="EE1B2E"/>
              </a:buClr>
            </a:pPr>
            <a:r>
              <a:rPr lang="fr-FR" sz="1400" dirty="0"/>
              <a:t>Formaliser l'organisation des départements (niveau n-1) et précision / documentation des rôles</a:t>
            </a:r>
          </a:p>
          <a:p>
            <a:pPr marL="361950" lvl="1" indent="-182563">
              <a:buClr>
                <a:srgbClr val="EE1B2E"/>
              </a:buClr>
              <a:buFontTx/>
              <a:buChar char="•"/>
            </a:pPr>
            <a:r>
              <a:rPr lang="fr-FR" sz="1400" b="0" dirty="0"/>
              <a:t>Compléter et finaliser les travaux réalisés à la </a:t>
            </a:r>
            <a:r>
              <a:rPr lang="fr-FR" sz="1400" b="0" dirty="0" err="1"/>
              <a:t>Snet</a:t>
            </a:r>
            <a:endParaRPr lang="fr-FR" sz="1400" b="0" dirty="0"/>
          </a:p>
          <a:p>
            <a:pPr marL="361950" lvl="1" indent="-182563">
              <a:buClr>
                <a:srgbClr val="EE1B2E"/>
              </a:buClr>
              <a:buFontTx/>
              <a:buChar char="•"/>
            </a:pPr>
            <a:r>
              <a:rPr lang="fr-FR" sz="1400" b="0" dirty="0"/>
              <a:t>Extension aux fonctions au niveau EFR</a:t>
            </a:r>
          </a:p>
          <a:p>
            <a:pPr marL="361950" lvl="1" indent="-182563">
              <a:buClr>
                <a:srgbClr val="EE1B2E"/>
              </a:buClr>
              <a:buFontTx/>
              <a:buChar char="•"/>
            </a:pPr>
            <a:endParaRPr lang="fr-FR" sz="1400" b="0" dirty="0"/>
          </a:p>
          <a:p>
            <a:pPr>
              <a:buClr>
                <a:srgbClr val="EE1B2E"/>
              </a:buClr>
            </a:pPr>
            <a:r>
              <a:rPr lang="fr-FR" sz="1400" dirty="0"/>
              <a:t>Publication au plus tôt de l'organisation n-1, avec date d'effet au 1</a:t>
            </a:r>
            <a:r>
              <a:rPr lang="fr-FR" sz="1400" baseline="30000" dirty="0"/>
              <a:t>er</a:t>
            </a:r>
            <a:r>
              <a:rPr lang="fr-FR" sz="1400" dirty="0"/>
              <a:t> mars 2009</a:t>
            </a:r>
          </a:p>
        </p:txBody>
      </p:sp>
      <p:sp>
        <p:nvSpPr>
          <p:cNvPr id="777222" name="Rectangle 6"/>
          <p:cNvSpPr>
            <a:spLocks noChangeArrowheads="1"/>
          </p:cNvSpPr>
          <p:nvPr/>
        </p:nvSpPr>
        <p:spPr bwMode="gray">
          <a:xfrm>
            <a:off x="5337175" y="1808163"/>
            <a:ext cx="4113213" cy="458787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tIns="91440" bIns="91440" anchor="b">
            <a:spAutoFit/>
          </a:bodyPr>
          <a:lstStyle/>
          <a:p>
            <a:pPr algn="ctr">
              <a:defRPr/>
            </a:pPr>
            <a:r>
              <a:rPr lang="fr-FR" sz="1800">
                <a:cs typeface="Arial" pitchFamily="34" charset="0"/>
              </a:rPr>
              <a:t>Mise en place administrative</a:t>
            </a:r>
          </a:p>
        </p:txBody>
      </p:sp>
      <p:sp>
        <p:nvSpPr>
          <p:cNvPr id="17414" name="Rectangle 7"/>
          <p:cNvSpPr>
            <a:spLocks noChangeArrowheads="1"/>
          </p:cNvSpPr>
          <p:nvPr/>
        </p:nvSpPr>
        <p:spPr bwMode="auto">
          <a:xfrm>
            <a:off x="5359400" y="2266950"/>
            <a:ext cx="4113213" cy="3602038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</p:spPr>
        <p:txBody>
          <a:bodyPr tIns="90000" bIns="90000"/>
          <a:lstStyle/>
          <a:p>
            <a:pPr>
              <a:buClr>
                <a:srgbClr val="EE1B2E"/>
              </a:buClr>
            </a:pPr>
            <a:endParaRPr lang="fr-FR" sz="1400" dirty="0"/>
          </a:p>
          <a:p>
            <a:pPr>
              <a:buClr>
                <a:srgbClr val="EE1B2E"/>
              </a:buClr>
            </a:pPr>
            <a:r>
              <a:rPr lang="fr-FR" sz="1400" dirty="0"/>
              <a:t>Réalisation des transferts (pour les effectifs partagés entre EFR et </a:t>
            </a:r>
            <a:r>
              <a:rPr lang="fr-FR" sz="1400" dirty="0" err="1"/>
              <a:t>Snet</a:t>
            </a:r>
            <a:r>
              <a:rPr lang="fr-FR" sz="1400" dirty="0"/>
              <a:t>)</a:t>
            </a:r>
          </a:p>
          <a:p>
            <a:pPr>
              <a:buClr>
                <a:srgbClr val="EE1B2E"/>
              </a:buClr>
            </a:pPr>
            <a:endParaRPr lang="fr-FR" sz="1400" dirty="0"/>
          </a:p>
          <a:p>
            <a:pPr>
              <a:buClr>
                <a:srgbClr val="EE1B2E"/>
              </a:buClr>
            </a:pPr>
            <a:r>
              <a:rPr lang="fr-FR" sz="1400" dirty="0"/>
              <a:t>Contractualisation des échanges de services SNET / EFR</a:t>
            </a:r>
          </a:p>
          <a:p>
            <a:pPr>
              <a:buClr>
                <a:srgbClr val="EE1B2E"/>
              </a:buClr>
            </a:pPr>
            <a:endParaRPr lang="fr-FR" sz="1400" dirty="0"/>
          </a:p>
          <a:p>
            <a:pPr>
              <a:buClr>
                <a:srgbClr val="EE1B2E"/>
              </a:buClr>
            </a:pPr>
            <a:r>
              <a:rPr lang="fr-FR" sz="1400" dirty="0"/>
              <a:t>Préparation des documents pour information et si nécessaire consultation du CCE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6545939" y="158820"/>
            <a:ext cx="2606676" cy="553998"/>
          </a:xfrm>
          <a:prstGeom prst="rect">
            <a:avLst/>
          </a:prstGeom>
          <a:solidFill>
            <a:schemeClr val="tx2"/>
          </a:solidFill>
          <a:ln w="19050" algn="ctr">
            <a:solidFill>
              <a:schemeClr val="bg1"/>
            </a:solidFill>
            <a:miter lim="800000"/>
            <a:headEnd/>
            <a:tailEnd type="none" w="med" len="lg"/>
          </a:ln>
          <a:effectLst/>
        </p:spPr>
        <p:txBody>
          <a:bodyPr wrap="none" lIns="0" tIns="0" rIns="0" bIns="0" anchor="ctr">
            <a:spAutoFit/>
          </a:bodyPr>
          <a:lstStyle/>
          <a:p>
            <a:pPr algn="ctr" eaLnBrk="0" hangingPunct="0"/>
            <a:r>
              <a:rPr lang="fr-FR" sz="1800" dirty="0" err="1">
                <a:solidFill>
                  <a:schemeClr val="bg1"/>
                </a:solidFill>
              </a:rPr>
              <a:t>Presentation</a:t>
            </a:r>
            <a:r>
              <a:rPr lang="fr-FR" sz="1800" dirty="0">
                <a:solidFill>
                  <a:schemeClr val="bg1"/>
                </a:solidFill>
              </a:rPr>
              <a:t> Management </a:t>
            </a:r>
            <a:endParaRPr lang="fr-FR" sz="1800" dirty="0" smtClean="0">
              <a:solidFill>
                <a:schemeClr val="bg1"/>
              </a:solidFill>
            </a:endParaRPr>
          </a:p>
          <a:p>
            <a:pPr algn="ctr" eaLnBrk="0" hangingPunct="0"/>
            <a:r>
              <a:rPr lang="fr-FR" sz="1800" dirty="0" smtClean="0">
                <a:solidFill>
                  <a:schemeClr val="bg1"/>
                </a:solidFill>
              </a:rPr>
              <a:t>du </a:t>
            </a:r>
            <a:r>
              <a:rPr lang="fr-FR" sz="1800" dirty="0">
                <a:solidFill>
                  <a:schemeClr val="bg1"/>
                </a:solidFill>
              </a:rPr>
              <a:t>13 </a:t>
            </a:r>
            <a:r>
              <a:rPr lang="fr-FR" sz="1800" dirty="0" err="1">
                <a:solidFill>
                  <a:schemeClr val="bg1"/>
                </a:solidFill>
              </a:rPr>
              <a:t>fev</a:t>
            </a:r>
            <a:r>
              <a:rPr lang="fr-FR" sz="1800" dirty="0">
                <a:solidFill>
                  <a:schemeClr val="bg1"/>
                </a:solidFill>
              </a:rPr>
              <a:t> 09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97114" y="2982686"/>
            <a:ext cx="8585200" cy="533400"/>
          </a:xfrm>
        </p:spPr>
        <p:txBody>
          <a:bodyPr/>
          <a:lstStyle/>
          <a:p>
            <a:pPr eaLnBrk="1" hangingPunct="1"/>
            <a:r>
              <a:rPr lang="fr-FR" dirty="0" smtClean="0"/>
              <a:t>Focus Organisation E.ON France </a:t>
            </a:r>
            <a:r>
              <a:rPr lang="fr-FR" b="1" dirty="0" err="1" smtClean="0"/>
              <a:t>Corporate</a:t>
            </a:r>
            <a:r>
              <a:rPr lang="fr-FR" b="1" dirty="0" smtClean="0"/>
              <a:t> </a:t>
            </a:r>
            <a:r>
              <a:rPr lang="fr-FR" b="1" dirty="0" err="1" smtClean="0"/>
              <a:t>Development</a:t>
            </a:r>
            <a:endParaRPr lang="fr-FR" b="1" dirty="0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Organization </a:t>
            </a:r>
            <a:r>
              <a:rPr lang="en-US" dirty="0" err="1" smtClean="0"/>
              <a:t>d’E.ON</a:t>
            </a:r>
            <a:r>
              <a:rPr lang="en-US" dirty="0" smtClean="0"/>
              <a:t> France </a:t>
            </a:r>
            <a:r>
              <a:rPr lang="en-US" b="1" dirty="0" smtClean="0"/>
              <a:t>General Secretary / Corporate Development</a:t>
            </a:r>
          </a:p>
        </p:txBody>
      </p:sp>
      <p:cxnSp>
        <p:nvCxnSpPr>
          <p:cNvPr id="3077" name="AutoShape 3"/>
          <p:cNvCxnSpPr>
            <a:cxnSpLocks noChangeShapeType="1"/>
            <a:stCxn id="3116" idx="1"/>
            <a:endCxn id="3118" idx="3"/>
          </p:cNvCxnSpPr>
          <p:nvPr>
            <p:custDataLst>
              <p:tags r:id="rId3"/>
            </p:custDataLst>
          </p:nvPr>
        </p:nvCxnSpPr>
        <p:spPr bwMode="gray">
          <a:xfrm rot="10800000" flipV="1">
            <a:off x="5322888" y="2233613"/>
            <a:ext cx="1230312" cy="158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cxnSp>
      <p:cxnSp>
        <p:nvCxnSpPr>
          <p:cNvPr id="3078" name="AutoShape 4"/>
          <p:cNvCxnSpPr>
            <a:cxnSpLocks noChangeShapeType="1"/>
            <a:stCxn id="3114" idx="0"/>
            <a:endCxn id="3120" idx="2"/>
          </p:cNvCxnSpPr>
          <p:nvPr>
            <p:custDataLst>
              <p:tags r:id="rId4"/>
            </p:custDataLst>
          </p:nvPr>
        </p:nvCxnSpPr>
        <p:spPr bwMode="gray">
          <a:xfrm rot="5400000" flipH="1" flipV="1">
            <a:off x="2716027" y="1732571"/>
            <a:ext cx="933450" cy="2846759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cxnSp>
      <p:grpSp>
        <p:nvGrpSpPr>
          <p:cNvPr id="2" name="Group 6"/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3886200" y="1781175"/>
            <a:ext cx="1439863" cy="908050"/>
            <a:chOff x="72" y="1067"/>
            <a:chExt cx="768" cy="396"/>
          </a:xfrm>
        </p:grpSpPr>
        <p:sp>
          <p:nvSpPr>
            <p:cNvPr id="3118" name="Rectangle 7"/>
            <p:cNvSpPr>
              <a:spLocks noChangeArrowheads="1"/>
            </p:cNvSpPr>
            <p:nvPr/>
          </p:nvSpPr>
          <p:spPr bwMode="gray">
            <a:xfrm>
              <a:off x="74" y="1067"/>
              <a:ext cx="764" cy="396"/>
            </a:xfrm>
            <a:prstGeom prst="rect">
              <a:avLst/>
            </a:prstGeom>
            <a:solidFill>
              <a:schemeClr val="accent1"/>
            </a:solidFill>
            <a:ln w="12700" algn="ctr">
              <a:solidFill>
                <a:schemeClr val="bg2"/>
              </a:solidFill>
              <a:miter lim="800000"/>
              <a:headEnd/>
              <a:tailEnd/>
            </a:ln>
          </p:spPr>
          <p:txBody>
            <a:bodyPr tIns="91440" bIns="91440" anchor="ctr"/>
            <a:lstStyle/>
            <a:p>
              <a:pPr algn="ctr">
                <a:lnSpc>
                  <a:spcPct val="90000"/>
                </a:lnSpc>
              </a:pPr>
              <a:r>
                <a:rPr lang="en-US" sz="1100" b="1">
                  <a:latin typeface="Arial" charset="0"/>
                </a:rPr>
                <a:t>Corporate Development</a:t>
              </a:r>
            </a:p>
            <a:p>
              <a:pPr algn="ctr"/>
              <a:endParaRPr lang="en-US" sz="1200" b="1">
                <a:latin typeface="Arial" charset="0"/>
              </a:endParaRPr>
            </a:p>
          </p:txBody>
        </p:sp>
        <p:sp>
          <p:nvSpPr>
            <p:cNvPr id="3119" name="Rectangle 8"/>
            <p:cNvSpPr>
              <a:spLocks noChangeArrowheads="1"/>
            </p:cNvSpPr>
            <p:nvPr/>
          </p:nvSpPr>
          <p:spPr bwMode="auto">
            <a:xfrm>
              <a:off x="72" y="1279"/>
              <a:ext cx="122" cy="1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 type="none" w="lg" len="lg"/>
            </a:ln>
          </p:spPr>
          <p:txBody>
            <a:bodyPr wrap="none" tIns="91440" bIns="91440" anchor="ctr"/>
            <a:lstStyle/>
            <a:p>
              <a:pPr algn="ctr"/>
              <a:endParaRPr lang="en-AU" sz="1400" b="1">
                <a:latin typeface="Arial" charset="0"/>
              </a:endParaRPr>
            </a:p>
          </p:txBody>
        </p:sp>
        <p:sp>
          <p:nvSpPr>
            <p:cNvPr id="3120" name="Rectangle 9"/>
            <p:cNvSpPr>
              <a:spLocks noChangeArrowheads="1"/>
            </p:cNvSpPr>
            <p:nvPr/>
          </p:nvSpPr>
          <p:spPr bwMode="gray">
            <a:xfrm>
              <a:off x="72" y="1313"/>
              <a:ext cx="768" cy="150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2"/>
              </a:solidFill>
              <a:miter lim="800000"/>
              <a:headEnd/>
              <a:tailEnd type="none" w="med" len="lg"/>
            </a:ln>
          </p:spPr>
          <p:txBody>
            <a:bodyPr tIns="91440" bIns="91440" anchor="ctr"/>
            <a:lstStyle/>
            <a:p>
              <a:pPr algn="ctr">
                <a:lnSpc>
                  <a:spcPct val="90000"/>
                </a:lnSpc>
              </a:pPr>
              <a:r>
                <a:rPr lang="en-US" sz="1100">
                  <a:latin typeface="Arial" charset="0"/>
                </a:rPr>
                <a:t>Antonio Haya</a:t>
              </a:r>
            </a:p>
          </p:txBody>
        </p:sp>
      </p:grpSp>
      <p:grpSp>
        <p:nvGrpSpPr>
          <p:cNvPr id="3" name="Group 10"/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6553200" y="1919288"/>
            <a:ext cx="1406525" cy="628650"/>
            <a:chOff x="254" y="1694"/>
            <a:chExt cx="768" cy="396"/>
          </a:xfrm>
        </p:grpSpPr>
        <p:sp>
          <p:nvSpPr>
            <p:cNvPr id="3116" name="Rectangle 11"/>
            <p:cNvSpPr>
              <a:spLocks noChangeArrowheads="1"/>
            </p:cNvSpPr>
            <p:nvPr/>
          </p:nvSpPr>
          <p:spPr bwMode="gray">
            <a:xfrm>
              <a:off x="254" y="1694"/>
              <a:ext cx="768" cy="396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bg2"/>
              </a:solidFill>
              <a:miter lim="800000"/>
              <a:headEnd/>
              <a:tailEnd/>
            </a:ln>
          </p:spPr>
          <p:txBody>
            <a:bodyPr tIns="91440" bIns="91440" anchor="ctr"/>
            <a:lstStyle/>
            <a:p>
              <a:pPr algn="ctr"/>
              <a:r>
                <a:rPr lang="en-US" sz="1100" b="1">
                  <a:latin typeface="Arial" charset="0"/>
                </a:rPr>
                <a:t>Assistant</a:t>
              </a:r>
              <a:endParaRPr lang="en-US" sz="1200" b="1">
                <a:latin typeface="Arial" charset="0"/>
              </a:endParaRPr>
            </a:p>
          </p:txBody>
        </p:sp>
        <p:sp>
          <p:nvSpPr>
            <p:cNvPr id="3117" name="Rectangle 12"/>
            <p:cNvSpPr>
              <a:spLocks noChangeArrowheads="1"/>
            </p:cNvSpPr>
            <p:nvPr/>
          </p:nvSpPr>
          <p:spPr bwMode="auto">
            <a:xfrm>
              <a:off x="254" y="1906"/>
              <a:ext cx="122" cy="1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 type="none" w="lg" len="lg"/>
            </a:ln>
          </p:spPr>
          <p:txBody>
            <a:bodyPr wrap="none" tIns="91440" bIns="91440" anchor="ctr"/>
            <a:lstStyle/>
            <a:p>
              <a:pPr algn="ctr"/>
              <a:endParaRPr lang="en-AU" sz="1400" b="1">
                <a:latin typeface="Arial" charset="0"/>
              </a:endParaRPr>
            </a:p>
          </p:txBody>
        </p:sp>
      </p:grpSp>
      <p:graphicFrame>
        <p:nvGraphicFramePr>
          <p:cNvPr id="3074" name="Rectangle 33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29698" r:id="rId16" imgW="0" imgH="0" progId="">
              <p:embed/>
            </p:oleObj>
          </a:graphicData>
        </a:graphic>
      </p:graphicFrame>
      <p:sp>
        <p:nvSpPr>
          <p:cNvPr id="3081" name="Rectangle 9"/>
          <p:cNvSpPr>
            <a:spLocks noChangeArrowheads="1"/>
          </p:cNvSpPr>
          <p:nvPr/>
        </p:nvSpPr>
        <p:spPr bwMode="gray">
          <a:xfrm>
            <a:off x="6553200" y="2547938"/>
            <a:ext cx="1406525" cy="23812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2"/>
            </a:solidFill>
            <a:miter lim="800000"/>
            <a:headEnd/>
            <a:tailEnd type="none" w="med" len="lg"/>
          </a:ln>
        </p:spPr>
        <p:txBody>
          <a:bodyPr tIns="91440" bIns="91440" anchor="ctr"/>
          <a:lstStyle/>
          <a:p>
            <a:pPr algn="ctr">
              <a:lnSpc>
                <a:spcPct val="90000"/>
              </a:lnSpc>
            </a:pPr>
            <a:r>
              <a:rPr lang="en-US" sz="1100" dirty="0" smtClean="0">
                <a:latin typeface="Arial" charset="0"/>
              </a:rPr>
              <a:t>X</a:t>
            </a:r>
            <a:endParaRPr lang="en-US" sz="1100" dirty="0">
              <a:latin typeface="Arial" charset="0"/>
            </a:endParaRPr>
          </a:p>
        </p:txBody>
      </p:sp>
      <p:grpSp>
        <p:nvGrpSpPr>
          <p:cNvPr id="4" name="Groupe 47"/>
          <p:cNvGrpSpPr>
            <a:grpSpLocks/>
          </p:cNvGrpSpPr>
          <p:nvPr/>
        </p:nvGrpSpPr>
        <p:grpSpPr bwMode="auto">
          <a:xfrm>
            <a:off x="977529" y="3622675"/>
            <a:ext cx="1563687" cy="971550"/>
            <a:chOff x="158750" y="3625851"/>
            <a:chExt cx="1406525" cy="972609"/>
          </a:xfrm>
        </p:grpSpPr>
        <p:grpSp>
          <p:nvGrpSpPr>
            <p:cNvPr id="5" name="Group 13"/>
            <p:cNvGrpSpPr>
              <a:grpSpLocks/>
            </p:cNvGrpSpPr>
            <p:nvPr>
              <p:custDataLst>
                <p:tags r:id="rId13"/>
              </p:custDataLst>
            </p:nvPr>
          </p:nvGrpSpPr>
          <p:grpSpPr bwMode="auto">
            <a:xfrm>
              <a:off x="158750" y="3625851"/>
              <a:ext cx="1406525" cy="628650"/>
              <a:chOff x="254" y="2322"/>
              <a:chExt cx="768" cy="396"/>
            </a:xfrm>
          </p:grpSpPr>
          <p:sp>
            <p:nvSpPr>
              <p:cNvPr id="3114" name="Rectangle 14"/>
              <p:cNvSpPr>
                <a:spLocks noChangeArrowheads="1"/>
              </p:cNvSpPr>
              <p:nvPr/>
            </p:nvSpPr>
            <p:spPr bwMode="gray">
              <a:xfrm>
                <a:off x="254" y="2322"/>
                <a:ext cx="768" cy="396"/>
              </a:xfrm>
              <a:prstGeom prst="rect">
                <a:avLst/>
              </a:prstGeom>
              <a:solidFill>
                <a:schemeClr val="accent1"/>
              </a:solidFill>
              <a:ln w="9525" algn="ctr">
                <a:solidFill>
                  <a:schemeClr val="bg2"/>
                </a:solidFill>
                <a:miter lim="800000"/>
                <a:headEnd/>
                <a:tailEnd/>
              </a:ln>
            </p:spPr>
            <p:txBody>
              <a:bodyPr tIns="91440" bIns="91440" anchor="ctr"/>
              <a:lstStyle/>
              <a:p>
                <a:pPr algn="ctr"/>
                <a:r>
                  <a:rPr lang="en-US" sz="1100" b="1">
                    <a:latin typeface="Arial" charset="0"/>
                  </a:rPr>
                  <a:t>Strategy</a:t>
                </a:r>
                <a:endParaRPr lang="en-US" sz="1200" b="1">
                  <a:latin typeface="Arial" charset="0"/>
                </a:endParaRPr>
              </a:p>
            </p:txBody>
          </p:sp>
          <p:sp>
            <p:nvSpPr>
              <p:cNvPr id="3115" name="Rectangle 15"/>
              <p:cNvSpPr>
                <a:spLocks noChangeArrowheads="1"/>
              </p:cNvSpPr>
              <p:nvPr/>
            </p:nvSpPr>
            <p:spPr bwMode="auto">
              <a:xfrm>
                <a:off x="254" y="2534"/>
                <a:ext cx="122" cy="18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 type="none" w="lg" len="lg"/>
              </a:ln>
            </p:spPr>
            <p:txBody>
              <a:bodyPr wrap="none" tIns="91440" bIns="91440" anchor="ctr"/>
              <a:lstStyle/>
              <a:p>
                <a:pPr algn="ctr"/>
                <a:endParaRPr lang="en-AU" sz="1400" b="1">
                  <a:latin typeface="Arial" charset="0"/>
                </a:endParaRPr>
              </a:p>
            </p:txBody>
          </p:sp>
        </p:grpSp>
        <p:sp>
          <p:nvSpPr>
            <p:cNvPr id="3113" name="Rectangle 9"/>
            <p:cNvSpPr>
              <a:spLocks noChangeArrowheads="1"/>
            </p:cNvSpPr>
            <p:nvPr/>
          </p:nvSpPr>
          <p:spPr bwMode="gray">
            <a:xfrm>
              <a:off x="158750" y="4254501"/>
              <a:ext cx="1406525" cy="343959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2"/>
              </a:solidFill>
              <a:miter lim="800000"/>
              <a:headEnd/>
              <a:tailEnd type="none" w="med" len="lg"/>
            </a:ln>
          </p:spPr>
          <p:txBody>
            <a:bodyPr tIns="91440" bIns="91440" anchor="ctr"/>
            <a:lstStyle/>
            <a:p>
              <a:pPr algn="ctr">
                <a:lnSpc>
                  <a:spcPct val="90000"/>
                </a:lnSpc>
              </a:pPr>
              <a:r>
                <a:rPr lang="en-US" sz="1100">
                  <a:latin typeface="Arial" charset="0"/>
                </a:rPr>
                <a:t>Gunther Schneider</a:t>
              </a:r>
            </a:p>
          </p:txBody>
        </p:sp>
      </p:grpSp>
      <p:grpSp>
        <p:nvGrpSpPr>
          <p:cNvPr id="6" name="Groupe 49"/>
          <p:cNvGrpSpPr>
            <a:grpSpLocks/>
          </p:cNvGrpSpPr>
          <p:nvPr/>
        </p:nvGrpSpPr>
        <p:grpSpPr bwMode="auto">
          <a:xfrm>
            <a:off x="3831892" y="3629934"/>
            <a:ext cx="1560513" cy="971550"/>
            <a:chOff x="158750" y="3625851"/>
            <a:chExt cx="1406525" cy="972609"/>
          </a:xfrm>
        </p:grpSpPr>
        <p:grpSp>
          <p:nvGrpSpPr>
            <p:cNvPr id="7" name="Group 13"/>
            <p:cNvGrpSpPr>
              <a:grpSpLocks/>
            </p:cNvGrpSpPr>
            <p:nvPr>
              <p:custDataLst>
                <p:tags r:id="rId12"/>
              </p:custDataLst>
            </p:nvPr>
          </p:nvGrpSpPr>
          <p:grpSpPr bwMode="auto">
            <a:xfrm>
              <a:off x="158750" y="3625851"/>
              <a:ext cx="1406525" cy="628650"/>
              <a:chOff x="254" y="2322"/>
              <a:chExt cx="768" cy="396"/>
            </a:xfrm>
          </p:grpSpPr>
          <p:sp>
            <p:nvSpPr>
              <p:cNvPr id="3110" name="Rectangle 14"/>
              <p:cNvSpPr>
                <a:spLocks noChangeArrowheads="1"/>
              </p:cNvSpPr>
              <p:nvPr/>
            </p:nvSpPr>
            <p:spPr bwMode="gray">
              <a:xfrm>
                <a:off x="254" y="2322"/>
                <a:ext cx="768" cy="396"/>
              </a:xfrm>
              <a:prstGeom prst="rect">
                <a:avLst/>
              </a:prstGeom>
              <a:solidFill>
                <a:schemeClr val="accent1"/>
              </a:solidFill>
              <a:ln w="9525" algn="ctr">
                <a:solidFill>
                  <a:schemeClr val="bg2"/>
                </a:solidFill>
                <a:miter lim="800000"/>
                <a:headEnd/>
                <a:tailEnd/>
              </a:ln>
            </p:spPr>
            <p:txBody>
              <a:bodyPr tIns="91440" bIns="91440" anchor="ctr"/>
              <a:lstStyle/>
              <a:p>
                <a:pPr algn="ctr"/>
                <a:r>
                  <a:rPr lang="en-US" sz="1100" b="1">
                    <a:latin typeface="Arial" charset="0"/>
                  </a:rPr>
                  <a:t>Development</a:t>
                </a:r>
                <a:endParaRPr lang="en-US" sz="1200" b="1">
                  <a:latin typeface="Arial" charset="0"/>
                </a:endParaRPr>
              </a:p>
            </p:txBody>
          </p:sp>
          <p:sp>
            <p:nvSpPr>
              <p:cNvPr id="3111" name="Rectangle 15"/>
              <p:cNvSpPr>
                <a:spLocks noChangeArrowheads="1"/>
              </p:cNvSpPr>
              <p:nvPr/>
            </p:nvSpPr>
            <p:spPr bwMode="auto">
              <a:xfrm>
                <a:off x="254" y="2534"/>
                <a:ext cx="122" cy="18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 type="none" w="lg" len="lg"/>
              </a:ln>
            </p:spPr>
            <p:txBody>
              <a:bodyPr wrap="none" tIns="91440" bIns="91440" anchor="ctr"/>
              <a:lstStyle/>
              <a:p>
                <a:pPr algn="ctr"/>
                <a:endParaRPr lang="en-AU" sz="1400" b="1">
                  <a:latin typeface="Arial" charset="0"/>
                </a:endParaRPr>
              </a:p>
            </p:txBody>
          </p:sp>
        </p:grpSp>
        <p:sp>
          <p:nvSpPr>
            <p:cNvPr id="3109" name="Rectangle 9"/>
            <p:cNvSpPr>
              <a:spLocks noChangeArrowheads="1"/>
            </p:cNvSpPr>
            <p:nvPr/>
          </p:nvSpPr>
          <p:spPr bwMode="gray">
            <a:xfrm>
              <a:off x="158750" y="4254501"/>
              <a:ext cx="1406525" cy="343959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2"/>
              </a:solidFill>
              <a:miter lim="800000"/>
              <a:headEnd/>
              <a:tailEnd type="none" w="med" len="lg"/>
            </a:ln>
          </p:spPr>
          <p:txBody>
            <a:bodyPr tIns="91440" bIns="91440" anchor="ctr"/>
            <a:lstStyle/>
            <a:p>
              <a:pPr algn="ctr">
                <a:lnSpc>
                  <a:spcPct val="90000"/>
                </a:lnSpc>
              </a:pPr>
              <a:r>
                <a:rPr lang="en-US" sz="1100">
                  <a:latin typeface="Arial" charset="0"/>
                </a:rPr>
                <a:t>Jean-François Perret</a:t>
              </a:r>
            </a:p>
          </p:txBody>
        </p:sp>
      </p:grpSp>
      <p:cxnSp>
        <p:nvCxnSpPr>
          <p:cNvPr id="3084" name="AutoShape 4"/>
          <p:cNvCxnSpPr>
            <a:cxnSpLocks noChangeShapeType="1"/>
            <a:stCxn id="3110" idx="0"/>
            <a:endCxn id="3120" idx="2"/>
          </p:cNvCxnSpPr>
          <p:nvPr>
            <p:custDataLst>
              <p:tags r:id="rId7"/>
            </p:custDataLst>
          </p:nvPr>
        </p:nvCxnSpPr>
        <p:spPr bwMode="gray">
          <a:xfrm rot="16200000" flipV="1">
            <a:off x="4138787" y="3156571"/>
            <a:ext cx="940709" cy="601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cxnSp>
      <p:grpSp>
        <p:nvGrpSpPr>
          <p:cNvPr id="8" name="Groupe 55"/>
          <p:cNvGrpSpPr>
            <a:grpSpLocks/>
          </p:cNvGrpSpPr>
          <p:nvPr/>
        </p:nvGrpSpPr>
        <p:grpSpPr bwMode="auto">
          <a:xfrm>
            <a:off x="6634163" y="3597275"/>
            <a:ext cx="1579563" cy="971550"/>
            <a:chOff x="158750" y="3625851"/>
            <a:chExt cx="1406525" cy="972609"/>
          </a:xfrm>
        </p:grpSpPr>
        <p:grpSp>
          <p:nvGrpSpPr>
            <p:cNvPr id="9" name="Group 13"/>
            <p:cNvGrpSpPr>
              <a:grpSpLocks/>
            </p:cNvGrpSpPr>
            <p:nvPr>
              <p:custDataLst>
                <p:tags r:id="rId11"/>
              </p:custDataLst>
            </p:nvPr>
          </p:nvGrpSpPr>
          <p:grpSpPr bwMode="auto">
            <a:xfrm>
              <a:off x="158750" y="3625851"/>
              <a:ext cx="1406525" cy="628650"/>
              <a:chOff x="254" y="2322"/>
              <a:chExt cx="768" cy="396"/>
            </a:xfrm>
          </p:grpSpPr>
          <p:sp>
            <p:nvSpPr>
              <p:cNvPr id="3106" name="Rectangle 14"/>
              <p:cNvSpPr>
                <a:spLocks noChangeArrowheads="1"/>
              </p:cNvSpPr>
              <p:nvPr/>
            </p:nvSpPr>
            <p:spPr bwMode="gray">
              <a:xfrm>
                <a:off x="254" y="2322"/>
                <a:ext cx="768" cy="396"/>
              </a:xfrm>
              <a:prstGeom prst="rect">
                <a:avLst/>
              </a:prstGeom>
              <a:solidFill>
                <a:schemeClr val="accent1"/>
              </a:solidFill>
              <a:ln w="9525" algn="ctr">
                <a:solidFill>
                  <a:schemeClr val="bg2"/>
                </a:solidFill>
                <a:miter lim="800000"/>
                <a:headEnd/>
                <a:tailEnd/>
              </a:ln>
            </p:spPr>
            <p:txBody>
              <a:bodyPr tIns="91440" bIns="91440" anchor="ctr"/>
              <a:lstStyle/>
              <a:p>
                <a:pPr algn="ctr"/>
                <a:r>
                  <a:rPr lang="en-US" sz="1100" b="1">
                    <a:latin typeface="Arial" charset="0"/>
                  </a:rPr>
                  <a:t>Market Research</a:t>
                </a:r>
                <a:endParaRPr lang="en-US" sz="1200" b="1">
                  <a:latin typeface="Arial" charset="0"/>
                </a:endParaRPr>
              </a:p>
            </p:txBody>
          </p:sp>
          <p:sp>
            <p:nvSpPr>
              <p:cNvPr id="3107" name="Rectangle 15"/>
              <p:cNvSpPr>
                <a:spLocks noChangeArrowheads="1"/>
              </p:cNvSpPr>
              <p:nvPr/>
            </p:nvSpPr>
            <p:spPr bwMode="auto">
              <a:xfrm>
                <a:off x="254" y="2534"/>
                <a:ext cx="122" cy="18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 type="none" w="lg" len="lg"/>
              </a:ln>
            </p:spPr>
            <p:txBody>
              <a:bodyPr wrap="none" tIns="91440" bIns="91440" anchor="ctr"/>
              <a:lstStyle/>
              <a:p>
                <a:pPr algn="ctr"/>
                <a:endParaRPr lang="en-AU" sz="1400" b="1">
                  <a:latin typeface="Arial" charset="0"/>
                </a:endParaRPr>
              </a:p>
            </p:txBody>
          </p:sp>
        </p:grpSp>
        <p:sp>
          <p:nvSpPr>
            <p:cNvPr id="3105" name="Rectangle 9"/>
            <p:cNvSpPr>
              <a:spLocks noChangeArrowheads="1"/>
            </p:cNvSpPr>
            <p:nvPr/>
          </p:nvSpPr>
          <p:spPr bwMode="gray">
            <a:xfrm>
              <a:off x="158750" y="4254501"/>
              <a:ext cx="1406525" cy="343959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2"/>
              </a:solidFill>
              <a:miter lim="800000"/>
              <a:headEnd/>
              <a:tailEnd type="none" w="med" len="lg"/>
            </a:ln>
          </p:spPr>
          <p:txBody>
            <a:bodyPr tIns="91440" bIns="91440" anchor="ctr"/>
            <a:lstStyle/>
            <a:p>
              <a:pPr algn="ctr">
                <a:lnSpc>
                  <a:spcPct val="90000"/>
                </a:lnSpc>
              </a:pPr>
              <a:r>
                <a:rPr lang="en-US" sz="1100">
                  <a:latin typeface="Arial" charset="0"/>
                </a:rPr>
                <a:t>Anne-Cécile Baudon</a:t>
              </a:r>
            </a:p>
          </p:txBody>
        </p:sp>
      </p:grpSp>
      <p:cxnSp>
        <p:nvCxnSpPr>
          <p:cNvPr id="3089" name="AutoShape 4"/>
          <p:cNvCxnSpPr>
            <a:cxnSpLocks noChangeShapeType="1"/>
            <a:stCxn id="3106" idx="0"/>
            <a:endCxn id="3120" idx="2"/>
          </p:cNvCxnSpPr>
          <p:nvPr>
            <p:custDataLst>
              <p:tags r:id="rId8"/>
            </p:custDataLst>
          </p:nvPr>
        </p:nvCxnSpPr>
        <p:spPr bwMode="gray">
          <a:xfrm rot="16200000" flipV="1">
            <a:off x="5561014" y="1734343"/>
            <a:ext cx="908050" cy="281781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cxnSp>
      <p:sp>
        <p:nvSpPr>
          <p:cNvPr id="3091" name="Rectangle 15"/>
          <p:cNvSpPr>
            <a:spLocks noChangeArrowheads="1"/>
          </p:cNvSpPr>
          <p:nvPr/>
        </p:nvSpPr>
        <p:spPr bwMode="auto">
          <a:xfrm>
            <a:off x="158750" y="5083175"/>
            <a:ext cx="223838" cy="292100"/>
          </a:xfrm>
          <a:prstGeom prst="rect">
            <a:avLst/>
          </a:prstGeom>
          <a:noFill/>
          <a:ln w="9525" algn="ctr">
            <a:noFill/>
            <a:miter lim="800000"/>
            <a:headEnd/>
            <a:tailEnd type="none" w="lg" len="lg"/>
          </a:ln>
        </p:spPr>
        <p:txBody>
          <a:bodyPr wrap="none" tIns="91440" bIns="91440" anchor="ctr"/>
          <a:lstStyle/>
          <a:p>
            <a:endParaRPr lang="en-AU" sz="1400" b="1">
              <a:latin typeface="Arial" charset="0"/>
            </a:endParaRPr>
          </a:p>
        </p:txBody>
      </p:sp>
      <p:sp>
        <p:nvSpPr>
          <p:cNvPr id="3094" name="Rectangle 9"/>
          <p:cNvSpPr>
            <a:spLocks noChangeArrowheads="1"/>
          </p:cNvSpPr>
          <p:nvPr/>
        </p:nvSpPr>
        <p:spPr bwMode="gray">
          <a:xfrm>
            <a:off x="977529" y="5083175"/>
            <a:ext cx="1563687" cy="636588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2"/>
            </a:solidFill>
            <a:miter lim="800000"/>
            <a:headEnd/>
            <a:tailEnd type="none" w="med" len="lg"/>
          </a:ln>
        </p:spPr>
        <p:txBody>
          <a:bodyPr tIns="91440" bIns="91440" anchor="ctr"/>
          <a:lstStyle/>
          <a:p>
            <a:pPr algn="ctr">
              <a:lnSpc>
                <a:spcPct val="90000"/>
              </a:lnSpc>
              <a:buFont typeface="Arial" charset="0"/>
              <a:buChar char="•"/>
            </a:pPr>
            <a:r>
              <a:rPr lang="en-US" sz="1100">
                <a:latin typeface="Arial" charset="0"/>
              </a:rPr>
              <a:t>X FTE</a:t>
            </a:r>
          </a:p>
        </p:txBody>
      </p:sp>
      <p:cxnSp>
        <p:nvCxnSpPr>
          <p:cNvPr id="3095" name="AutoShape 4"/>
          <p:cNvCxnSpPr>
            <a:cxnSpLocks noChangeShapeType="1"/>
          </p:cNvCxnSpPr>
          <p:nvPr>
            <p:custDataLst>
              <p:tags r:id="rId9"/>
            </p:custDataLst>
          </p:nvPr>
        </p:nvCxnSpPr>
        <p:spPr bwMode="gray">
          <a:xfrm rot="16200000" flipV="1">
            <a:off x="1593479" y="4838700"/>
            <a:ext cx="488950" cy="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cxnSp>
      <p:sp>
        <p:nvSpPr>
          <p:cNvPr id="3096" name="Rectangle 9"/>
          <p:cNvSpPr>
            <a:spLocks noChangeArrowheads="1"/>
          </p:cNvSpPr>
          <p:nvPr/>
        </p:nvSpPr>
        <p:spPr bwMode="gray">
          <a:xfrm>
            <a:off x="3831892" y="5065034"/>
            <a:ext cx="1560513" cy="636588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2"/>
            </a:solidFill>
            <a:miter lim="800000"/>
            <a:headEnd/>
            <a:tailEnd type="none" w="med" len="lg"/>
          </a:ln>
        </p:spPr>
        <p:txBody>
          <a:bodyPr tIns="91440" bIns="91440" anchor="ctr"/>
          <a:lstStyle/>
          <a:p>
            <a:pPr algn="ctr">
              <a:lnSpc>
                <a:spcPct val="90000"/>
              </a:lnSpc>
              <a:buFont typeface="Arial" charset="0"/>
              <a:buChar char="•"/>
            </a:pPr>
            <a:r>
              <a:rPr lang="en-US" sz="1100">
                <a:latin typeface="Arial" charset="0"/>
              </a:rPr>
              <a:t>X FTE</a:t>
            </a:r>
          </a:p>
        </p:txBody>
      </p:sp>
      <p:cxnSp>
        <p:nvCxnSpPr>
          <p:cNvPr id="3097" name="AutoShape 4"/>
          <p:cNvCxnSpPr>
            <a:cxnSpLocks noChangeShapeType="1"/>
          </p:cNvCxnSpPr>
          <p:nvPr>
            <p:custDataLst>
              <p:tags r:id="rId10"/>
            </p:custDataLst>
          </p:nvPr>
        </p:nvCxnSpPr>
        <p:spPr bwMode="gray">
          <a:xfrm rot="16200000" flipV="1">
            <a:off x="4290680" y="4820559"/>
            <a:ext cx="488950" cy="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cxn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850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smtClean="0"/>
              <a:t>Organization Role </a:t>
            </a:r>
            <a:endParaRPr lang="en-US" dirty="0"/>
          </a:p>
        </p:txBody>
      </p:sp>
      <p:cxnSp>
        <p:nvCxnSpPr>
          <p:cNvPr id="1102851" name="AutoShape 3"/>
          <p:cNvCxnSpPr>
            <a:cxnSpLocks noChangeShapeType="1"/>
            <a:stCxn id="1102859" idx="1"/>
            <a:endCxn id="1102856" idx="2"/>
          </p:cNvCxnSpPr>
          <p:nvPr>
            <p:custDataLst>
              <p:tags r:id="rId3"/>
            </p:custDataLst>
          </p:nvPr>
        </p:nvCxnSpPr>
        <p:spPr bwMode="gray">
          <a:xfrm rot="10800000">
            <a:off x="224539" y="2322514"/>
            <a:ext cx="178687" cy="681037"/>
          </a:xfrm>
          <a:prstGeom prst="bentConnector2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</p:spPr>
      </p:cxnSp>
      <p:cxnSp>
        <p:nvCxnSpPr>
          <p:cNvPr id="1102852" name="AutoShape 4"/>
          <p:cNvCxnSpPr>
            <a:cxnSpLocks noChangeShapeType="1"/>
            <a:stCxn id="1102862" idx="1"/>
            <a:endCxn id="1102856" idx="2"/>
          </p:cNvCxnSpPr>
          <p:nvPr>
            <p:custDataLst>
              <p:tags r:id="rId4"/>
            </p:custDataLst>
          </p:nvPr>
        </p:nvCxnSpPr>
        <p:spPr bwMode="gray">
          <a:xfrm rot="10800000">
            <a:off x="224539" y="2322513"/>
            <a:ext cx="178687" cy="2024062"/>
          </a:xfrm>
          <a:prstGeom prst="bentConnector2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</p:spPr>
      </p:cxnSp>
      <p:cxnSp>
        <p:nvCxnSpPr>
          <p:cNvPr id="1102853" name="AutoShape 5"/>
          <p:cNvCxnSpPr>
            <a:cxnSpLocks noChangeShapeType="1"/>
            <a:stCxn id="1102866" idx="1"/>
            <a:endCxn id="1102856" idx="2"/>
          </p:cNvCxnSpPr>
          <p:nvPr>
            <p:custDataLst>
              <p:tags r:id="rId5"/>
            </p:custDataLst>
          </p:nvPr>
        </p:nvCxnSpPr>
        <p:spPr bwMode="gray">
          <a:xfrm rot="10800000">
            <a:off x="224539" y="2322514"/>
            <a:ext cx="178687" cy="3679825"/>
          </a:xfrm>
          <a:prstGeom prst="bentConnector2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</p:spPr>
      </p:cxnSp>
      <p:grpSp>
        <p:nvGrpSpPr>
          <p:cNvPr id="2" name="Group 6"/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114299" y="1693863"/>
            <a:ext cx="1387929" cy="628650"/>
            <a:chOff x="72" y="1067"/>
            <a:chExt cx="768" cy="396"/>
          </a:xfrm>
        </p:grpSpPr>
        <p:sp>
          <p:nvSpPr>
            <p:cNvPr id="1102855" name="Rectangle 7"/>
            <p:cNvSpPr>
              <a:spLocks noChangeArrowheads="1"/>
            </p:cNvSpPr>
            <p:nvPr/>
          </p:nvSpPr>
          <p:spPr bwMode="gray">
            <a:xfrm>
              <a:off x="74" y="1067"/>
              <a:ext cx="764" cy="396"/>
            </a:xfrm>
            <a:prstGeom prst="rect">
              <a:avLst/>
            </a:prstGeom>
            <a:solidFill>
              <a:schemeClr val="accent1"/>
            </a:solidFill>
            <a:ln w="12700" algn="ctr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tIns="91440" bIns="91440" anchor="ctr"/>
            <a:lstStyle/>
            <a:p>
              <a:pPr>
                <a:lnSpc>
                  <a:spcPct val="90000"/>
                </a:lnSpc>
              </a:pPr>
              <a:r>
                <a:rPr lang="en-US" sz="1200" b="1" dirty="0" err="1" smtClean="0">
                  <a:latin typeface="Arial" charset="0"/>
                  <a:cs typeface="Arial" charset="0"/>
                </a:rPr>
                <a:t>Directeur</a:t>
              </a:r>
              <a:r>
                <a:rPr lang="en-US" sz="1200" b="1" dirty="0" smtClean="0">
                  <a:latin typeface="Arial" charset="0"/>
                  <a:cs typeface="Arial" charset="0"/>
                </a:rPr>
                <a:t> Corporate Dev.</a:t>
              </a:r>
              <a:endParaRPr lang="en-US" sz="1200" b="1" dirty="0">
                <a:latin typeface="Arial" charset="0"/>
                <a:cs typeface="Arial" charset="0"/>
              </a:endParaRPr>
            </a:p>
            <a:p>
              <a:endParaRPr lang="en-US" sz="1200" b="1" dirty="0">
                <a:latin typeface="Arial" charset="0"/>
                <a:cs typeface="Arial" charset="0"/>
              </a:endParaRPr>
            </a:p>
          </p:txBody>
        </p:sp>
        <p:sp>
          <p:nvSpPr>
            <p:cNvPr id="1102856" name="Rectangle 8"/>
            <p:cNvSpPr>
              <a:spLocks noChangeArrowheads="1"/>
            </p:cNvSpPr>
            <p:nvPr/>
          </p:nvSpPr>
          <p:spPr bwMode="auto">
            <a:xfrm>
              <a:off x="72" y="1279"/>
              <a:ext cx="122" cy="1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 type="none" w="lg" len="lg"/>
            </a:ln>
            <a:effectLst/>
          </p:spPr>
          <p:txBody>
            <a:bodyPr wrap="none" tIns="91440" bIns="91440" anchor="ctr"/>
            <a:lstStyle/>
            <a:p>
              <a:endParaRPr lang="en-AU" sz="1400" b="1">
                <a:latin typeface="Arial" charset="0"/>
                <a:cs typeface="Arial" charset="0"/>
              </a:endParaRPr>
            </a:p>
          </p:txBody>
        </p:sp>
        <p:sp>
          <p:nvSpPr>
            <p:cNvPr id="1102857" name="Rectangle 9"/>
            <p:cNvSpPr>
              <a:spLocks noChangeArrowheads="1"/>
            </p:cNvSpPr>
            <p:nvPr/>
          </p:nvSpPr>
          <p:spPr bwMode="gray">
            <a:xfrm>
              <a:off x="72" y="1313"/>
              <a:ext cx="768" cy="150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2"/>
              </a:solidFill>
              <a:miter lim="800000"/>
              <a:headEnd/>
              <a:tailEnd type="none" w="med" len="lg"/>
            </a:ln>
            <a:effectLst/>
          </p:spPr>
          <p:txBody>
            <a:bodyPr tIns="91440" bIns="91440" anchor="ctr"/>
            <a:lstStyle/>
            <a:p>
              <a:pPr>
                <a:lnSpc>
                  <a:spcPct val="90000"/>
                </a:lnSpc>
              </a:pPr>
              <a:r>
                <a:rPr lang="en-US" sz="1200" b="1" dirty="0" err="1" smtClean="0">
                  <a:latin typeface="Arial" charset="0"/>
                  <a:cs typeface="Arial" charset="0"/>
                </a:rPr>
                <a:t>A.Haya</a:t>
              </a:r>
              <a:endParaRPr lang="en-US" sz="1200" b="1" dirty="0">
                <a:latin typeface="Arial" charset="0"/>
                <a:cs typeface="Arial" charset="0"/>
              </a:endParaRPr>
            </a:p>
          </p:txBody>
        </p:sp>
      </p:grpSp>
      <p:grpSp>
        <p:nvGrpSpPr>
          <p:cNvPr id="3" name="Group 10"/>
          <p:cNvGrpSpPr>
            <a:grpSpLocks/>
          </p:cNvGrpSpPr>
          <p:nvPr>
            <p:custDataLst>
              <p:tags r:id="rId7"/>
            </p:custDataLst>
          </p:nvPr>
        </p:nvGrpSpPr>
        <p:grpSpPr bwMode="auto">
          <a:xfrm>
            <a:off x="403225" y="2689225"/>
            <a:ext cx="1406525" cy="628650"/>
            <a:chOff x="254" y="1694"/>
            <a:chExt cx="768" cy="396"/>
          </a:xfrm>
        </p:grpSpPr>
        <p:sp>
          <p:nvSpPr>
            <p:cNvPr id="1102859" name="Rectangle 11"/>
            <p:cNvSpPr>
              <a:spLocks noChangeArrowheads="1"/>
            </p:cNvSpPr>
            <p:nvPr/>
          </p:nvSpPr>
          <p:spPr bwMode="gray">
            <a:xfrm>
              <a:off x="254" y="1694"/>
              <a:ext cx="768" cy="396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tIns="91440" bIns="91440" anchor="ctr"/>
            <a:lstStyle/>
            <a:p>
              <a:r>
                <a:rPr lang="en-US" sz="1200" b="1" dirty="0" smtClean="0">
                  <a:latin typeface="Arial" charset="0"/>
                  <a:cs typeface="Arial" charset="0"/>
                </a:rPr>
                <a:t>Strategy</a:t>
              </a:r>
              <a:endParaRPr lang="en-US" sz="1200" b="1" dirty="0">
                <a:latin typeface="Arial" charset="0"/>
                <a:cs typeface="Arial" charset="0"/>
              </a:endParaRPr>
            </a:p>
          </p:txBody>
        </p:sp>
        <p:sp>
          <p:nvSpPr>
            <p:cNvPr id="1102860" name="Rectangle 12"/>
            <p:cNvSpPr>
              <a:spLocks noChangeArrowheads="1"/>
            </p:cNvSpPr>
            <p:nvPr/>
          </p:nvSpPr>
          <p:spPr bwMode="auto">
            <a:xfrm>
              <a:off x="254" y="1906"/>
              <a:ext cx="122" cy="1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 type="none" w="lg" len="lg"/>
            </a:ln>
            <a:effectLst/>
          </p:spPr>
          <p:txBody>
            <a:bodyPr wrap="none" tIns="91440" bIns="91440" anchor="ctr"/>
            <a:lstStyle/>
            <a:p>
              <a:endParaRPr lang="en-AU" sz="1400" b="1">
                <a:latin typeface="Arial" charset="0"/>
                <a:cs typeface="Arial" charset="0"/>
              </a:endParaRPr>
            </a:p>
          </p:txBody>
        </p:sp>
      </p:grpSp>
      <p:grpSp>
        <p:nvGrpSpPr>
          <p:cNvPr id="4" name="Group 13"/>
          <p:cNvGrpSpPr>
            <a:grpSpLocks/>
          </p:cNvGrpSpPr>
          <p:nvPr>
            <p:custDataLst>
              <p:tags r:id="rId8"/>
            </p:custDataLst>
          </p:nvPr>
        </p:nvGrpSpPr>
        <p:grpSpPr bwMode="auto">
          <a:xfrm>
            <a:off x="403225" y="4032250"/>
            <a:ext cx="1406525" cy="628650"/>
            <a:chOff x="254" y="2322"/>
            <a:chExt cx="768" cy="396"/>
          </a:xfrm>
        </p:grpSpPr>
        <p:sp>
          <p:nvSpPr>
            <p:cNvPr id="1102862" name="Rectangle 14"/>
            <p:cNvSpPr>
              <a:spLocks noChangeArrowheads="1"/>
            </p:cNvSpPr>
            <p:nvPr/>
          </p:nvSpPr>
          <p:spPr bwMode="gray">
            <a:xfrm>
              <a:off x="254" y="2322"/>
              <a:ext cx="768" cy="396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tIns="91440" bIns="91440" anchor="ctr"/>
            <a:lstStyle/>
            <a:p>
              <a:r>
                <a:rPr lang="en-US" sz="1200" b="1" dirty="0" smtClean="0">
                  <a:latin typeface="Arial" charset="0"/>
                  <a:cs typeface="Arial" charset="0"/>
                </a:rPr>
                <a:t>Development</a:t>
              </a:r>
              <a:endParaRPr lang="en-US" sz="1200" b="1" dirty="0">
                <a:latin typeface="Arial" charset="0"/>
                <a:cs typeface="Arial" charset="0"/>
              </a:endParaRPr>
            </a:p>
          </p:txBody>
        </p:sp>
        <p:sp>
          <p:nvSpPr>
            <p:cNvPr id="1102863" name="Rectangle 15"/>
            <p:cNvSpPr>
              <a:spLocks noChangeArrowheads="1"/>
            </p:cNvSpPr>
            <p:nvPr/>
          </p:nvSpPr>
          <p:spPr bwMode="auto">
            <a:xfrm>
              <a:off x="254" y="2534"/>
              <a:ext cx="122" cy="1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 type="none" w="lg" len="lg"/>
            </a:ln>
            <a:effectLst/>
          </p:spPr>
          <p:txBody>
            <a:bodyPr wrap="none" tIns="91440" bIns="91440" anchor="ctr"/>
            <a:lstStyle/>
            <a:p>
              <a:endParaRPr lang="en-AU" sz="1400" b="1">
                <a:latin typeface="Arial" charset="0"/>
                <a:cs typeface="Arial" charset="0"/>
              </a:endParaRPr>
            </a:p>
          </p:txBody>
        </p:sp>
      </p:grpSp>
      <p:grpSp>
        <p:nvGrpSpPr>
          <p:cNvPr id="5" name="Group 16"/>
          <p:cNvGrpSpPr>
            <a:grpSpLocks/>
          </p:cNvGrpSpPr>
          <p:nvPr>
            <p:custDataLst>
              <p:tags r:id="rId9"/>
            </p:custDataLst>
          </p:nvPr>
        </p:nvGrpSpPr>
        <p:grpSpPr bwMode="auto">
          <a:xfrm>
            <a:off x="403225" y="5519738"/>
            <a:ext cx="1406525" cy="628650"/>
            <a:chOff x="1194" y="2847"/>
            <a:chExt cx="1154" cy="396"/>
          </a:xfrm>
        </p:grpSpPr>
        <p:sp>
          <p:nvSpPr>
            <p:cNvPr id="1102865" name="Rectangle 17"/>
            <p:cNvSpPr>
              <a:spLocks noChangeArrowheads="1"/>
            </p:cNvSpPr>
            <p:nvPr/>
          </p:nvSpPr>
          <p:spPr bwMode="gray">
            <a:xfrm>
              <a:off x="1194" y="2847"/>
              <a:ext cx="1154" cy="396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tIns="91440" bIns="91440" anchor="ctr"/>
            <a:lstStyle/>
            <a:p>
              <a:r>
                <a:rPr lang="en-US" sz="1200" b="1" dirty="0" smtClean="0">
                  <a:latin typeface="Arial" charset="0"/>
                  <a:cs typeface="Arial" charset="0"/>
                </a:rPr>
                <a:t>Market Research</a:t>
              </a:r>
              <a:endParaRPr lang="en-US" sz="1200" b="1" dirty="0">
                <a:latin typeface="Arial" charset="0"/>
                <a:cs typeface="Arial" charset="0"/>
              </a:endParaRPr>
            </a:p>
          </p:txBody>
        </p:sp>
        <p:sp>
          <p:nvSpPr>
            <p:cNvPr id="1102866" name="Rectangle 18"/>
            <p:cNvSpPr>
              <a:spLocks noChangeArrowheads="1"/>
            </p:cNvSpPr>
            <p:nvPr/>
          </p:nvSpPr>
          <p:spPr bwMode="auto">
            <a:xfrm>
              <a:off x="1194" y="3059"/>
              <a:ext cx="184" cy="1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 type="none" w="lg" len="lg"/>
            </a:ln>
            <a:effectLst/>
          </p:spPr>
          <p:txBody>
            <a:bodyPr wrap="none" tIns="91440" bIns="91440" anchor="ctr"/>
            <a:lstStyle/>
            <a:p>
              <a:endParaRPr lang="en-AU" sz="1400" b="1">
                <a:latin typeface="Arial" charset="0"/>
                <a:cs typeface="Arial" charset="0"/>
              </a:endParaRPr>
            </a:p>
          </p:txBody>
        </p:sp>
      </p:grpSp>
      <p:sp>
        <p:nvSpPr>
          <p:cNvPr id="1102867" name="Rectangle 19"/>
          <p:cNvSpPr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1809750" y="1981200"/>
            <a:ext cx="3516313" cy="4286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tIns="91440" bIns="91440" anchor="b">
            <a:spAutoFit/>
          </a:bodyPr>
          <a:lstStyle/>
          <a:p>
            <a:r>
              <a:rPr lang="en-US" sz="1600" b="1">
                <a:cs typeface="Arial" charset="0"/>
              </a:rPr>
              <a:t>Role</a:t>
            </a:r>
          </a:p>
        </p:txBody>
      </p:sp>
      <p:sp>
        <p:nvSpPr>
          <p:cNvPr id="1102868" name="Rectangle 20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809750" y="2409825"/>
            <a:ext cx="3516313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marL="92075" indent="-92075" algn="l">
              <a:buClr>
                <a:schemeClr val="tx2"/>
              </a:buClr>
              <a:buSzPct val="100000"/>
              <a:buFontTx/>
              <a:buChar char="•"/>
            </a:pPr>
            <a:r>
              <a:rPr lang="en-US" sz="1200" dirty="0"/>
              <a:t>X</a:t>
            </a:r>
            <a:endParaRPr lang="en-US" sz="1200" dirty="0">
              <a:cs typeface="Arial" charset="0"/>
            </a:endParaRPr>
          </a:p>
        </p:txBody>
      </p:sp>
      <p:sp>
        <p:nvSpPr>
          <p:cNvPr id="1102869" name="Rectangle 21"/>
          <p:cNvSpPr>
            <a:spLocks noChangeArrowheads="1"/>
          </p:cNvSpPr>
          <p:nvPr>
            <p:custDataLst>
              <p:tags r:id="rId12"/>
            </p:custDataLst>
          </p:nvPr>
        </p:nvSpPr>
        <p:spPr bwMode="gray">
          <a:xfrm>
            <a:off x="5586413" y="1981200"/>
            <a:ext cx="1773237" cy="4286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tIns="91440" bIns="91440" anchor="b">
            <a:spAutoFit/>
          </a:bodyPr>
          <a:lstStyle/>
          <a:p>
            <a:r>
              <a:rPr lang="en-US" sz="1600" b="1">
                <a:cs typeface="Arial" charset="0"/>
              </a:rPr>
              <a:t>In charge</a:t>
            </a:r>
          </a:p>
        </p:txBody>
      </p:sp>
      <p:sp>
        <p:nvSpPr>
          <p:cNvPr id="1102870" name="Rectangle 22"/>
          <p:cNvSpPr>
            <a:spLocks noChangeArrowheads="1"/>
          </p:cNvSpPr>
          <p:nvPr>
            <p:custDataLst>
              <p:tags r:id="rId13"/>
            </p:custDataLst>
          </p:nvPr>
        </p:nvSpPr>
        <p:spPr bwMode="gray">
          <a:xfrm>
            <a:off x="7578725" y="1981200"/>
            <a:ext cx="1773238" cy="4286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tIns="91440" bIns="91440" anchor="b">
            <a:spAutoFit/>
          </a:bodyPr>
          <a:lstStyle/>
          <a:p>
            <a:r>
              <a:rPr lang="en-US" sz="1600" b="1">
                <a:cs typeface="Arial" charset="0"/>
              </a:rPr>
              <a:t>Staffing</a:t>
            </a:r>
          </a:p>
        </p:txBody>
      </p:sp>
      <p:sp>
        <p:nvSpPr>
          <p:cNvPr id="1102871" name="Rectangle 23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1809750" y="3917950"/>
            <a:ext cx="3516313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marL="92075" indent="-92075" algn="l">
              <a:buClr>
                <a:schemeClr val="tx2"/>
              </a:buClr>
              <a:buSzPct val="100000"/>
              <a:buFontTx/>
              <a:buChar char="•"/>
            </a:pPr>
            <a:r>
              <a:rPr lang="en-US" sz="1200">
                <a:cs typeface="Arial" charset="0"/>
              </a:rPr>
              <a:t>x</a:t>
            </a:r>
          </a:p>
        </p:txBody>
      </p:sp>
      <p:sp>
        <p:nvSpPr>
          <p:cNvPr id="1102872" name="Rectangle 24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1809750" y="5287963"/>
            <a:ext cx="3516313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marL="92075" indent="-92075" algn="l">
              <a:buClr>
                <a:schemeClr val="tx2"/>
              </a:buClr>
              <a:buSzPct val="100000"/>
              <a:buFontTx/>
              <a:buChar char="•"/>
            </a:pPr>
            <a:r>
              <a:rPr lang="en-US" sz="1200">
                <a:cs typeface="Arial" charset="0"/>
              </a:rPr>
              <a:t>x</a:t>
            </a:r>
          </a:p>
          <a:p>
            <a:pPr marL="92075" indent="-92075" algn="l">
              <a:buClr>
                <a:schemeClr val="tx2"/>
              </a:buClr>
              <a:buSzPct val="100000"/>
              <a:buFontTx/>
              <a:buChar char="•"/>
            </a:pPr>
            <a:endParaRPr lang="en-US" sz="1200">
              <a:cs typeface="Arial" charset="0"/>
            </a:endParaRPr>
          </a:p>
        </p:txBody>
      </p:sp>
      <p:sp>
        <p:nvSpPr>
          <p:cNvPr id="1102873" name="Rectangle 25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5568950" y="2409825"/>
            <a:ext cx="1773238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algn="l">
              <a:buClr>
                <a:srgbClr val="EE1B2E"/>
              </a:buClr>
            </a:pPr>
            <a:r>
              <a:rPr lang="en-US" sz="1200" dirty="0" err="1" smtClean="0">
                <a:cs typeface="Arial" charset="0"/>
              </a:rPr>
              <a:t>Gunther</a:t>
            </a:r>
            <a:r>
              <a:rPr lang="en-US" sz="1200" dirty="0" smtClean="0">
                <a:cs typeface="Arial" charset="0"/>
              </a:rPr>
              <a:t> Schneider</a:t>
            </a:r>
            <a:endParaRPr lang="en-US" sz="1200" dirty="0">
              <a:cs typeface="Arial" charset="0"/>
            </a:endParaRPr>
          </a:p>
        </p:txBody>
      </p:sp>
      <p:sp>
        <p:nvSpPr>
          <p:cNvPr id="1102874" name="Rectangle 26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5568950" y="3946525"/>
            <a:ext cx="1773238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algn="l">
              <a:buClr>
                <a:srgbClr val="EE1B2E"/>
              </a:buClr>
            </a:pPr>
            <a:r>
              <a:rPr lang="en-US" sz="1200" dirty="0" smtClean="0">
                <a:cs typeface="Arial" charset="0"/>
              </a:rPr>
              <a:t>Jean-François Perret</a:t>
            </a:r>
            <a:endParaRPr lang="en-US" sz="1200" dirty="0">
              <a:cs typeface="Arial" charset="0"/>
            </a:endParaRPr>
          </a:p>
        </p:txBody>
      </p:sp>
      <p:sp>
        <p:nvSpPr>
          <p:cNvPr id="1102875" name="Rectangle 27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5583238" y="5359400"/>
            <a:ext cx="1773237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algn="l">
              <a:buClr>
                <a:srgbClr val="EE1B2E"/>
              </a:buClr>
            </a:pPr>
            <a:r>
              <a:rPr lang="en-US" sz="1200" dirty="0" smtClean="0">
                <a:cs typeface="Arial" charset="0"/>
              </a:rPr>
              <a:t>Anne-Cécile Baudon</a:t>
            </a:r>
            <a:endParaRPr lang="en-US" sz="1200" dirty="0">
              <a:cs typeface="Arial" charset="0"/>
            </a:endParaRPr>
          </a:p>
        </p:txBody>
      </p:sp>
      <p:sp>
        <p:nvSpPr>
          <p:cNvPr id="1102876" name="Rectangle 28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7572375" y="2409825"/>
            <a:ext cx="1773238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algn="l">
              <a:buClr>
                <a:srgbClr val="EE1B2E"/>
              </a:buClr>
            </a:pPr>
            <a:r>
              <a:rPr lang="en-US" sz="1200">
                <a:cs typeface="Arial" charset="0"/>
              </a:rPr>
              <a:t>X FTE</a:t>
            </a:r>
          </a:p>
        </p:txBody>
      </p:sp>
      <p:sp>
        <p:nvSpPr>
          <p:cNvPr id="1102877" name="Rectangle 29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7572375" y="3946525"/>
            <a:ext cx="1773238" cy="10445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algn="l">
              <a:buClr>
                <a:srgbClr val="EE1B2E"/>
              </a:buClr>
            </a:pPr>
            <a:r>
              <a:rPr lang="en-US" sz="1200" dirty="0">
                <a:cs typeface="Arial" charset="0"/>
              </a:rPr>
              <a:t>X FTE </a:t>
            </a:r>
          </a:p>
          <a:p>
            <a:pPr algn="l">
              <a:buClr>
                <a:srgbClr val="EE1B2E"/>
              </a:buClr>
            </a:pPr>
            <a:endParaRPr lang="en-US" sz="1200" dirty="0">
              <a:cs typeface="Arial" charset="0"/>
            </a:endParaRPr>
          </a:p>
        </p:txBody>
      </p:sp>
      <p:sp>
        <p:nvSpPr>
          <p:cNvPr id="1102879" name="Line 31"/>
          <p:cNvSpPr>
            <a:spLocks noChangeShapeType="1"/>
          </p:cNvSpPr>
          <p:nvPr>
            <p:custDataLst>
              <p:tags r:id="rId21"/>
            </p:custDataLst>
          </p:nvPr>
        </p:nvSpPr>
        <p:spPr bwMode="gray">
          <a:xfrm>
            <a:off x="431800" y="3795713"/>
            <a:ext cx="9266238" cy="0"/>
          </a:xfrm>
          <a:prstGeom prst="line">
            <a:avLst/>
          </a:prstGeom>
          <a:noFill/>
          <a:ln w="12700">
            <a:solidFill>
              <a:srgbClr val="B4B4B4"/>
            </a:solidFill>
            <a:prstDash val="dash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1102880" name="Line 32"/>
          <p:cNvSpPr>
            <a:spLocks noChangeShapeType="1"/>
          </p:cNvSpPr>
          <p:nvPr>
            <p:custDataLst>
              <p:tags r:id="rId22"/>
            </p:custDataLst>
          </p:nvPr>
        </p:nvSpPr>
        <p:spPr bwMode="gray">
          <a:xfrm>
            <a:off x="431800" y="5240338"/>
            <a:ext cx="9266238" cy="0"/>
          </a:xfrm>
          <a:prstGeom prst="line">
            <a:avLst/>
          </a:prstGeom>
          <a:noFill/>
          <a:ln w="12700">
            <a:solidFill>
              <a:srgbClr val="B4B4B4"/>
            </a:solidFill>
            <a:prstDash val="dash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graphicFrame>
        <p:nvGraphicFramePr>
          <p:cNvPr id="1102881" name="Rectangle 33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84994" r:id="rId26" imgW="0" imgH="0" progId="">
              <p:embed/>
            </p:oleObj>
          </a:graphicData>
        </a:graphic>
      </p:graphicFrame>
      <p:sp>
        <p:nvSpPr>
          <p:cNvPr id="1102882" name="Rectangle 34"/>
          <p:cNvSpPr>
            <a:spLocks noChangeArrowheads="1"/>
          </p:cNvSpPr>
          <p:nvPr>
            <p:custDataLst>
              <p:tags r:id="rId23"/>
            </p:custDataLst>
          </p:nvPr>
        </p:nvSpPr>
        <p:spPr bwMode="gray">
          <a:xfrm rot="487806">
            <a:off x="6049438" y="561588"/>
            <a:ext cx="1671100" cy="276999"/>
          </a:xfrm>
          <a:prstGeom prst="rect">
            <a:avLst/>
          </a:prstGeom>
          <a:solidFill>
            <a:schemeClr val="tx2"/>
          </a:solidFill>
          <a:ln w="19050" algn="ctr">
            <a:solidFill>
              <a:schemeClr val="bg1"/>
            </a:solidFill>
            <a:miter lim="800000"/>
            <a:headEnd/>
            <a:tailEnd type="none" w="med" len="lg"/>
          </a:ln>
          <a:effectLst/>
        </p:spPr>
        <p:txBody>
          <a:bodyPr wrap="none" lIns="0" tIns="0" rIns="0" bIns="0" anchor="ctr">
            <a:spAutoFit/>
          </a:bodyPr>
          <a:lstStyle/>
          <a:p>
            <a:pPr eaLnBrk="0" hangingPunct="0"/>
            <a:r>
              <a:rPr lang="en-US" b="1" dirty="0">
                <a:solidFill>
                  <a:schemeClr val="bg1"/>
                </a:solidFill>
              </a:rPr>
              <a:t>To be completed 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86466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86018" r:id="rId6" imgW="0" imgH="0" progId="">
              <p:embed/>
            </p:oleObj>
          </a:graphicData>
        </a:graphic>
      </p:graphicFrame>
      <p:sp>
        <p:nvSpPr>
          <p:cNvPr id="1086467" name="Rectangle 3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660400" y="1143000"/>
            <a:ext cx="8789988" cy="533400"/>
          </a:xfrm>
        </p:spPr>
        <p:txBody>
          <a:bodyPr/>
          <a:lstStyle/>
          <a:p>
            <a:r>
              <a:rPr lang="en-US" dirty="0" smtClean="0"/>
              <a:t>E.ON France </a:t>
            </a:r>
            <a:r>
              <a:rPr lang="en-US" b="1" dirty="0" smtClean="0"/>
              <a:t>Corporate </a:t>
            </a:r>
            <a:r>
              <a:rPr lang="en-US" b="1" dirty="0" err="1" smtClean="0"/>
              <a:t>Developpment</a:t>
            </a:r>
            <a:r>
              <a:rPr lang="en-US" b="1" dirty="0" smtClean="0"/>
              <a:t> </a:t>
            </a:r>
            <a:r>
              <a:rPr lang="en-US" dirty="0"/>
              <a:t>– Function description</a:t>
            </a:r>
          </a:p>
        </p:txBody>
      </p:sp>
      <p:sp>
        <p:nvSpPr>
          <p:cNvPr id="1086468" name="Rectangle 4"/>
          <p:cNvSpPr>
            <a:spLocks noChangeArrowheads="1"/>
          </p:cNvSpPr>
          <p:nvPr/>
        </p:nvSpPr>
        <p:spPr bwMode="gray">
          <a:xfrm>
            <a:off x="455613" y="1824038"/>
            <a:ext cx="4113212" cy="4286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tIns="91440" bIns="91440" anchor="b">
            <a:spAutoFit/>
          </a:bodyPr>
          <a:lstStyle/>
          <a:p>
            <a:r>
              <a:rPr lang="en-US" sz="1600" b="1">
                <a:cs typeface="Arial" charset="0"/>
              </a:rPr>
              <a:t>Scope of Function</a:t>
            </a:r>
          </a:p>
        </p:txBody>
      </p:sp>
      <p:sp>
        <p:nvSpPr>
          <p:cNvPr id="1086469" name="Rectangle 5"/>
          <p:cNvSpPr>
            <a:spLocks noChangeArrowheads="1"/>
          </p:cNvSpPr>
          <p:nvPr/>
        </p:nvSpPr>
        <p:spPr bwMode="gray">
          <a:xfrm>
            <a:off x="455613" y="2252663"/>
            <a:ext cx="4113212" cy="3602037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1440" bIns="91440"/>
          <a:lstStyle/>
          <a:p>
            <a:pPr algn="l">
              <a:lnSpc>
                <a:spcPct val="95000"/>
              </a:lnSpc>
            </a:pPr>
            <a:r>
              <a:rPr lang="en-US" sz="1400" b="1" dirty="0" smtClean="0">
                <a:cs typeface="Arial" charset="0"/>
              </a:rPr>
              <a:t>Objective 1</a:t>
            </a:r>
            <a:endParaRPr lang="en-US" sz="1400" b="1" dirty="0">
              <a:cs typeface="Arial" charset="0"/>
            </a:endParaRPr>
          </a:p>
          <a:p>
            <a:pPr marL="288925" lvl="1" indent="-174625" algn="l">
              <a:lnSpc>
                <a:spcPct val="95000"/>
              </a:lnSpc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TBC</a:t>
            </a:r>
            <a:endParaRPr lang="en-US" sz="1400" dirty="0">
              <a:cs typeface="Arial" charset="0"/>
            </a:endParaRPr>
          </a:p>
          <a:p>
            <a:pPr marL="288925" lvl="1" indent="-174625" algn="l">
              <a:lnSpc>
                <a:spcPct val="95000"/>
              </a:lnSpc>
              <a:buClr>
                <a:schemeClr val="tx2"/>
              </a:buClr>
              <a:buFontTx/>
              <a:buChar char="•"/>
            </a:pPr>
            <a:endParaRPr lang="en-US" sz="1400" dirty="0">
              <a:cs typeface="Arial" charset="0"/>
            </a:endParaRPr>
          </a:p>
          <a:p>
            <a:pPr algn="l">
              <a:lnSpc>
                <a:spcPct val="95000"/>
              </a:lnSpc>
            </a:pPr>
            <a:r>
              <a:rPr lang="en-US" sz="1400" b="1" dirty="0" smtClean="0">
                <a:cs typeface="Arial" charset="0"/>
              </a:rPr>
              <a:t>Objective 1</a:t>
            </a:r>
          </a:p>
          <a:p>
            <a:pPr marL="288925" lvl="1" indent="-174625" algn="l">
              <a:lnSpc>
                <a:spcPct val="95000"/>
              </a:lnSpc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TBC</a:t>
            </a:r>
          </a:p>
          <a:p>
            <a:pPr marL="288925" lvl="1" indent="-174625" algn="l">
              <a:lnSpc>
                <a:spcPct val="95000"/>
              </a:lnSpc>
              <a:buClr>
                <a:schemeClr val="tx2"/>
              </a:buClr>
              <a:buFontTx/>
              <a:buChar char="•"/>
            </a:pPr>
            <a:endParaRPr lang="en-US" sz="1400" dirty="0">
              <a:cs typeface="Arial" charset="0"/>
            </a:endParaRPr>
          </a:p>
          <a:p>
            <a:pPr algn="l">
              <a:lnSpc>
                <a:spcPct val="95000"/>
              </a:lnSpc>
            </a:pPr>
            <a:r>
              <a:rPr lang="en-US" sz="1400" b="1" dirty="0" smtClean="0">
                <a:cs typeface="Arial" charset="0"/>
              </a:rPr>
              <a:t>Management</a:t>
            </a:r>
            <a:endParaRPr lang="en-US" sz="1400" b="1" dirty="0">
              <a:cs typeface="Arial" charset="0"/>
            </a:endParaRPr>
          </a:p>
          <a:p>
            <a:pPr marL="288925" lvl="1" indent="-174625" algn="l">
              <a:lnSpc>
                <a:spcPct val="95000"/>
              </a:lnSpc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TBC</a:t>
            </a:r>
            <a:endParaRPr lang="en-US" sz="1400" dirty="0">
              <a:cs typeface="Arial" charset="0"/>
            </a:endParaRPr>
          </a:p>
        </p:txBody>
      </p:sp>
      <p:sp>
        <p:nvSpPr>
          <p:cNvPr id="1086470" name="Rectangle 6"/>
          <p:cNvSpPr>
            <a:spLocks noChangeArrowheads="1"/>
          </p:cNvSpPr>
          <p:nvPr/>
        </p:nvSpPr>
        <p:spPr bwMode="gray">
          <a:xfrm>
            <a:off x="5337175" y="1824038"/>
            <a:ext cx="4113213" cy="4286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tIns="91440" bIns="91440" anchor="b">
            <a:spAutoFit/>
          </a:bodyPr>
          <a:lstStyle/>
          <a:p>
            <a:r>
              <a:rPr lang="en-US" sz="1600" b="1">
                <a:cs typeface="Arial" charset="0"/>
              </a:rPr>
              <a:t>Steering – Interfaces</a:t>
            </a:r>
          </a:p>
        </p:txBody>
      </p:sp>
      <p:sp>
        <p:nvSpPr>
          <p:cNvPr id="1086471" name="Rectangle 7"/>
          <p:cNvSpPr>
            <a:spLocks noChangeArrowheads="1"/>
          </p:cNvSpPr>
          <p:nvPr/>
        </p:nvSpPr>
        <p:spPr bwMode="gray">
          <a:xfrm>
            <a:off x="5337175" y="2252663"/>
            <a:ext cx="4113213" cy="3602037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1440" bIns="91440"/>
          <a:lstStyle/>
          <a:p>
            <a:pPr algn="l"/>
            <a:r>
              <a:rPr lang="en-US" sz="1400" b="1" dirty="0">
                <a:cs typeface="Arial" charset="0"/>
              </a:rPr>
              <a:t>Report to EFR </a:t>
            </a:r>
            <a:r>
              <a:rPr lang="en-US" sz="1400" b="1" dirty="0" err="1">
                <a:cs typeface="Arial" charset="0"/>
              </a:rPr>
              <a:t>Directoire</a:t>
            </a:r>
            <a:endParaRPr lang="en-US" sz="1400" b="1" dirty="0">
              <a:cs typeface="Arial" charset="0"/>
            </a:endParaRP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endParaRPr lang="en-US" sz="1400" dirty="0">
              <a:cs typeface="Arial" charset="0"/>
            </a:endParaRPr>
          </a:p>
          <a:p>
            <a:pPr algn="l"/>
            <a:r>
              <a:rPr lang="en-US" sz="1400" b="1" dirty="0" smtClean="0">
                <a:cs typeface="Arial" charset="0"/>
              </a:rPr>
              <a:t>SNET</a:t>
            </a:r>
            <a:endParaRPr lang="en-US" sz="1400" dirty="0">
              <a:cs typeface="Arial" charset="0"/>
            </a:endParaRP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.</a:t>
            </a:r>
            <a:endParaRPr lang="en-US" sz="1400" dirty="0">
              <a:cs typeface="Arial" charset="0"/>
            </a:endParaRP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endParaRPr lang="en-US" sz="1400" dirty="0">
              <a:cs typeface="Arial" charset="0"/>
            </a:endParaRPr>
          </a:p>
          <a:p>
            <a:pPr algn="l"/>
            <a:r>
              <a:rPr lang="en-US" sz="1400" b="1" dirty="0">
                <a:cs typeface="Arial" charset="0"/>
              </a:rPr>
              <a:t>Interfaces</a:t>
            </a: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.</a:t>
            </a: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r>
              <a:rPr lang="en-US" sz="1400" dirty="0" smtClean="0">
                <a:cs typeface="Arial" charset="0"/>
              </a:rPr>
              <a:t>.</a:t>
            </a:r>
          </a:p>
          <a:p>
            <a:pPr marL="288925" lvl="1" indent="-174625" algn="l">
              <a:buClr>
                <a:schemeClr val="tx2"/>
              </a:buClr>
              <a:buFontTx/>
              <a:buChar char="•"/>
            </a:pPr>
            <a:endParaRPr lang="en-US" sz="1400" dirty="0">
              <a:cs typeface="Arial" charset="0"/>
            </a:endParaRPr>
          </a:p>
        </p:txBody>
      </p:sp>
      <p:sp>
        <p:nvSpPr>
          <p:cNvPr id="1086472" name="Rectangle 8"/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 rot="487806">
            <a:off x="6076690" y="561588"/>
            <a:ext cx="1616596" cy="276999"/>
          </a:xfrm>
          <a:prstGeom prst="rect">
            <a:avLst/>
          </a:prstGeom>
          <a:solidFill>
            <a:schemeClr val="tx2"/>
          </a:solidFill>
          <a:ln w="19050" algn="ctr">
            <a:solidFill>
              <a:schemeClr val="bg1"/>
            </a:solidFill>
            <a:miter lim="800000"/>
            <a:headEnd/>
            <a:tailEnd type="none" w="med" len="lg"/>
          </a:ln>
          <a:effectLst/>
        </p:spPr>
        <p:txBody>
          <a:bodyPr wrap="none" lIns="0" tIns="0" rIns="0" bIns="0" anchor="ctr">
            <a:spAutoFit/>
          </a:bodyPr>
          <a:lstStyle/>
          <a:p>
            <a:pPr eaLnBrk="0" hangingPunct="0"/>
            <a:r>
              <a:rPr lang="en-US" b="1" dirty="0">
                <a:solidFill>
                  <a:schemeClr val="bg1"/>
                </a:solidFill>
              </a:rPr>
              <a:t>To be completed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ERSION" val="4.0"/>
  <p:tag name="BASIS" val="EONVorlage"/>
  <p:tag name="BU" val="EON_France_W"/>
  <p:tag name="THINKCELLPRESENTATIONDONOTDELETE" val="&lt;?xml version=&quot;1.0&quot; encoding=&quot;UTF-16&quot; standalone=&quot;yes&quot;?&gt;&#10;&lt;root&gt;&lt;version val=&quot;17248&quot;/&gt;&lt;partner val=&quot;535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eweekdayFirstOfWeek val=&quot;2&quot;/&gt;&lt;m_mruColor&gt;&lt;m_vecMRU length=&quot;8&quot;&gt;&lt;elem&gt;&lt;m_ppcolschidx val=&quot;0&quot;/&gt;&lt;m_rgb r=&quot;f2&quot; g=&quot;1c&quot; b=&quot;a&quot;/&gt;&lt;/elem&gt;&lt;elem&gt;&lt;m_ppcolschidx val=&quot;0&quot;/&gt;&lt;m_rgb r=&quot;7f&quot; g=&quot;0&quot; b=&quot;26&quot;/&gt;&lt;/elem&gt;&lt;elem&gt;&lt;m_ppcolschidx val=&quot;0&quot;/&gt;&lt;m_rgb r=&quot;d2&quot; g=&quot;d2&quot; b=&quot;d2&quot;/&gt;&lt;/elem&gt;&lt;elem&gt;&lt;m_ppcolschidx val=&quot;0&quot;/&gt;&lt;m_rgb r=&quot;b4&quot; g=&quot;b4&quot; b=&quot;b4&quot;/&gt;&lt;/elem&gt;&lt;elem&gt;&lt;m_ppcolschidx val=&quot;0&quot;/&gt;&lt;m_rgb r=&quot;96&quot; g=&quot;96&quot; b=&quot;96&quot;/&gt;&lt;/elem&gt;&lt;elem&gt;&lt;m_ppcolschidx val=&quot;0&quot;/&gt;&lt;m_rgb r=&quot;78&quot; g=&quot;78&quot; b=&quot;78&quot;/&gt;&lt;/elem&gt;&lt;elem&gt;&lt;m_ppcolschidx val=&quot;0&quot;/&gt;&lt;m_rgb r=&quot;5a&quot; g=&quot;5a&quot; b=&quot;5a&quot;/&gt;&lt;/elem&gt;&lt;elem&gt;&lt;m_ppcolschidx val=&quot;0&quot;/&gt;&lt;m_rgb r=&quot;46&quot; g=&quot;46&quot; b=&quot;46&quot;/&gt;&lt;/elem&gt;&lt;/m_vecMRU&gt;&lt;/m_mruColor&gt;&lt;/CPresentation&gt;&lt;CDefaultPrec id=&quot;9&quot;&gt;&lt;m_precDefault&gt;&lt;m_strFormatTime&gt;%#d&lt;/m_strFormatTime&gt;&lt;/m_precDefault&gt;&lt;/CDefaultPrec&gt;&lt;CDefaultPrec id=&quot;8&quot;&gt;&lt;m_precDefault&gt;&lt;m_strFormatTime&gt;%d.&lt;/m_strFormatTime&gt;&lt;/m_precDefault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&gt;&lt;m_strFormatTime&gt;%#d %1&lt;/m_strFormatTime&gt;&lt;/m_precDefault&gt;&lt;/CDefaultPrec&gt;&lt;CDefaultPrec id=&quot;3&quot;&gt;&lt;m_precDefault/&gt;&lt;/CDefaultPrec&gt;&lt;CDefaultPrec id=&quot;2&quot;&gt;&lt;m_precDefault&gt;&lt;m_chDecimalSymbol&gt;.&lt;/m_chDecimalSymbol&gt;&lt;m_nGroupingDigits val=&quot;3&quot;/&gt;&lt;m_chGroupingSymbol&gt; &lt;/m_chGroupingSymbol&gt;&lt;/m_precDefault&gt;&lt;/CDefaultPrec&gt;&lt;/root&gt;"/>
  <p:tag name="THINKCELLUNDODONOTDELETE" val="128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DsPHIDksEinnvFj3yAi4A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TfiGZDT0kOa._H4LeDGpA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wjXjKHGcEKbhwvuD7eOdQ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2hrJUiRYECLIs.TS9a07g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iL.ZUKBCE2VoXE8ouR2AA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hD2txp3UUi3WDdV.0Edww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WqWwRSUbUSp7qV.HLw8Kg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o3tuisXUE6_FfcTz7Kvuw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LGb.GEqlUu_Chi0Q747QQ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7NK9djd9Euz5Oaq1dBNPw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H_ApINs_k6vhlD43cRTo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buw0sRe9UCuyPDuqUOX7Q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sba_RKIHUuI6tNSdqrYpg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H_ApINs_k6vhlD43cRTow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sba_RKIHUuI6tNSdqrYpg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H_ApINs_k6vhlD43cRTow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sba_RKIHUuI6tNSdqrYpg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H_ApINs_k6vhlD43cRTow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sba_RKIHUuI6tNSdqrYpg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H_ApINs_k6vhlD43cRTow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NdyFcy.8kCtbWHP85IOKA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Fxji01bskyyorVvRhvJ2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g.hlJxtKUKCYByYboKQvA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g_QIlNG9k.YFRU7lm0pwg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s9b6tPY6kS4ItGN2BZjbg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JrsOqMmy0ekLLGZgJbHvg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g_QIlNG9k.YFRU7lm0pwg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g_QIlNG9k.YFRU7lm0pwg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g_QIlNG9k.YFRU7lm0pwg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g_QIlNG9k.YFRU7lm0pwg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xjZE3TbzEGDCR0q16SMFA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xjZE3TbzEGDCR0q16SMFA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xjZE3TbzEGDCR0q16SMF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TFV2OYQfUSrxfqopOsq3w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NdyFcy.8kCtbWHP85IOKA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Fxji01bskyyorVvRhvJ2Q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g_QIlNG9k.YFRU7lm0pwg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CKltX1FRkGw_lycfT7HUQ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s9b6tPY6kS4ItGN2BZjbg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JrsOqMmy0ekLLGZgJbHvg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xjZE3TbzEGDCR0q16SMFA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TaIa6Lan0K_XH6CeEKZIA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cpsOpv9eEqTdVT.9Gy_Zg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d7xyC5bnk.taU7xd7iJL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9r1wd6zTkqgwULXskcWag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NPyFrqtPEqodY9xxLr0Bw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26YAnaK4U.QuKtZ8JnF.A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TfiGZDT0kOa._H4LeDGpA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wjXjKHGcEKbhwvuD7eOdQ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2hrJUiRYECLIs.TS9a07g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iL.ZUKBCE2VoXE8ouR2AA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hD2txp3UUi3WDdV.0Edww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WqWwRSUbUSp7qV.HLw8Kg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o3tuisXUE6_FfcTz7Kvuw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LGb.GEqlUu_Chi0Q747Q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X3fybKPqkGMdjuXLRhbQQ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7NK9djd9Euz5Oaq1dBNPw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H_ApINs_k6vhlD43cRTow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sba_RKIHUuI6tNSdqrYpg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H_ApINs_k6vhlD43cRTow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NdyFcy.8kCtbWHP85IOKA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Fxji01bskyyorVvRhvJ2Q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g_QIlNG9k.YFRU7lm0pwg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s9b6tPY6kS4ItGN2BZjbg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JrsOqMmy0ekLLGZgJbHvg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g_QIlNG9k.YFRU7lm0pwg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L6gIQ1Y6k63DKCF6Gdlog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g_QIlNG9k.YFRU7lm0pwg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g_QIlNG9k.YFRU7lm0pwg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g_QIlNG9k.YFRU7lm0pwg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xjZE3TbzEGDCR0q16SMFA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xjZE3TbzEGDCR0q16SMFA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xjZE3TbzEGDCR0q16SMFA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NdyFcy.8kCtbWHP85IOKA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Fxji01bskyyorVvRhvJ2Q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g_QIlNG9k.YFRU7lm0pwg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CKltX1FRkGw_lycfT7HUQ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3ae.VcDpE6dbvg0G4TOQw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s9b6tPY6kS4ItGN2BZjbg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JrsOqMmy0ekLLGZgJbHvg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xjZE3TbzEGDCR0q16SMFA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TaIa6Lan0K_XH6CeEKZIA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cpsOpv9eEqTdVT.9Gy_Zg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d7xyC5bnk.taU7xd7iJLw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NPyFrqtPEqodY9xxLr0Bw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26YAnaK4U.QuKtZ8JnF.A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TfiGZDT0kOa._H4LeDGpA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wjXjKHGcEKbhwvuD7eOd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miE7W0sKE6_q4gEYJHreQ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2hrJUiRYECLIs.TS9a07g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iL.ZUKBCE2VoXE8ouR2AA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hD2txp3UUi3WDdV.0Edww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WqWwRSUbUSp7qV.HLw8Kg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o3tuisXUE6_FfcTz7Kvuw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LGb.GEqlUu_Chi0Q747QQ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7NK9djd9Euz5Oaq1dBNPw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H_ApINs_k6vhlD43cRTow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sba_RKIHUuI6tNSdqrYpg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H_ApINs_k6vhlD43cRTow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k1OKpfomkiJ_o7dKnvC8g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NdyFcy.8kCtbWHP85IOKA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Fxji01bskyyorVvRhvJ2Q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g_QIlNG9k.YFRU7lm0pwg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s9b6tPY6kS4ItGN2BZjbg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JrsOqMmy0ekLLGZgJbHvg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g_QIlNG9k.YFRU7lm0pwg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g_QIlNG9k.YFRU7lm0pwg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g_QIlNG9k.YFRU7lm0pwg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g_QIlNG9k.YFRU7lm0pwg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xjZE3TbzEGDCR0q16SMF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hqIax.Ns0.vT14lK3Msqg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yZlS872RU68aCj352UenQ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xjZE3TbzEGDCR0q16SMFA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xjZE3TbzEGDCR0q16SMFA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NdyFcy.8kCtbWHP85IOKA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Fxji01bskyyorVvRhvJ2Q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g_QIlNG9k.YFRU7lm0pwg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CKltX1FRkGw_lycfT7HUQ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s9b6tPY6kS4ItGN2BZjbg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JrsOqMmy0ekLLGZgJbHvg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xjZE3TbzEGDCR0q16SMFA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TaIa6Lan0K_XH6CeEKZIA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8PLqNzAf0u8_RRQ0eVC0g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cpsOpv9eEqTdVT.9Gy_Zg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d7xyC5bnk.taU7xd7iJLw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NPyFrqtPEqodY9xxLr0Bw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26YAnaK4U.QuKtZ8JnF.A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TfiGZDT0kOa._H4LeDGpA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wjXjKHGcEKbhwvuD7eOdQ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2hrJUiRYECLIs.TS9a07g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iL.ZUKBCE2VoXE8ouR2AA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hD2txp3UUi3WDdV.0Edww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WqWwRSUbUSp7qV.HLw8Kg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wXU76O2UEeKurEa8vpC7w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o3tuisXUE6_FfcTz7Kvuw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LGb.GEqlUu_Chi0Q747QQ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7NK9djd9Euz5Oaq1dBNPw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H_ApINs_k6vhlD43cRTow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sba_RKIHUuI6tNSdqrYpg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H_ApINs_k6vhlD43cRTow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NdyFcy.8kCtbWHP85IOKA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Fxji01bskyyorVvRhvJ2Q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g_QIlNG9k.YFRU7lm0pwg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s9b6tPY6kS4ItGN2BZjbg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9r1wd6zTkqgwULXskcWag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JrsOqMmy0ekLLGZgJbHvg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g_QIlNG9k.YFRU7lm0pwg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g_QIlNG9k.YFRU7lm0pwg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g_QIlNG9k.YFRU7lm0pwg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g_QIlNG9k.YFRU7lm0pwg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xjZE3TbzEGDCR0q16SMFA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xjZE3TbzEGDCR0q16SMFA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xjZE3TbzEGDCR0q16SMFA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NdyFcy.8kCtbWHP85IOKA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Fxji01bskyyorVvRhvJ2Q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IMQAL1L1UmMuF3thY0KnQ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g_QIlNG9k.YFRU7lm0pwg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CKltX1FRkGw_lycfT7HUQ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s9b6tPY6kS4ItGN2BZjbg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JrsOqMmy0ekLLGZgJbHvg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xjZE3TbzEGDCR0q16SMFA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TaIa6Lan0K_XH6CeEKZIA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cpsOpv9eEqTdVT.9Gy_Zg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d7xyC5bnk.taU7xd7iJLw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NPyFrqtPEqodY9xxLr0Bw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26YAnaK4U.QuKtZ8JnF.A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xOnQHYuhEClszG2XZqivg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TfiGZDT0kOa._H4LeDGpA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wjXjKHGcEKbhwvuD7eOdQ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2hrJUiRYECLIs.TS9a07g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iL.ZUKBCE2VoXE8ouR2AA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hD2txp3UUi3WDdV.0Edww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WqWwRSUbUSp7qV.HLw8Kg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o3tuisXUE6_FfcTz7Kvuw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LGb.GEqlUu_Chi0Q747QQ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7NK9djd9Euz5Oaq1dBNPw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H_ApINs_k6vhlD43cRTow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8PLqNzAf0u8_RRQ0eVC0g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sba_RKIHUuI6tNSdqrYpg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H_ApINs_k6vhlD43cRTow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NdyFcy.8kCtbWHP85IOKA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Fxji01bskyyorVvRhvJ2Q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g_QIlNG9k.YFRU7lm0pwg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s9b6tPY6kS4ItGN2BZjbg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JrsOqMmy0ekLLGZgJbHvg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g_QIlNG9k.YFRU7lm0pwg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g_QIlNG9k.YFRU7lm0pwg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g_QIlNG9k.YFRU7lm0pwg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wXU76O2UEeKurEa8vpC7w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g_QIlNG9k.YFRU7lm0pwg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xjZE3TbzEGDCR0q16SMFA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xjZE3TbzEGDCR0q16SMFA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xjZE3TbzEGDCR0q16SMFA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NdyFcy.8kCtbWHP85IOKA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Fxji01bskyyorVvRhvJ2Q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g_QIlNG9k.YFRU7lm0pwg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CKltX1FRkGw_lycfT7HUQ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s9b6tPY6kS4ItGN2BZjbg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JrsOqMmy0ekLLGZgJbHvg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4vYLgviFEmttC8FQAgwkg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xjZE3TbzEGDCR0q16SMFA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TaIa6Lan0K_XH6CeEKZIA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cpsOpv9eEqTdVT.9Gy_Zg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d7xyC5bnk.taU7xd7iJLw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NPyFrqtPEqodY9xxLr0Bw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26YAnaK4U.QuKtZ8JnF.A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TfiGZDT0kOa._H4LeDGpA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wjXjKHGcEKbhwvuD7eOdQ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2hrJUiRYECLIs.TS9a07g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iL.ZUKBCE2VoXE8ouR2AA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OAORXf3502bHPrHlEN5xQ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hD2txp3UUi3WDdV.0Edww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WqWwRSUbUSp7qV.HLw8Kg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o3tuisXUE6_FfcTz7Kvuw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LGb.GEqlUu_Chi0Q747QQ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7NK9djd9Euz5Oaq1dBNPw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H_ApINs_k6vhlD43cRTow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sba_RKIHUuI6tNSdqrYpg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H_ApINs_k6vhlD43cRTow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NdyFcy.8kCtbWHP85IOKA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Fxji01bskyyorVvRhvJ2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Klut0uBZ0GfeCn5eIc6Sg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F6wbuQX70i.RdekjMZdoQ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g_QIlNG9k.YFRU7lm0pwg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s9b6tPY6kS4ItGN2BZjbg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JrsOqMmy0ekLLGZgJbHvg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g_QIlNG9k.YFRU7lm0pwg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g_QIlNG9k.YFRU7lm0pwg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g_QIlNG9k.YFRU7lm0pwg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g_QIlNG9k.YFRU7lm0pwg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xjZE3TbzEGDCR0q16SMFA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xjZE3TbzEGDCR0q16SMFA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xjZE3TbzEGDCR0q16SMFA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SMoNfv8CEGhWJajeOWGhw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NdyFcy.8kCtbWHP85IOKA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Fxji01bskyyorVvRhvJ2Q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g_QIlNG9k.YFRU7lm0pwg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CKltX1FRkGw_lycfT7HUQ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s9b6tPY6kS4ItGN2BZjbg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JrsOqMmy0ekLLGZgJbHvg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xjZE3TbzEGDCR0q16SMFA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TaIa6Lan0K_XH6CeEKZIA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cpsOpv9eEqTdVT.9Gy_Zg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d7xyC5bnk.taU7xd7iJLw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nyOecYqgUacB_U2jClt5g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NPyFrqtPEqodY9xxLr0Bw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26YAnaK4U.QuKtZ8JnF.A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TfiGZDT0kOa._H4LeDGpA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wjXjKHGcEKbhwvuD7eOdQ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2hrJUiRYECLIs.TS9a07g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iL.ZUKBCE2VoXE8ouR2AA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hD2txp3UUi3WDdV.0Edww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WqWwRSUbUSp7qV.HLw8Kg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o3tuisXUE6_FfcTz7Kvuw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LGb.GEqlUu_Chi0Q747QQ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g2czZD74UWdIfapK1LfgQ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7NK9djd9Euz5Oaq1dBNPw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H_ApINs_k6vhlD43cRTow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sba_RKIHUuI6tNSdqrYpg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H_ApINs_k6vhlD43cRTow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NdyFcy.8kCtbWHP85IOKA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Fxji01bskyyorVvRhvJ2Q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g_QIlNG9k.YFRU7lm0pwg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s9b6tPY6kS4ItGN2BZjbg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JrsOqMmy0ekLLGZgJbHvg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g_QIlNG9k.YFRU7lm0pwg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DBA_bgdCkSIxnqGf9iOxw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g_QIlNG9k.YFRU7lm0pwg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g_QIlNG9k.YFRU7lm0pwg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g_QIlNG9k.YFRU7lm0pwg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xjZE3TbzEGDCR0q16SMFA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xjZE3TbzEGDCR0q16SMFA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xjZE3TbzEGDCR0q16SMFA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NdyFcy.8kCtbWHP85IOKA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Fxji01bskyyorVvRhvJ2Q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g_QIlNG9k.YFRU7lm0pwg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CKltX1FRkGw_lycfT7HUQ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wfVlUVEGkWmg0056cfi8w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s9b6tPY6kS4ItGN2BZjbg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JrsOqMmy0ekLLGZgJbHvg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xjZE3TbzEGDCR0q16SMFA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TaIa6Lan0K_XH6CeEKZIA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cpsOpv9eEqTdVT.9Gy_Zg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d7xyC5bnk.taU7xd7iJLw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NPyFrqtPEqodY9xxLr0Bw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26YAnaK4U.QuKtZ8JnF.A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TfiGZDT0kOa._H4LeDGpA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wjXjKHGcEKbhwvuD7eOdQ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IMQAL1L1UmMuF3thY0KnQ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2hrJUiRYECLIs.TS9a07g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iL.ZUKBCE2VoXE8ouR2AA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hD2txp3UUi3WDdV.0Edww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WqWwRSUbUSp7qV.HLw8Kg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o3tuisXUE6_FfcTz7Kvuw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LGb.GEqlUu_Chi0Q747QQ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7NK9djd9Euz5Oaq1dBNPw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H_ApINs_k6vhlD43cRTow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sba_RKIHUuI6tNSdqrYpg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H_ApINs_k6vhlD43cRTow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xOnQHYuhEClszG2XZqivg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Opil1zbg0.Hhs6C47htKQ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X3fybKPqkGMdjuXLRhbQQ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L6gIQ1Y6k63DKCF6Gdlog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3ae.VcDpE6dbvg0G4TOQw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miE7W0sKE6_q4gEYJHreQ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k1OKpfomkiJ_o7dKnvC8g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yZlS872RU68aCj352UenQ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IMQAL1L1UmMuF3thY0KnQ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xOnQHYuhEClszG2XZqivg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8PLqNzAf0u8_RRQ0eVC0g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SddUq_Iwk.OhmYu7DlaUw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wXU76O2UEeKurEa8vpC7w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4vYLgviFEmttC8FQAgwkg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OAORXf3502bHPrHlEN5xQ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F6wbuQX70i.RdekjMZdoQ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SMoNfv8CEGhWJajeOWGhw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nyOecYqgUacB_U2jClt5g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g2czZD74UWdIfapK1LfgQ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DBA_bgdCkSIxnqGf9iOxw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wfVlUVEGkWmg0056cfi8w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IMQAL1L1UmMuF3thY0KnQ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gd3BxklXUChqM8dda_dag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xOnQHYuhEClszG2XZqivg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SddUq_Iwk.OhmYu7DlaUw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gd3BxklXUChqM8dda_dag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Opil1zbg0.Hhs6C47htKQ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3ae.VcDpE6dbvg0G4TOQw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miE7W0sKE6_q4gEYJHreQ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k1OKpfomkiJ_o7dKnvC8g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yZlS872RU68aCj352UenQ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2mxfQA7ckSgm28FM2SOTA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.Qqj1R7UuzWSYObW9dK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0mVGHTQEkyNqui19UamDA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2mxfQA7ckSgm28FM2SOTA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Opil1zbg0.Hhs6C47htKQ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TFV2OYQfUSrxfqopOsq3w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3ae.VcDpE6dbvg0G4TOQw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miE7W0sKE6_q4gEYJHreQ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k1OKpfomkiJ_o7dKnvC8g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yZlS872RU68aCj352UenQ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CBop3huYUG9Jk6ckv3ygQ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qq5pX9plUus4wCpUjv3_A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.Qqj1R7UuzWSYObW9dKQ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CBop3huYUG9Jk6ckv3ygQ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qq5pX9plUus4wCpUjv3_A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ndSQtubRUquLon7gJ9S3w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5pTmq1qO0WVpr_l7rGPqw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5pTmq1qO0WVpr_l7rGPqw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DNYjCKGm0Cz4QESL4o8_w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DNYjCKGm0Cz4QESL4o8_w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bMWv4NxLUi.FX_7PH9jO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bWsUkPjkEypblyhbG347A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DNYjCKGm0Cz4QESL4o8_w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bMWv4NxLUi.FX_7PH9jOw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bMWv4NxLUi.FX_7PH9jOw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bMWv4NxLUi.FX_7PH9jOw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bMWv4NxLUi.FX_7PH9jOw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DNYjCKGm0Cz4QESL4o8_w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bMWv4NxLUi.FX_7PH9jOw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bMWv4NxLUi.FX_7PH9jOw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bMWv4NxLUi.FX_7PH9jOw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bMWv4NxLUi.FX_7PH9jO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82GBvBG80amfXy0ymMytg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bMWv4NxLUi.FX_7PH9jOw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DNYjCKGm0Cz4QESL4o8_w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bMWv4NxLUi.FX_7PH9jOw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bMWv4NxLUi.FX_7PH9jOw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bMWv4NxLUi.FX_7PH9jOw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bMWv4NxLUi.FX_7PH9jOw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bMWv4NxLUi.FX_7PH9jOw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bMWv4NxLUi.FX_7PH9jOw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bMWv4NxLUi.FX_7PH9jOw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DNYjCKGm0Cz4QESL4o8_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ddw61EUskq_qiZPa7EqxQ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bMWv4NxLUi.FX_7PH9jOw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DNYjCKGm0Cz4QESL4o8_w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bMWv4NxLUi.FX_7PH9jOw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bMWv4NxLUi.FX_7PH9jOw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DNYjCKGm0Cz4QESL4o8_w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bMWv4NxLUi.FX_7PH9jOw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NdyFcy.8kCtbWHP85IOKA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Fxji01bskyyorVvRhvJ2Q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g_QIlNG9k.YFRU7lm0pwg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s9b6tPY6kS4ItGN2BZjb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Opil1zbg0.Hhs6C47htKQ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JrsOqMmy0ekLLGZgJbHvg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g_QIlNG9k.YFRU7lm0pwg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g_QIlNG9k.YFRU7lm0pwg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g_QIlNG9k.YFRU7lm0pwg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g_QIlNG9k.YFRU7lm0pwg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xjZE3TbzEGDCR0q16SMFA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xjZE3TbzEGDCR0q16SMFA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xjZE3TbzEGDCR0q16SMFA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NdyFcy.8kCtbWHP85IOKA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Fxji01bskyyorVvRhvJ2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ksZ7zVGcEmz5pa4fek94w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g_QIlNG9k.YFRU7lm0pwg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CKltX1FRkGw_lycfT7HUQ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s9b6tPY6kS4ItGN2BZjbg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JrsOqMmy0ekLLGZgJbHvg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xjZE3TbzEGDCR0q16SMFA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TaIa6Lan0K_XH6CeEKZIA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cpsOpv9eEqTdVT.9Gy_Zg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d7xyC5bnk.taU7xd7iJLw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NPyFrqtPEqodY9xxLr0Bw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26YAnaK4U.QuKtZ8JnF.A"/>
</p:tagLst>
</file>

<file path=ppt/theme/theme1.xml><?xml version="1.0" encoding="utf-8"?>
<a:theme xmlns:a="http://schemas.openxmlformats.org/drawingml/2006/main" name="Modele_Pres PPT_CORPORATE DEV">
  <a:themeElements>
    <a:clrScheme name="2_182397-86&amp;91-Modèle E.ON 1">
      <a:dk1>
        <a:srgbClr val="000000"/>
      </a:dk1>
      <a:lt1>
        <a:srgbClr val="FFFFFF"/>
      </a:lt1>
      <a:dk2>
        <a:srgbClr val="F21C0A"/>
      </a:dk2>
      <a:lt2>
        <a:srgbClr val="808080"/>
      </a:lt2>
      <a:accent1>
        <a:srgbClr val="E2E2E2"/>
      </a:accent1>
      <a:accent2>
        <a:srgbClr val="FCC1BC"/>
      </a:accent2>
      <a:accent3>
        <a:srgbClr val="FFFFFF"/>
      </a:accent3>
      <a:accent4>
        <a:srgbClr val="000000"/>
      </a:accent4>
      <a:accent5>
        <a:srgbClr val="EEEEEE"/>
      </a:accent5>
      <a:accent6>
        <a:srgbClr val="E4AFAA"/>
      </a:accent6>
      <a:hlink>
        <a:srgbClr val="F8695E"/>
      </a:hlink>
      <a:folHlink>
        <a:srgbClr val="FA968E"/>
      </a:folHlink>
    </a:clrScheme>
    <a:fontScheme name="2_182397-86&amp;91-Modèle E.ON">
      <a:majorFont>
        <a:latin typeface="Polo"/>
        <a:ea typeface=""/>
        <a:cs typeface="Arial"/>
      </a:majorFont>
      <a:minorFont>
        <a:latin typeface="Polo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4B4B4"/>
        </a:solidFill>
        <a:ln w="12700" cap="flat" cmpd="sng" algn="ctr">
          <a:solidFill>
            <a:srgbClr val="B4B4B4"/>
          </a:solidFill>
          <a:prstDash val="solid"/>
          <a:round/>
          <a:headEnd type="none" w="med" len="med"/>
          <a:tailEnd type="none" w="med" len="lg"/>
        </a:ln>
        <a:effectLst/>
      </a:spPr>
      <a:bodyPr vert="horz" wrap="non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Polo" pitchFamily="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4B4B4"/>
        </a:solidFill>
        <a:ln w="12700" cap="flat" cmpd="sng" algn="ctr">
          <a:solidFill>
            <a:srgbClr val="B4B4B4"/>
          </a:solidFill>
          <a:prstDash val="solid"/>
          <a:round/>
          <a:headEnd type="none" w="med" len="med"/>
          <a:tailEnd type="none" w="med" len="lg"/>
        </a:ln>
        <a:effectLst/>
      </a:spPr>
      <a:bodyPr vert="horz" wrap="non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Polo" pitchFamily="2" charset="0"/>
          </a:defRPr>
        </a:defPPr>
      </a:lstStyle>
    </a:lnDef>
  </a:objectDefaults>
  <a:extraClrSchemeLst>
    <a:extraClrScheme>
      <a:clrScheme name="2_182397-86&amp;91-Modèle E.ON 1">
        <a:dk1>
          <a:srgbClr val="000000"/>
        </a:dk1>
        <a:lt1>
          <a:srgbClr val="FFFFFF"/>
        </a:lt1>
        <a:dk2>
          <a:srgbClr val="F21C0A"/>
        </a:dk2>
        <a:lt2>
          <a:srgbClr val="808080"/>
        </a:lt2>
        <a:accent1>
          <a:srgbClr val="E2E2E2"/>
        </a:accent1>
        <a:accent2>
          <a:srgbClr val="FCC1BC"/>
        </a:accent2>
        <a:accent3>
          <a:srgbClr val="FFFFFF"/>
        </a:accent3>
        <a:accent4>
          <a:srgbClr val="000000"/>
        </a:accent4>
        <a:accent5>
          <a:srgbClr val="EEEEEE"/>
        </a:accent5>
        <a:accent6>
          <a:srgbClr val="E4AFAA"/>
        </a:accent6>
        <a:hlink>
          <a:srgbClr val="F8695E"/>
        </a:hlink>
        <a:folHlink>
          <a:srgbClr val="FA96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Modele_Pres PPT_CORPORATE DEV</Template>
  <TotalTime>94</TotalTime>
  <Words>1590</Words>
  <Application>Microsoft PowerPoint</Application>
  <PresentationFormat>Format A4 (210 x 297 mm)</PresentationFormat>
  <Paragraphs>722</Paragraphs>
  <Slides>46</Slides>
  <Notes>46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0</vt:i4>
      </vt:variant>
      <vt:variant>
        <vt:lpstr>Titres des diapositives</vt:lpstr>
      </vt:variant>
      <vt:variant>
        <vt:i4>46</vt:i4>
      </vt:variant>
    </vt:vector>
  </HeadingPairs>
  <TitlesOfParts>
    <vt:vector size="47" baseType="lpstr">
      <vt:lpstr>Modele_Pres PPT_CORPORATE DEV</vt:lpstr>
      <vt:lpstr> Organisation E.ON France April 16th 2009</vt:lpstr>
      <vt:lpstr>Agenda</vt:lpstr>
      <vt:lpstr>Organisation du Groupe E.ON en France</vt:lpstr>
      <vt:lpstr>Governance meetings of the E.ON Group in France</vt:lpstr>
      <vt:lpstr>Organisation: prochaines étapes</vt:lpstr>
      <vt:lpstr>Focus Organisation E.ON France Corporate Development</vt:lpstr>
      <vt:lpstr>Organization d’E.ON France General Secretary / Corporate Development</vt:lpstr>
      <vt:lpstr>Organization Role </vt:lpstr>
      <vt:lpstr>E.ON France Corporate Developpment – Function description</vt:lpstr>
      <vt:lpstr>E.ON France CC / Strategy – Function description</vt:lpstr>
      <vt:lpstr>E.ON France CC / Development– Function description</vt:lpstr>
      <vt:lpstr>E.ON France CC / Market Research– Function description</vt:lpstr>
      <vt:lpstr>Focus Organisation E.ON France Affaires Publiques &amp; Régulation</vt:lpstr>
      <vt:lpstr>Organization d’E.ON France Affaires Publiques &amp; Régulation</vt:lpstr>
      <vt:lpstr>Organization Role </vt:lpstr>
      <vt:lpstr>E.ON France Affaires Publiques – Function description</vt:lpstr>
      <vt:lpstr>Focus Organisation E.ON France Ressources Humaines Corporate</vt:lpstr>
      <vt:lpstr>Organization d’E.ON France RH Corporate</vt:lpstr>
      <vt:lpstr>Organization Role </vt:lpstr>
      <vt:lpstr>E.ON France RH Corporate– Function description</vt:lpstr>
      <vt:lpstr>Focus Organisation E.ON France Communication</vt:lpstr>
      <vt:lpstr>Organization d’E.ON France Communication</vt:lpstr>
      <vt:lpstr>Organization Role </vt:lpstr>
      <vt:lpstr>E.ON France Communication – Function description</vt:lpstr>
      <vt:lpstr>Focus Organisation E.ON France Juridique</vt:lpstr>
      <vt:lpstr>Organization d’E.ON France Juridique</vt:lpstr>
      <vt:lpstr>Organization Role </vt:lpstr>
      <vt:lpstr>E.ON France Juridique– Function description</vt:lpstr>
      <vt:lpstr>Focus Organisation E.ON France Finance &amp; Contrôle</vt:lpstr>
      <vt:lpstr>Organization d’E.ON France Finance &amp; Contrôle</vt:lpstr>
      <vt:lpstr>Organization Role </vt:lpstr>
      <vt:lpstr>E.ON France Finance &amp; Contrôle– Function description</vt:lpstr>
      <vt:lpstr>Focus Organisation E.ON France Commerce</vt:lpstr>
      <vt:lpstr>Organization d’E.ON France Finance &amp; Contrôle</vt:lpstr>
      <vt:lpstr>Organization Role </vt:lpstr>
      <vt:lpstr>E.ON France Commerce– Function description</vt:lpstr>
      <vt:lpstr>Focus Organisation E.ON France Système Informatique</vt:lpstr>
      <vt:lpstr>Organization d’E.ON France Système Informatique</vt:lpstr>
      <vt:lpstr>Organization Role </vt:lpstr>
      <vt:lpstr>E.ON France Système Informatique– Function description</vt:lpstr>
      <vt:lpstr>Focus Filiale / LA SNET</vt:lpstr>
      <vt:lpstr>Organisation SNET</vt:lpstr>
      <vt:lpstr>Focus Filiale / E.ON Energie SAS</vt:lpstr>
      <vt:lpstr>Organisation E.ON Energie SAS</vt:lpstr>
      <vt:lpstr>Focus Filiale / E.ON Energies Renouvelables</vt:lpstr>
      <vt:lpstr>Organisation E.ON Energie SAS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Focus Organisation EFRE/CC April 10th 2009</dc:title>
  <dc:creator>baudon</dc:creator>
  <dc:description/>
  <cp:lastModifiedBy>baudon</cp:lastModifiedBy>
  <cp:revision>13</cp:revision>
  <dcterms:created xsi:type="dcterms:W3CDTF">2009-04-10T11:58:24Z</dcterms:created>
  <dcterms:modified xsi:type="dcterms:W3CDTF">2009-04-15T10:03:34Z</dcterms:modified>
</cp:coreProperties>
</file>