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8128-0CE7-45D3-9525-482E85767456}" type="datetimeFigureOut">
              <a:rPr lang="fr-FR" smtClean="0"/>
              <a:t>11/10/2010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7AC1C-354D-49C2-BA14-D71CA695405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889" y="836712"/>
            <a:ext cx="3816319" cy="225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8313" y="4294658"/>
            <a:ext cx="3851919" cy="23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2</cp:revision>
  <dcterms:created xsi:type="dcterms:W3CDTF">2010-10-11T13:49:42Z</dcterms:created>
  <dcterms:modified xsi:type="dcterms:W3CDTF">2010-10-11T13:53:54Z</dcterms:modified>
</cp:coreProperties>
</file>