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B236F-8E35-4962-8473-A7E06B2BD511}" type="datetimeFigureOut">
              <a:rPr lang="fr-FR" smtClean="0"/>
              <a:t>10/01/2011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DD1D7-4D59-40A9-8A58-25AA2DCBD207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Formation du Vent</a:t>
            </a:r>
            <a:endParaRPr lang="fr-F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85711"/>
            <a:ext cx="7560840" cy="507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2647707" cy="2852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4997874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412776"/>
            <a:ext cx="2625278" cy="1899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149080"/>
            <a:ext cx="3068761" cy="204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dirty="0" smtClean="0">
                <a:latin typeface="+mj-lt"/>
                <a:ea typeface="+mj-ea"/>
                <a:cs typeface="+mj-cs"/>
              </a:rPr>
              <a:t>L’energie Eolienne</a:t>
            </a:r>
            <a:endParaRPr kumimoji="0" lang="fr-FR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</Words>
  <Application>Microsoft Office PowerPoint</Application>
  <PresentationFormat>Affichage à l'écran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Formation du Vent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du Vent</dc:title>
  <dc:creator>AHS</dc:creator>
  <cp:lastModifiedBy>AHS</cp:lastModifiedBy>
  <cp:revision>1</cp:revision>
  <dcterms:created xsi:type="dcterms:W3CDTF">2011-01-10T18:25:54Z</dcterms:created>
  <dcterms:modified xsi:type="dcterms:W3CDTF">2011-01-10T18:43:39Z</dcterms:modified>
</cp:coreProperties>
</file>