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1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C03EE-8056-464E-B9FC-56F7F0172743}" type="datetimeFigureOut">
              <a:rPr lang="fr-FR" smtClean="0"/>
              <a:t>28/02/2011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3DCA-31DC-4906-B73D-C3F779744C4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C03EE-8056-464E-B9FC-56F7F0172743}" type="datetimeFigureOut">
              <a:rPr lang="fr-FR" smtClean="0"/>
              <a:t>28/02/2011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3DCA-31DC-4906-B73D-C3F779744C4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C03EE-8056-464E-B9FC-56F7F0172743}" type="datetimeFigureOut">
              <a:rPr lang="fr-FR" smtClean="0"/>
              <a:t>28/02/2011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3DCA-31DC-4906-B73D-C3F779744C4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C03EE-8056-464E-B9FC-56F7F0172743}" type="datetimeFigureOut">
              <a:rPr lang="fr-FR" smtClean="0"/>
              <a:t>28/02/2011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3DCA-31DC-4906-B73D-C3F779744C4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C03EE-8056-464E-B9FC-56F7F0172743}" type="datetimeFigureOut">
              <a:rPr lang="fr-FR" smtClean="0"/>
              <a:t>28/02/2011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3DCA-31DC-4906-B73D-C3F779744C4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C03EE-8056-464E-B9FC-56F7F0172743}" type="datetimeFigureOut">
              <a:rPr lang="fr-FR" smtClean="0"/>
              <a:t>28/02/2011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3DCA-31DC-4906-B73D-C3F779744C4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C03EE-8056-464E-B9FC-56F7F0172743}" type="datetimeFigureOut">
              <a:rPr lang="fr-FR" smtClean="0"/>
              <a:t>28/02/2011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3DCA-31DC-4906-B73D-C3F779744C4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C03EE-8056-464E-B9FC-56F7F0172743}" type="datetimeFigureOut">
              <a:rPr lang="fr-FR" smtClean="0"/>
              <a:t>28/02/2011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3DCA-31DC-4906-B73D-C3F779744C4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C03EE-8056-464E-B9FC-56F7F0172743}" type="datetimeFigureOut">
              <a:rPr lang="fr-FR" smtClean="0"/>
              <a:t>28/02/2011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3DCA-31DC-4906-B73D-C3F779744C4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C03EE-8056-464E-B9FC-56F7F0172743}" type="datetimeFigureOut">
              <a:rPr lang="fr-FR" smtClean="0"/>
              <a:t>28/02/2011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3DCA-31DC-4906-B73D-C3F779744C4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C03EE-8056-464E-B9FC-56F7F0172743}" type="datetimeFigureOut">
              <a:rPr lang="fr-FR" smtClean="0"/>
              <a:t>28/02/2011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3DCA-31DC-4906-B73D-C3F779744C4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C03EE-8056-464E-B9FC-56F7F0172743}" type="datetimeFigureOut">
              <a:rPr lang="fr-FR" smtClean="0"/>
              <a:t>28/02/2011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DA3DCA-31DC-4906-B73D-C3F779744C41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237457"/>
            <a:ext cx="7772400" cy="1470025"/>
          </a:xfrm>
        </p:spPr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281264"/>
            <a:ext cx="6400800" cy="1752600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2346920"/>
            <a:ext cx="2971800" cy="1981200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2346920"/>
            <a:ext cx="2971800" cy="1981200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7844" y="2346920"/>
            <a:ext cx="2971800" cy="1981200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116632"/>
            <a:ext cx="2971800" cy="1981200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116632"/>
            <a:ext cx="2971800" cy="1981200"/>
          </a:xfrm>
          <a:prstGeom prst="rect">
            <a:avLst/>
          </a:prstGeom>
          <a:noFill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7844" y="116632"/>
            <a:ext cx="2971800" cy="1981200"/>
          </a:xfrm>
          <a:prstGeom prst="rect">
            <a:avLst/>
          </a:prstGeom>
          <a:noFill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4544144"/>
            <a:ext cx="2971800" cy="1981200"/>
          </a:xfrm>
          <a:prstGeom prst="rect">
            <a:avLst/>
          </a:prstGeom>
          <a:noFill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4544144"/>
            <a:ext cx="2971800" cy="1981200"/>
          </a:xfrm>
          <a:prstGeom prst="rect">
            <a:avLst/>
          </a:prstGeom>
          <a:noFill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7844" y="4544144"/>
            <a:ext cx="2971800" cy="198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Affichage à l'écran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AHS</dc:creator>
  <cp:lastModifiedBy>AHS</cp:lastModifiedBy>
  <cp:revision>1</cp:revision>
  <dcterms:created xsi:type="dcterms:W3CDTF">2011-02-28T18:02:20Z</dcterms:created>
  <dcterms:modified xsi:type="dcterms:W3CDTF">2011-02-28T18:05:15Z</dcterms:modified>
</cp:coreProperties>
</file>