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1" r:id="rId9"/>
    <p:sldId id="264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152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9FA5-F833-4CEE-80E5-536BA0375A80}" type="datetimeFigureOut">
              <a:rPr lang="fr-FR" smtClean="0"/>
              <a:pPr/>
              <a:t>22/03/2011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2311-52C9-4559-9C54-DF2CC73B18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9FA5-F833-4CEE-80E5-536BA0375A80}" type="datetimeFigureOut">
              <a:rPr lang="fr-FR" smtClean="0"/>
              <a:pPr/>
              <a:t>22/03/2011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2311-52C9-4559-9C54-DF2CC73B18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9FA5-F833-4CEE-80E5-536BA0375A80}" type="datetimeFigureOut">
              <a:rPr lang="fr-FR" smtClean="0"/>
              <a:pPr/>
              <a:t>22/03/2011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2311-52C9-4559-9C54-DF2CC73B18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9FA5-F833-4CEE-80E5-536BA0375A80}" type="datetimeFigureOut">
              <a:rPr lang="fr-FR" smtClean="0"/>
              <a:pPr/>
              <a:t>22/03/2011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2311-52C9-4559-9C54-DF2CC73B18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9FA5-F833-4CEE-80E5-536BA0375A80}" type="datetimeFigureOut">
              <a:rPr lang="fr-FR" smtClean="0"/>
              <a:pPr/>
              <a:t>22/03/2011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2311-52C9-4559-9C54-DF2CC73B18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9FA5-F833-4CEE-80E5-536BA0375A80}" type="datetimeFigureOut">
              <a:rPr lang="fr-FR" smtClean="0"/>
              <a:pPr/>
              <a:t>22/03/2011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2311-52C9-4559-9C54-DF2CC73B18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9FA5-F833-4CEE-80E5-536BA0375A80}" type="datetimeFigureOut">
              <a:rPr lang="fr-FR" smtClean="0"/>
              <a:pPr/>
              <a:t>22/03/2011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2311-52C9-4559-9C54-DF2CC73B18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9FA5-F833-4CEE-80E5-536BA0375A80}" type="datetimeFigureOut">
              <a:rPr lang="fr-FR" smtClean="0"/>
              <a:pPr/>
              <a:t>22/03/2011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2311-52C9-4559-9C54-DF2CC73B18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9FA5-F833-4CEE-80E5-536BA0375A80}" type="datetimeFigureOut">
              <a:rPr lang="fr-FR" smtClean="0"/>
              <a:pPr/>
              <a:t>22/03/2011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2311-52C9-4559-9C54-DF2CC73B18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9FA5-F833-4CEE-80E5-536BA0375A80}" type="datetimeFigureOut">
              <a:rPr lang="fr-FR" smtClean="0"/>
              <a:pPr/>
              <a:t>22/03/2011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2311-52C9-4559-9C54-DF2CC73B18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9FA5-F833-4CEE-80E5-536BA0375A80}" type="datetimeFigureOut">
              <a:rPr lang="fr-FR" smtClean="0"/>
              <a:pPr/>
              <a:t>22/03/2011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2311-52C9-4559-9C54-DF2CC73B18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19FA5-F833-4CEE-80E5-536BA0375A80}" type="datetimeFigureOut">
              <a:rPr lang="fr-FR" smtClean="0"/>
              <a:pPr/>
              <a:t>22/03/2011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C2311-52C9-4559-9C54-DF2CC73B18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HS\Music\Ana%20Torroja%20-%20Puntos%20cardinales\03.%20Flor%20carn&#237;vora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667895"/>
            <a:ext cx="7772400" cy="1470025"/>
          </a:xfrm>
        </p:spPr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385320"/>
            <a:ext cx="6400800" cy="1752600"/>
          </a:xfrm>
        </p:spPr>
        <p:txBody>
          <a:bodyPr/>
          <a:lstStyle/>
          <a:p>
            <a:endParaRPr lang="fr-FR"/>
          </a:p>
        </p:txBody>
      </p:sp>
      <p:pic>
        <p:nvPicPr>
          <p:cNvPr id="5" name="Image 4" descr="_DSC07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052736"/>
            <a:ext cx="3211317" cy="4797152"/>
          </a:xfrm>
          <a:prstGeom prst="rect">
            <a:avLst/>
          </a:prstGeom>
        </p:spPr>
      </p:pic>
      <p:pic>
        <p:nvPicPr>
          <p:cNvPr id="6" name="Image 5" descr="_DSC072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19872" y="1340768"/>
            <a:ext cx="3211317" cy="4797152"/>
          </a:xfrm>
          <a:prstGeom prst="rect">
            <a:avLst/>
          </a:prstGeom>
        </p:spPr>
      </p:pic>
      <p:pic>
        <p:nvPicPr>
          <p:cNvPr id="7" name="Image 6" descr="_DSC075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55931" y="2035557"/>
            <a:ext cx="2764541" cy="4129747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83568" y="6228020"/>
            <a:ext cx="2592288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Nous avons… des grands 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5004048" y="6309320"/>
            <a:ext cx="230425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…..et des petits</a:t>
            </a:r>
            <a:endParaRPr lang="fr-FR" dirty="0"/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467544" y="188640"/>
            <a:ext cx="8229600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 fontScale="90000" lnSpcReduction="200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Le groupe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03. Flor carnívor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7452320" y="119675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25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67544" y="188640"/>
            <a:ext cx="8229600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 fontScale="90000" lnSpcReduction="200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Le groupe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Image 4" descr="_DSC07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8850" y="1557032"/>
            <a:ext cx="2883093" cy="4306842"/>
          </a:xfrm>
          <a:prstGeom prst="rect">
            <a:avLst/>
          </a:prstGeom>
        </p:spPr>
      </p:pic>
      <p:pic>
        <p:nvPicPr>
          <p:cNvPr id="7" name="Image 6" descr="_DSC077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1395" y="1557032"/>
            <a:ext cx="2883093" cy="4306842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455876" y="6237312"/>
            <a:ext cx="230425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…..des brunes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6372200" y="6237312"/>
            <a:ext cx="230425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…..et des </a:t>
            </a:r>
            <a:r>
              <a:rPr lang="fr-FR" dirty="0" err="1" smtClean="0"/>
              <a:t>chatains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39552" y="6237312"/>
            <a:ext cx="230425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…..des blondes</a:t>
            </a:r>
            <a:endParaRPr lang="fr-FR" dirty="0"/>
          </a:p>
        </p:txBody>
      </p:sp>
      <p:pic>
        <p:nvPicPr>
          <p:cNvPr id="12" name="Image 11" descr="_DSC07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556792"/>
            <a:ext cx="2879886" cy="4302051"/>
          </a:xfrm>
          <a:prstGeom prst="rect">
            <a:avLst/>
          </a:prstGeom>
        </p:spPr>
      </p:pic>
    </p:spTree>
  </p:cSld>
  <p:clrMapOvr>
    <a:masterClrMapping/>
  </p:clrMapOvr>
  <p:transition advClick="0" advTm="2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67544" y="188640"/>
            <a:ext cx="8229600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 fontScale="90000" lnSpcReduction="200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Le groupe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407178" y="6165304"/>
            <a:ext cx="230425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…..</a:t>
            </a:r>
            <a:r>
              <a:rPr lang="fr-FR" dirty="0" smtClean="0"/>
              <a:t>sheriffs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6395510" y="6165304"/>
            <a:ext cx="2304256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…..et Charles il </a:t>
            </a:r>
            <a:r>
              <a:rPr lang="fr-FR" dirty="0" smtClean="0"/>
              <a:t>fait peur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418846" y="6165304"/>
            <a:ext cx="230425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…..sévères</a:t>
            </a:r>
            <a:endParaRPr lang="fr-FR" dirty="0"/>
          </a:p>
        </p:txBody>
      </p:sp>
      <p:pic>
        <p:nvPicPr>
          <p:cNvPr id="11" name="Image 10" descr="_DSC07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30789" y="1484784"/>
            <a:ext cx="2833699" cy="4233056"/>
          </a:xfrm>
          <a:prstGeom prst="rect">
            <a:avLst/>
          </a:prstGeom>
        </p:spPr>
      </p:pic>
      <p:pic>
        <p:nvPicPr>
          <p:cNvPr id="12" name="Image 11" descr="_DSC07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42457" y="1484784"/>
            <a:ext cx="2833699" cy="4233056"/>
          </a:xfrm>
          <a:prstGeom prst="rect">
            <a:avLst/>
          </a:prstGeom>
        </p:spPr>
      </p:pic>
      <p:pic>
        <p:nvPicPr>
          <p:cNvPr id="13" name="Image 12" descr="_DSC077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125" y="1484784"/>
            <a:ext cx="2833699" cy="4233056"/>
          </a:xfrm>
          <a:prstGeom prst="rect">
            <a:avLst/>
          </a:prstGeo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67544" y="188640"/>
            <a:ext cx="8229600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 fontScale="90000" lnSpcReduction="200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Le groupe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259632" y="6309320"/>
            <a:ext cx="6336704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Quelques uns viennent très volontiers </a:t>
            </a:r>
            <a:r>
              <a:rPr lang="fr-FR" dirty="0" smtClean="0"/>
              <a:t>à </a:t>
            </a:r>
            <a:r>
              <a:rPr lang="fr-FR" dirty="0" smtClean="0"/>
              <a:t>l’aumônerie </a:t>
            </a:r>
            <a:endParaRPr lang="fr-FR" dirty="0"/>
          </a:p>
        </p:txBody>
      </p:sp>
      <p:pic>
        <p:nvPicPr>
          <p:cNvPr id="14" name="Image 13" descr="_DSC07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1556792"/>
            <a:ext cx="2829734" cy="4227134"/>
          </a:xfrm>
          <a:prstGeom prst="rect">
            <a:avLst/>
          </a:prstGeom>
        </p:spPr>
      </p:pic>
      <p:pic>
        <p:nvPicPr>
          <p:cNvPr id="15" name="Image 14" descr="_DSC07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7844" y="1556792"/>
            <a:ext cx="2829734" cy="4227134"/>
          </a:xfrm>
          <a:prstGeom prst="rect">
            <a:avLst/>
          </a:prstGeom>
        </p:spPr>
      </p:pic>
      <p:pic>
        <p:nvPicPr>
          <p:cNvPr id="16" name="Image 15" descr="_DSC076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556792"/>
            <a:ext cx="2829734" cy="4227134"/>
          </a:xfrm>
          <a:prstGeom prst="rect">
            <a:avLst/>
          </a:prstGeo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67544" y="188640"/>
            <a:ext cx="8229600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 fontScale="90000" lnSpcReduction="200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Le groupe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55576" y="6064260"/>
            <a:ext cx="7632848" cy="67710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Quelques uns viennent très volontiers </a:t>
            </a:r>
            <a:r>
              <a:rPr lang="fr-FR" dirty="0" smtClean="0"/>
              <a:t>à l’aumônerie, </a:t>
            </a:r>
            <a:endParaRPr lang="fr-FR" dirty="0" smtClean="0"/>
          </a:p>
          <a:p>
            <a:pPr algn="ctr"/>
            <a:r>
              <a:rPr lang="fr-FR" dirty="0" smtClean="0"/>
              <a:t>… d’</a:t>
            </a:r>
            <a:r>
              <a:rPr lang="fr-FR" sz="2000" dirty="0" smtClean="0"/>
              <a:t>autres….. </a:t>
            </a:r>
            <a:r>
              <a:rPr lang="fr-FR" sz="2000" dirty="0" smtClean="0"/>
              <a:t>aussi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7" name="Image 6" descr="_DSC07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556792"/>
            <a:ext cx="2926739" cy="4372041"/>
          </a:xfrm>
          <a:prstGeom prst="rect">
            <a:avLst/>
          </a:prstGeom>
        </p:spPr>
      </p:pic>
      <p:pic>
        <p:nvPicPr>
          <p:cNvPr id="8" name="Image 7" descr="_DSC076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08630" y="1556792"/>
            <a:ext cx="2926739" cy="4372041"/>
          </a:xfrm>
          <a:prstGeom prst="rect">
            <a:avLst/>
          </a:prstGeom>
        </p:spPr>
      </p:pic>
      <p:pic>
        <p:nvPicPr>
          <p:cNvPr id="9" name="Image 8" descr="_DSC07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09756" y="1556792"/>
            <a:ext cx="2926739" cy="4372041"/>
          </a:xfrm>
          <a:prstGeom prst="rect">
            <a:avLst/>
          </a:prstGeo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67544" y="188640"/>
            <a:ext cx="8229600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 fontScale="90000" lnSpcReduction="200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Le groupe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419872" y="5889466"/>
            <a:ext cx="2304256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Jérôme ne veut pas être avec Paul …</a:t>
            </a:r>
            <a:endParaRPr lang="fr-FR" sz="1600" dirty="0"/>
          </a:p>
        </p:txBody>
      </p:sp>
      <p:sp>
        <p:nvSpPr>
          <p:cNvPr id="16" name="ZoneTexte 15"/>
          <p:cNvSpPr txBox="1"/>
          <p:nvPr/>
        </p:nvSpPr>
        <p:spPr>
          <a:xfrm>
            <a:off x="6444208" y="5766355"/>
            <a:ext cx="2304256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Felix refuse d’être avec Paul ou Jérôme …mais </a:t>
            </a:r>
            <a:r>
              <a:rPr lang="fr-FR" sz="1600" dirty="0" smtClean="0"/>
              <a:t>il n’a </a:t>
            </a:r>
            <a:r>
              <a:rPr lang="fr-FR" sz="1600" dirty="0" smtClean="0"/>
              <a:t>rien contre les filles</a:t>
            </a:r>
            <a:endParaRPr lang="fr-FR" sz="1600" dirty="0"/>
          </a:p>
        </p:txBody>
      </p:sp>
      <p:sp>
        <p:nvSpPr>
          <p:cNvPr id="17" name="ZoneTexte 16"/>
          <p:cNvSpPr txBox="1"/>
          <p:nvPr/>
        </p:nvSpPr>
        <p:spPr>
          <a:xfrm>
            <a:off x="467544" y="5889466"/>
            <a:ext cx="2304256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Paul voudrait être dans un groupe sans filles</a:t>
            </a:r>
            <a:endParaRPr lang="fr-FR" sz="1600" dirty="0"/>
          </a:p>
        </p:txBody>
      </p:sp>
      <p:pic>
        <p:nvPicPr>
          <p:cNvPr id="9" name="Image 8" descr="_DSC07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048" y="1268760"/>
            <a:ext cx="2881903" cy="4305064"/>
          </a:xfrm>
          <a:prstGeom prst="rect">
            <a:avLst/>
          </a:prstGeom>
        </p:spPr>
      </p:pic>
      <p:pic>
        <p:nvPicPr>
          <p:cNvPr id="10" name="Image 9" descr="_DSC07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4593" y="1268760"/>
            <a:ext cx="2881903" cy="4305064"/>
          </a:xfrm>
          <a:prstGeom prst="rect">
            <a:avLst/>
          </a:prstGeom>
        </p:spPr>
      </p:pic>
      <p:pic>
        <p:nvPicPr>
          <p:cNvPr id="12" name="Image 11" descr="_DSC07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1268760"/>
            <a:ext cx="2881903" cy="4305064"/>
          </a:xfrm>
          <a:prstGeom prst="rect">
            <a:avLst/>
          </a:prstGeo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67544" y="188640"/>
            <a:ext cx="8229600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 fontScale="90000" lnSpcReduction="200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Le groupe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491880" y="5541039"/>
            <a:ext cx="2304256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Justine </a:t>
            </a:r>
            <a:r>
              <a:rPr lang="fr-FR" dirty="0" smtClean="0"/>
              <a:t>croît </a:t>
            </a:r>
            <a:r>
              <a:rPr lang="fr-FR" dirty="0" smtClean="0"/>
              <a:t>que le secret </a:t>
            </a:r>
            <a:r>
              <a:rPr lang="fr-FR" dirty="0" smtClean="0"/>
              <a:t>est </a:t>
            </a:r>
            <a:r>
              <a:rPr lang="fr-FR" dirty="0" smtClean="0"/>
              <a:t>de toujours garder le </a:t>
            </a:r>
            <a:r>
              <a:rPr lang="fr-FR" dirty="0" smtClean="0"/>
              <a:t>sourire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395536" y="5541039"/>
            <a:ext cx="2304256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Claire recommande une bonne douche pour être bien réveillé avant l’ Aumônerie</a:t>
            </a:r>
            <a:endParaRPr lang="fr-FR" dirty="0"/>
          </a:p>
        </p:txBody>
      </p:sp>
      <p:pic>
        <p:nvPicPr>
          <p:cNvPr id="10" name="Image 9" descr="_DSC076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80343" y="1268760"/>
            <a:ext cx="2783316" cy="4157794"/>
          </a:xfrm>
          <a:prstGeom prst="rect">
            <a:avLst/>
          </a:prstGeom>
        </p:spPr>
      </p:pic>
      <p:pic>
        <p:nvPicPr>
          <p:cNvPr id="12" name="Image 11" descr="_DSC07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3" y="1268760"/>
            <a:ext cx="2783316" cy="4157794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6420702" y="5517232"/>
            <a:ext cx="2304256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Paul pense, que pour tenir le coup, </a:t>
            </a:r>
            <a:r>
              <a:rPr lang="fr-FR" dirty="0" smtClean="0"/>
              <a:t>rien de tel qu’un </a:t>
            </a:r>
            <a:r>
              <a:rPr lang="fr-FR" dirty="0" smtClean="0"/>
              <a:t>bon petit </a:t>
            </a:r>
            <a:r>
              <a:rPr lang="fr-FR" dirty="0" smtClean="0"/>
              <a:t>déjeuner</a:t>
            </a:r>
            <a:endParaRPr lang="fr-FR" dirty="0"/>
          </a:p>
        </p:txBody>
      </p:sp>
      <p:pic>
        <p:nvPicPr>
          <p:cNvPr id="9" name="Image 8" descr="_DSC07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81172" y="1268760"/>
            <a:ext cx="2783316" cy="4157794"/>
          </a:xfrm>
          <a:prstGeom prst="rect">
            <a:avLst/>
          </a:prstGeom>
        </p:spPr>
      </p:pic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7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770" decel="100000"/>
                                        <p:tgtEl>
                                          <p:spTgt spid="1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1" dur="77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67544" y="188640"/>
            <a:ext cx="8229600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 fontScale="90000" lnSpcReduction="200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Le groupe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Image 10" descr="_DSC07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91231" y="1284177"/>
            <a:ext cx="2881902" cy="4305063"/>
          </a:xfrm>
          <a:prstGeom prst="rect">
            <a:avLst/>
          </a:prstGeom>
        </p:spPr>
      </p:pic>
      <p:pic>
        <p:nvPicPr>
          <p:cNvPr id="13" name="Image 12" descr="_DSC07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2586" y="1284177"/>
            <a:ext cx="2881902" cy="4305063"/>
          </a:xfrm>
          <a:prstGeom prst="rect">
            <a:avLst/>
          </a:prstGeom>
        </p:spPr>
      </p:pic>
      <p:pic>
        <p:nvPicPr>
          <p:cNvPr id="14" name="Image 13" descr="_DSC076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1296144"/>
            <a:ext cx="2874274" cy="4293668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3380054" y="5805264"/>
            <a:ext cx="2304256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75% adorent se lever </a:t>
            </a:r>
            <a:r>
              <a:rPr lang="fr-FR" dirty="0" smtClean="0"/>
              <a:t>à </a:t>
            </a:r>
            <a:r>
              <a:rPr lang="fr-FR" dirty="0" smtClean="0"/>
              <a:t>9h un samedi sur deux pour être avec nous 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371409" y="5805264"/>
            <a:ext cx="2304256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et …100% vont revenir l’année prochaine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392513" y="5805264"/>
            <a:ext cx="2304256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80% disent que venir à l’aumônerie « c’est trop bien »</a:t>
            </a:r>
            <a:endParaRPr lang="fr-FR" dirty="0"/>
          </a:p>
        </p:txBody>
      </p:sp>
    </p:spTree>
  </p:cSld>
  <p:clrMapOvr>
    <a:masterClrMapping/>
  </p:clrMapOvr>
  <p:transition advClick="0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67544" y="188640"/>
            <a:ext cx="8229600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 fontScale="90000" lnSpcReduction="200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Le groupe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380054" y="5805264"/>
            <a:ext cx="2304256" cy="92333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75% adorent se lever a 9h un samedi sur deux pour </a:t>
            </a:r>
            <a:r>
              <a:rPr lang="fr-FR" dirty="0" err="1" smtClean="0">
                <a:solidFill>
                  <a:schemeClr val="bg1"/>
                </a:solidFill>
              </a:rPr>
              <a:t>etre</a:t>
            </a:r>
            <a:r>
              <a:rPr lang="fr-FR" dirty="0" smtClean="0">
                <a:solidFill>
                  <a:schemeClr val="bg1"/>
                </a:solidFill>
              </a:rPr>
              <a:t> avec nous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371409" y="5805264"/>
            <a:ext cx="2304256" cy="92333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et …100% vont continuer l’année prochaine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392513" y="5805264"/>
            <a:ext cx="2304256" cy="92333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80% disent que venir à l’aumônerie c’est trop bien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9" name="Image 8" descr="_DSC07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268760"/>
            <a:ext cx="7776864" cy="5206000"/>
          </a:xfrm>
          <a:prstGeom prst="rect">
            <a:avLst/>
          </a:prstGeom>
        </p:spPr>
      </p:pic>
    </p:spTree>
  </p:cSld>
  <p:clrMapOvr>
    <a:masterClrMapping/>
  </p:clrMapOvr>
  <p:transition advClick="0" advTm="3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219</Words>
  <Application>Microsoft Office PowerPoint</Application>
  <PresentationFormat>Affichage à l'écran (4:3)</PresentationFormat>
  <Paragraphs>32</Paragraphs>
  <Slides>9</Slides>
  <Notes>0</Notes>
  <HiddenSlides>0</HiddenSlides>
  <MMClips>1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AHS</dc:creator>
  <cp:lastModifiedBy>AHS</cp:lastModifiedBy>
  <cp:revision>9</cp:revision>
  <dcterms:created xsi:type="dcterms:W3CDTF">2011-03-20T18:41:48Z</dcterms:created>
  <dcterms:modified xsi:type="dcterms:W3CDTF">2011-03-22T09:38:11Z</dcterms:modified>
</cp:coreProperties>
</file>