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518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EB51C3-0674-49E4-9F0F-794CCCE1A405}" type="datetimeFigureOut">
              <a:rPr lang="fr-FR" smtClean="0"/>
              <a:t>28/02/2011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0708D9-A5D9-4BCD-83EE-DD321A93CD1E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EB51C3-0674-49E4-9F0F-794CCCE1A405}" type="datetimeFigureOut">
              <a:rPr lang="fr-FR" smtClean="0"/>
              <a:t>28/02/2011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0708D9-A5D9-4BCD-83EE-DD321A93CD1E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EB51C3-0674-49E4-9F0F-794CCCE1A405}" type="datetimeFigureOut">
              <a:rPr lang="fr-FR" smtClean="0"/>
              <a:t>28/02/2011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0708D9-A5D9-4BCD-83EE-DD321A93CD1E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EB51C3-0674-49E4-9F0F-794CCCE1A405}" type="datetimeFigureOut">
              <a:rPr lang="fr-FR" smtClean="0"/>
              <a:t>28/02/2011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0708D9-A5D9-4BCD-83EE-DD321A93CD1E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EB51C3-0674-49E4-9F0F-794CCCE1A405}" type="datetimeFigureOut">
              <a:rPr lang="fr-FR" smtClean="0"/>
              <a:t>28/02/2011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0708D9-A5D9-4BCD-83EE-DD321A93CD1E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EB51C3-0674-49E4-9F0F-794CCCE1A405}" type="datetimeFigureOut">
              <a:rPr lang="fr-FR" smtClean="0"/>
              <a:t>28/02/2011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0708D9-A5D9-4BCD-83EE-DD321A93CD1E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EB51C3-0674-49E4-9F0F-794CCCE1A405}" type="datetimeFigureOut">
              <a:rPr lang="fr-FR" smtClean="0"/>
              <a:t>28/02/2011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0708D9-A5D9-4BCD-83EE-DD321A93CD1E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EB51C3-0674-49E4-9F0F-794CCCE1A405}" type="datetimeFigureOut">
              <a:rPr lang="fr-FR" smtClean="0"/>
              <a:t>28/02/2011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0708D9-A5D9-4BCD-83EE-DD321A93CD1E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EB51C3-0674-49E4-9F0F-794CCCE1A405}" type="datetimeFigureOut">
              <a:rPr lang="fr-FR" smtClean="0"/>
              <a:t>28/02/2011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0708D9-A5D9-4BCD-83EE-DD321A93CD1E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EB51C3-0674-49E4-9F0F-794CCCE1A405}" type="datetimeFigureOut">
              <a:rPr lang="fr-FR" smtClean="0"/>
              <a:t>28/02/2011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0708D9-A5D9-4BCD-83EE-DD321A93CD1E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EB51C3-0674-49E4-9F0F-794CCCE1A405}" type="datetimeFigureOut">
              <a:rPr lang="fr-FR" smtClean="0"/>
              <a:t>28/02/2011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0708D9-A5D9-4BCD-83EE-DD321A93CD1E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EB51C3-0674-49E4-9F0F-794CCCE1A405}" type="datetimeFigureOut">
              <a:rPr lang="fr-FR" smtClean="0"/>
              <a:t>28/02/2011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0708D9-A5D9-4BCD-83EE-DD321A93CD1E}" type="slidenum">
              <a:rPr lang="fr-FR" smtClean="0"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251520" y="171574"/>
            <a:ext cx="3312368" cy="3185418"/>
            <a:chOff x="5449" y="8797"/>
            <a:chExt cx="5580" cy="5624"/>
          </a:xfrm>
        </p:grpSpPr>
        <p:pic>
          <p:nvPicPr>
            <p:cNvPr id="1027" name="Picture 3" descr="130A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6817" y="9708"/>
              <a:ext cx="3030" cy="47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028" name="AutoShape 4"/>
            <p:cNvSpPr>
              <a:spLocks noChangeArrowheads="1"/>
            </p:cNvSpPr>
            <p:nvPr/>
          </p:nvSpPr>
          <p:spPr bwMode="auto">
            <a:xfrm>
              <a:off x="8509" y="8797"/>
              <a:ext cx="1980" cy="1260"/>
            </a:xfrm>
            <a:prstGeom prst="wedgeEllipseCallout">
              <a:avLst>
                <a:gd name="adj1" fmla="val -42523"/>
                <a:gd name="adj2" fmla="val 146269"/>
              </a:avLst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fr-FR" sz="7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cs typeface="Arial" pitchFamily="34" charset="0"/>
                </a:rPr>
                <a:t>Bon maître, que dois-je faire pour</a:t>
              </a:r>
              <a:r>
                <a:rPr kumimoji="0" lang="fr-FR" sz="10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cs typeface="Arial" pitchFamily="34" charset="0"/>
                </a:rPr>
                <a:t> </a:t>
              </a:r>
              <a:r>
                <a:rPr kumimoji="0" lang="fr-FR" sz="7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cs typeface="Arial" pitchFamily="34" charset="0"/>
                </a:rPr>
                <a:t>avoir la vie</a:t>
              </a:r>
              <a:r>
                <a:rPr kumimoji="0" lang="fr-FR" sz="10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cs typeface="Arial" pitchFamily="34" charset="0"/>
                </a:rPr>
                <a:t> </a:t>
              </a:r>
              <a:r>
                <a:rPr kumimoji="0" lang="fr-FR" sz="7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cs typeface="Arial" pitchFamily="34" charset="0"/>
                </a:rPr>
                <a:t>éternelle.</a:t>
              </a:r>
              <a:endParaRPr kumimoji="0" lang="fr-FR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29" name="AutoShape 5"/>
            <p:cNvSpPr>
              <a:spLocks noChangeArrowheads="1"/>
            </p:cNvSpPr>
            <p:nvPr/>
          </p:nvSpPr>
          <p:spPr bwMode="auto">
            <a:xfrm>
              <a:off x="6277" y="9168"/>
              <a:ext cx="2160" cy="720"/>
            </a:xfrm>
            <a:prstGeom prst="wedgeEllipseCallout">
              <a:avLst>
                <a:gd name="adj1" fmla="val -6713"/>
                <a:gd name="adj2" fmla="val 96389"/>
              </a:avLst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fr-FR" sz="7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cs typeface="Arial" pitchFamily="34" charset="0"/>
                </a:rPr>
                <a:t>Tu connais les</a:t>
              </a:r>
              <a:r>
                <a:rPr kumimoji="0" lang="fr-FR" sz="10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cs typeface="Arial" pitchFamily="34" charset="0"/>
                </a:rPr>
                <a:t> </a:t>
              </a:r>
              <a:r>
                <a:rPr kumimoji="0" lang="fr-FR" sz="7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cs typeface="Arial" pitchFamily="34" charset="0"/>
                </a:rPr>
                <a:t>commandements</a:t>
              </a:r>
              <a:endParaRPr kumimoji="0" lang="fr-FR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30" name="AutoShape 6"/>
            <p:cNvSpPr>
              <a:spLocks noChangeArrowheads="1"/>
            </p:cNvSpPr>
            <p:nvPr/>
          </p:nvSpPr>
          <p:spPr bwMode="auto">
            <a:xfrm>
              <a:off x="9409" y="10237"/>
              <a:ext cx="1620" cy="900"/>
            </a:xfrm>
            <a:prstGeom prst="wedgeRoundRectCallout">
              <a:avLst>
                <a:gd name="adj1" fmla="val -71542"/>
                <a:gd name="adj2" fmla="val 94000"/>
                <a:gd name="adj3" fmla="val 16667"/>
              </a:avLst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fr-FR" sz="7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cs typeface="Arial" pitchFamily="34" charset="0"/>
                </a:rPr>
                <a:t>Tout cela, je l’ai observé dès ma jeunesse</a:t>
              </a:r>
              <a:endParaRPr kumimoji="0" lang="fr-FR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31" name="AutoShape 7"/>
            <p:cNvSpPr>
              <a:spLocks noChangeArrowheads="1"/>
            </p:cNvSpPr>
            <p:nvPr/>
          </p:nvSpPr>
          <p:spPr bwMode="auto">
            <a:xfrm>
              <a:off x="5449" y="11137"/>
              <a:ext cx="1800" cy="720"/>
            </a:xfrm>
            <a:prstGeom prst="wedgeEllipseCallout">
              <a:avLst>
                <a:gd name="adj1" fmla="val 37222"/>
                <a:gd name="adj2" fmla="val -159444"/>
              </a:avLst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fr-FR" sz="7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cs typeface="Arial" pitchFamily="34" charset="0"/>
                </a:rPr>
                <a:t>Vends tout et suis-moi !</a:t>
              </a:r>
              <a:endParaRPr kumimoji="0" lang="fr-FR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0" name="Group 2"/>
          <p:cNvGrpSpPr>
            <a:grpSpLocks/>
          </p:cNvGrpSpPr>
          <p:nvPr/>
        </p:nvGrpSpPr>
        <p:grpSpPr bwMode="auto">
          <a:xfrm>
            <a:off x="5652120" y="171574"/>
            <a:ext cx="3312368" cy="3185418"/>
            <a:chOff x="5449" y="8797"/>
            <a:chExt cx="5580" cy="5624"/>
          </a:xfrm>
        </p:grpSpPr>
        <p:pic>
          <p:nvPicPr>
            <p:cNvPr id="11" name="Picture 3" descr="130A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6817" y="9708"/>
              <a:ext cx="3030" cy="47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2" name="AutoShape 4"/>
            <p:cNvSpPr>
              <a:spLocks noChangeArrowheads="1"/>
            </p:cNvSpPr>
            <p:nvPr/>
          </p:nvSpPr>
          <p:spPr bwMode="auto">
            <a:xfrm>
              <a:off x="8509" y="8797"/>
              <a:ext cx="1980" cy="1260"/>
            </a:xfrm>
            <a:prstGeom prst="wedgeEllipseCallout">
              <a:avLst>
                <a:gd name="adj1" fmla="val -42523"/>
                <a:gd name="adj2" fmla="val 146269"/>
              </a:avLst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fr-FR" sz="7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cs typeface="Arial" pitchFamily="34" charset="0"/>
                </a:rPr>
                <a:t>Bon maître, que dois-je faire pour</a:t>
              </a:r>
              <a:r>
                <a:rPr kumimoji="0" lang="fr-FR" sz="10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cs typeface="Arial" pitchFamily="34" charset="0"/>
                </a:rPr>
                <a:t> </a:t>
              </a:r>
              <a:r>
                <a:rPr kumimoji="0" lang="fr-FR" sz="7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cs typeface="Arial" pitchFamily="34" charset="0"/>
                </a:rPr>
                <a:t>avoir la vie</a:t>
              </a:r>
              <a:r>
                <a:rPr kumimoji="0" lang="fr-FR" sz="10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cs typeface="Arial" pitchFamily="34" charset="0"/>
                </a:rPr>
                <a:t> </a:t>
              </a:r>
              <a:r>
                <a:rPr kumimoji="0" lang="fr-FR" sz="7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cs typeface="Arial" pitchFamily="34" charset="0"/>
                </a:rPr>
                <a:t>éternelle.</a:t>
              </a:r>
              <a:endParaRPr kumimoji="0" lang="fr-FR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3" name="AutoShape 5"/>
            <p:cNvSpPr>
              <a:spLocks noChangeArrowheads="1"/>
            </p:cNvSpPr>
            <p:nvPr/>
          </p:nvSpPr>
          <p:spPr bwMode="auto">
            <a:xfrm>
              <a:off x="6277" y="9168"/>
              <a:ext cx="2160" cy="720"/>
            </a:xfrm>
            <a:prstGeom prst="wedgeEllipseCallout">
              <a:avLst>
                <a:gd name="adj1" fmla="val -6713"/>
                <a:gd name="adj2" fmla="val 96389"/>
              </a:avLst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fr-FR" sz="7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cs typeface="Arial" pitchFamily="34" charset="0"/>
                </a:rPr>
                <a:t>Tu connais les</a:t>
              </a:r>
              <a:r>
                <a:rPr kumimoji="0" lang="fr-FR" sz="10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cs typeface="Arial" pitchFamily="34" charset="0"/>
                </a:rPr>
                <a:t> </a:t>
              </a:r>
              <a:r>
                <a:rPr kumimoji="0" lang="fr-FR" sz="7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cs typeface="Arial" pitchFamily="34" charset="0"/>
                </a:rPr>
                <a:t>commandements</a:t>
              </a:r>
              <a:endParaRPr kumimoji="0" lang="fr-FR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4" name="AutoShape 6"/>
            <p:cNvSpPr>
              <a:spLocks noChangeArrowheads="1"/>
            </p:cNvSpPr>
            <p:nvPr/>
          </p:nvSpPr>
          <p:spPr bwMode="auto">
            <a:xfrm>
              <a:off x="9409" y="10237"/>
              <a:ext cx="1620" cy="900"/>
            </a:xfrm>
            <a:prstGeom prst="wedgeRoundRectCallout">
              <a:avLst>
                <a:gd name="adj1" fmla="val -71542"/>
                <a:gd name="adj2" fmla="val 94000"/>
                <a:gd name="adj3" fmla="val 16667"/>
              </a:avLst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fr-FR" sz="7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cs typeface="Arial" pitchFamily="34" charset="0"/>
                </a:rPr>
                <a:t>Tout cela, je l’ai observé dès ma jeunesse</a:t>
              </a:r>
              <a:endParaRPr kumimoji="0" lang="fr-FR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5" name="AutoShape 7"/>
            <p:cNvSpPr>
              <a:spLocks noChangeArrowheads="1"/>
            </p:cNvSpPr>
            <p:nvPr/>
          </p:nvSpPr>
          <p:spPr bwMode="auto">
            <a:xfrm>
              <a:off x="5449" y="11137"/>
              <a:ext cx="1800" cy="720"/>
            </a:xfrm>
            <a:prstGeom prst="wedgeEllipseCallout">
              <a:avLst>
                <a:gd name="adj1" fmla="val 37222"/>
                <a:gd name="adj2" fmla="val -159444"/>
              </a:avLst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fr-FR" sz="7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cs typeface="Arial" pitchFamily="34" charset="0"/>
                </a:rPr>
                <a:t>Vends tout et suis-moi !</a:t>
              </a:r>
              <a:endParaRPr kumimoji="0" lang="fr-FR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2" name="Group 2"/>
          <p:cNvGrpSpPr>
            <a:grpSpLocks/>
          </p:cNvGrpSpPr>
          <p:nvPr/>
        </p:nvGrpSpPr>
        <p:grpSpPr bwMode="auto">
          <a:xfrm>
            <a:off x="323528" y="3411934"/>
            <a:ext cx="3312368" cy="3185418"/>
            <a:chOff x="5449" y="8797"/>
            <a:chExt cx="5580" cy="5624"/>
          </a:xfrm>
        </p:grpSpPr>
        <p:pic>
          <p:nvPicPr>
            <p:cNvPr id="23" name="Picture 3" descr="130A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6817" y="9708"/>
              <a:ext cx="3030" cy="47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4" name="AutoShape 4"/>
            <p:cNvSpPr>
              <a:spLocks noChangeArrowheads="1"/>
            </p:cNvSpPr>
            <p:nvPr/>
          </p:nvSpPr>
          <p:spPr bwMode="auto">
            <a:xfrm>
              <a:off x="8509" y="8797"/>
              <a:ext cx="1980" cy="1260"/>
            </a:xfrm>
            <a:prstGeom prst="wedgeEllipseCallout">
              <a:avLst>
                <a:gd name="adj1" fmla="val -42523"/>
                <a:gd name="adj2" fmla="val 146269"/>
              </a:avLst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fr-FR" sz="7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cs typeface="Arial" pitchFamily="34" charset="0"/>
                </a:rPr>
                <a:t>Bon maître, que dois-je faire pour</a:t>
              </a:r>
              <a:r>
                <a:rPr kumimoji="0" lang="fr-FR" sz="10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cs typeface="Arial" pitchFamily="34" charset="0"/>
                </a:rPr>
                <a:t> </a:t>
              </a:r>
              <a:r>
                <a:rPr kumimoji="0" lang="fr-FR" sz="7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cs typeface="Arial" pitchFamily="34" charset="0"/>
                </a:rPr>
                <a:t>avoir la vie</a:t>
              </a:r>
              <a:r>
                <a:rPr kumimoji="0" lang="fr-FR" sz="10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cs typeface="Arial" pitchFamily="34" charset="0"/>
                </a:rPr>
                <a:t> </a:t>
              </a:r>
              <a:r>
                <a:rPr kumimoji="0" lang="fr-FR" sz="7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cs typeface="Arial" pitchFamily="34" charset="0"/>
                </a:rPr>
                <a:t>éternelle.</a:t>
              </a:r>
              <a:endParaRPr kumimoji="0" lang="fr-FR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5" name="AutoShape 5"/>
            <p:cNvSpPr>
              <a:spLocks noChangeArrowheads="1"/>
            </p:cNvSpPr>
            <p:nvPr/>
          </p:nvSpPr>
          <p:spPr bwMode="auto">
            <a:xfrm>
              <a:off x="6277" y="9168"/>
              <a:ext cx="2160" cy="720"/>
            </a:xfrm>
            <a:prstGeom prst="wedgeEllipseCallout">
              <a:avLst>
                <a:gd name="adj1" fmla="val -6713"/>
                <a:gd name="adj2" fmla="val 96389"/>
              </a:avLst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fr-FR" sz="7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cs typeface="Arial" pitchFamily="34" charset="0"/>
                </a:rPr>
                <a:t>Tu connais les</a:t>
              </a:r>
              <a:r>
                <a:rPr kumimoji="0" lang="fr-FR" sz="10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cs typeface="Arial" pitchFamily="34" charset="0"/>
                </a:rPr>
                <a:t> </a:t>
              </a:r>
              <a:r>
                <a:rPr kumimoji="0" lang="fr-FR" sz="7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cs typeface="Arial" pitchFamily="34" charset="0"/>
                </a:rPr>
                <a:t>commandements</a:t>
              </a:r>
              <a:endParaRPr kumimoji="0" lang="fr-FR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6" name="AutoShape 6"/>
            <p:cNvSpPr>
              <a:spLocks noChangeArrowheads="1"/>
            </p:cNvSpPr>
            <p:nvPr/>
          </p:nvSpPr>
          <p:spPr bwMode="auto">
            <a:xfrm>
              <a:off x="9409" y="10237"/>
              <a:ext cx="1620" cy="900"/>
            </a:xfrm>
            <a:prstGeom prst="wedgeRoundRectCallout">
              <a:avLst>
                <a:gd name="adj1" fmla="val -71542"/>
                <a:gd name="adj2" fmla="val 94000"/>
                <a:gd name="adj3" fmla="val 16667"/>
              </a:avLst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fr-FR" sz="7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cs typeface="Arial" pitchFamily="34" charset="0"/>
                </a:rPr>
                <a:t>Tout cela, je l’ai observé dès ma jeunesse</a:t>
              </a:r>
              <a:endParaRPr kumimoji="0" lang="fr-FR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7" name="AutoShape 7"/>
            <p:cNvSpPr>
              <a:spLocks noChangeArrowheads="1"/>
            </p:cNvSpPr>
            <p:nvPr/>
          </p:nvSpPr>
          <p:spPr bwMode="auto">
            <a:xfrm>
              <a:off x="5449" y="11137"/>
              <a:ext cx="1800" cy="720"/>
            </a:xfrm>
            <a:prstGeom prst="wedgeEllipseCallout">
              <a:avLst>
                <a:gd name="adj1" fmla="val 37222"/>
                <a:gd name="adj2" fmla="val -159444"/>
              </a:avLst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fr-FR" sz="7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cs typeface="Arial" pitchFamily="34" charset="0"/>
                </a:rPr>
                <a:t>Vends tout et suis-moi !</a:t>
              </a:r>
              <a:endParaRPr kumimoji="0" lang="fr-FR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8" name="Group 2"/>
          <p:cNvGrpSpPr>
            <a:grpSpLocks/>
          </p:cNvGrpSpPr>
          <p:nvPr/>
        </p:nvGrpSpPr>
        <p:grpSpPr bwMode="auto">
          <a:xfrm>
            <a:off x="5508104" y="3411934"/>
            <a:ext cx="3312368" cy="3185418"/>
            <a:chOff x="5449" y="8797"/>
            <a:chExt cx="5580" cy="5624"/>
          </a:xfrm>
        </p:grpSpPr>
        <p:pic>
          <p:nvPicPr>
            <p:cNvPr id="29" name="Picture 3" descr="130A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6817" y="9708"/>
              <a:ext cx="3030" cy="47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0" name="AutoShape 4"/>
            <p:cNvSpPr>
              <a:spLocks noChangeArrowheads="1"/>
            </p:cNvSpPr>
            <p:nvPr/>
          </p:nvSpPr>
          <p:spPr bwMode="auto">
            <a:xfrm>
              <a:off x="8509" y="8797"/>
              <a:ext cx="1980" cy="1260"/>
            </a:xfrm>
            <a:prstGeom prst="wedgeEllipseCallout">
              <a:avLst>
                <a:gd name="adj1" fmla="val -42523"/>
                <a:gd name="adj2" fmla="val 146269"/>
              </a:avLst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fr-FR" sz="7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cs typeface="Arial" pitchFamily="34" charset="0"/>
                </a:rPr>
                <a:t>Bon maître, que dois-je faire pour</a:t>
              </a:r>
              <a:r>
                <a:rPr kumimoji="0" lang="fr-FR" sz="10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cs typeface="Arial" pitchFamily="34" charset="0"/>
                </a:rPr>
                <a:t> </a:t>
              </a:r>
              <a:r>
                <a:rPr kumimoji="0" lang="fr-FR" sz="7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cs typeface="Arial" pitchFamily="34" charset="0"/>
                </a:rPr>
                <a:t>avoir la vie</a:t>
              </a:r>
              <a:r>
                <a:rPr kumimoji="0" lang="fr-FR" sz="10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cs typeface="Arial" pitchFamily="34" charset="0"/>
                </a:rPr>
                <a:t> </a:t>
              </a:r>
              <a:r>
                <a:rPr kumimoji="0" lang="fr-FR" sz="7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cs typeface="Arial" pitchFamily="34" charset="0"/>
                </a:rPr>
                <a:t>éternelle.</a:t>
              </a:r>
              <a:endParaRPr kumimoji="0" lang="fr-FR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1" name="AutoShape 5"/>
            <p:cNvSpPr>
              <a:spLocks noChangeArrowheads="1"/>
            </p:cNvSpPr>
            <p:nvPr/>
          </p:nvSpPr>
          <p:spPr bwMode="auto">
            <a:xfrm>
              <a:off x="6277" y="9168"/>
              <a:ext cx="2160" cy="720"/>
            </a:xfrm>
            <a:prstGeom prst="wedgeEllipseCallout">
              <a:avLst>
                <a:gd name="adj1" fmla="val -6713"/>
                <a:gd name="adj2" fmla="val 96389"/>
              </a:avLst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fr-FR" sz="7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cs typeface="Arial" pitchFamily="34" charset="0"/>
                </a:rPr>
                <a:t>Tu connais les</a:t>
              </a:r>
              <a:r>
                <a:rPr kumimoji="0" lang="fr-FR" sz="10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cs typeface="Arial" pitchFamily="34" charset="0"/>
                </a:rPr>
                <a:t> </a:t>
              </a:r>
              <a:r>
                <a:rPr kumimoji="0" lang="fr-FR" sz="7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cs typeface="Arial" pitchFamily="34" charset="0"/>
                </a:rPr>
                <a:t>commandements</a:t>
              </a:r>
              <a:endParaRPr kumimoji="0" lang="fr-FR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2" name="AutoShape 6"/>
            <p:cNvSpPr>
              <a:spLocks noChangeArrowheads="1"/>
            </p:cNvSpPr>
            <p:nvPr/>
          </p:nvSpPr>
          <p:spPr bwMode="auto">
            <a:xfrm>
              <a:off x="9409" y="10237"/>
              <a:ext cx="1620" cy="900"/>
            </a:xfrm>
            <a:prstGeom prst="wedgeRoundRectCallout">
              <a:avLst>
                <a:gd name="adj1" fmla="val -71542"/>
                <a:gd name="adj2" fmla="val 94000"/>
                <a:gd name="adj3" fmla="val 16667"/>
              </a:avLst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fr-FR" sz="7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cs typeface="Arial" pitchFamily="34" charset="0"/>
                </a:rPr>
                <a:t>Tout cela, je l’ai observé dès ma jeunesse</a:t>
              </a:r>
              <a:endParaRPr kumimoji="0" lang="fr-FR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3" name="AutoShape 7"/>
            <p:cNvSpPr>
              <a:spLocks noChangeArrowheads="1"/>
            </p:cNvSpPr>
            <p:nvPr/>
          </p:nvSpPr>
          <p:spPr bwMode="auto">
            <a:xfrm>
              <a:off x="5449" y="11137"/>
              <a:ext cx="1800" cy="720"/>
            </a:xfrm>
            <a:prstGeom prst="wedgeEllipseCallout">
              <a:avLst>
                <a:gd name="adj1" fmla="val 37222"/>
                <a:gd name="adj2" fmla="val -159444"/>
              </a:avLst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fr-FR" sz="7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cs typeface="Arial" pitchFamily="34" charset="0"/>
                </a:rPr>
                <a:t>Vends tout et suis-moi !</a:t>
              </a:r>
              <a:endParaRPr kumimoji="0" lang="fr-FR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116</Words>
  <Application>Microsoft Office PowerPoint</Application>
  <PresentationFormat>Affichage à l'écran (4:3)</PresentationFormat>
  <Paragraphs>16</Paragraphs>
  <Slides>1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2" baseType="lpstr">
      <vt:lpstr>Thème Office</vt:lpstr>
      <vt:lpstr>Diapositive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AHS</dc:creator>
  <cp:lastModifiedBy>AHS</cp:lastModifiedBy>
  <cp:revision>1</cp:revision>
  <dcterms:created xsi:type="dcterms:W3CDTF">2011-02-28T18:05:22Z</dcterms:created>
  <dcterms:modified xsi:type="dcterms:W3CDTF">2011-02-28T18:08:51Z</dcterms:modified>
</cp:coreProperties>
</file>