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53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1840B-F72B-4526-AAB6-03433EC78B4F}" type="datetimeFigureOut">
              <a:rPr lang="fr-FR" smtClean="0"/>
              <a:t>19/03/2011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A79B5-B993-4E36-8F60-BC4C9A852612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1840B-F72B-4526-AAB6-03433EC78B4F}" type="datetimeFigureOut">
              <a:rPr lang="fr-FR" smtClean="0"/>
              <a:t>19/03/2011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A79B5-B993-4E36-8F60-BC4C9A852612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1840B-F72B-4526-AAB6-03433EC78B4F}" type="datetimeFigureOut">
              <a:rPr lang="fr-FR" smtClean="0"/>
              <a:t>19/03/2011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A79B5-B993-4E36-8F60-BC4C9A852612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1840B-F72B-4526-AAB6-03433EC78B4F}" type="datetimeFigureOut">
              <a:rPr lang="fr-FR" smtClean="0"/>
              <a:t>19/03/2011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A79B5-B993-4E36-8F60-BC4C9A852612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1840B-F72B-4526-AAB6-03433EC78B4F}" type="datetimeFigureOut">
              <a:rPr lang="fr-FR" smtClean="0"/>
              <a:t>19/03/2011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A79B5-B993-4E36-8F60-BC4C9A852612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1840B-F72B-4526-AAB6-03433EC78B4F}" type="datetimeFigureOut">
              <a:rPr lang="fr-FR" smtClean="0"/>
              <a:t>19/03/2011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A79B5-B993-4E36-8F60-BC4C9A852612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1840B-F72B-4526-AAB6-03433EC78B4F}" type="datetimeFigureOut">
              <a:rPr lang="fr-FR" smtClean="0"/>
              <a:t>19/03/2011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A79B5-B993-4E36-8F60-BC4C9A852612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1840B-F72B-4526-AAB6-03433EC78B4F}" type="datetimeFigureOut">
              <a:rPr lang="fr-FR" smtClean="0"/>
              <a:t>19/03/2011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A79B5-B993-4E36-8F60-BC4C9A852612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1840B-F72B-4526-AAB6-03433EC78B4F}" type="datetimeFigureOut">
              <a:rPr lang="fr-FR" smtClean="0"/>
              <a:t>19/03/2011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A79B5-B993-4E36-8F60-BC4C9A852612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1840B-F72B-4526-AAB6-03433EC78B4F}" type="datetimeFigureOut">
              <a:rPr lang="fr-FR" smtClean="0"/>
              <a:t>19/03/2011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A79B5-B993-4E36-8F60-BC4C9A852612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1840B-F72B-4526-AAB6-03433EC78B4F}" type="datetimeFigureOut">
              <a:rPr lang="fr-FR" smtClean="0"/>
              <a:t>19/03/2011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A79B5-B993-4E36-8F60-BC4C9A852612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71840B-F72B-4526-AAB6-03433EC78B4F}" type="datetimeFigureOut">
              <a:rPr lang="fr-FR" smtClean="0"/>
              <a:t>19/03/2011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3A79B5-B993-4E36-8F60-BC4C9A852612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C:\HAYA\HAYA Particular\Montesson\Aumonerie 2010_2011\Etape 9\rublev_trinite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462250"/>
            <a:ext cx="2664296" cy="339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Image 4" descr="C:\HAYA\HAYA Particular\Montesson\Aumonerie 2010_2011\Etape 9\rublev_trinite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3250"/>
            <a:ext cx="2664296" cy="339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Image 5" descr="C:\HAYA\HAYA Particular\Montesson\Aumonerie 2010_2011\Etape 9\rublev_trinite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13584" y="33250"/>
            <a:ext cx="2664296" cy="339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Image 6" descr="C:\HAYA\HAYA Particular\Montesson\Aumonerie 2010_2011\Etape 9\rublev_trinite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31632" y="33250"/>
            <a:ext cx="2664296" cy="339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Image 7" descr="C:\HAYA\HAYA Particular\Montesson\Aumonerie 2010_2011\Etape 9\rublev_trinite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13584" y="3462250"/>
            <a:ext cx="2664296" cy="339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Image 8" descr="C:\HAYA\HAYA Particular\Montesson\Aumonerie 2010_2011\Etape 9\rublev_trinite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31632" y="3462250"/>
            <a:ext cx="2664296" cy="339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0</Words>
  <Application>Microsoft Office PowerPoint</Application>
  <PresentationFormat>Affichage à l'écran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Thème Office</vt:lpstr>
      <vt:lpstr>Diapositive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AHS</dc:creator>
  <cp:lastModifiedBy>AHS</cp:lastModifiedBy>
  <cp:revision>1</cp:revision>
  <dcterms:created xsi:type="dcterms:W3CDTF">2011-03-19T06:54:01Z</dcterms:created>
  <dcterms:modified xsi:type="dcterms:W3CDTF">2011-03-19T06:57:03Z</dcterms:modified>
</cp:coreProperties>
</file>