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6535A-DD80-480D-BBE0-4432323324E3}" type="datetimeFigureOut">
              <a:rPr lang="fr-FR" smtClean="0"/>
              <a:t>09/11/2010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0DE8B-F701-48A1-93FF-CDA6B04BB61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6535A-DD80-480D-BBE0-4432323324E3}" type="datetimeFigureOut">
              <a:rPr lang="fr-FR" smtClean="0"/>
              <a:t>09/11/2010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0DE8B-F701-48A1-93FF-CDA6B04BB61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6535A-DD80-480D-BBE0-4432323324E3}" type="datetimeFigureOut">
              <a:rPr lang="fr-FR" smtClean="0"/>
              <a:t>09/11/2010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0DE8B-F701-48A1-93FF-CDA6B04BB61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6535A-DD80-480D-BBE0-4432323324E3}" type="datetimeFigureOut">
              <a:rPr lang="fr-FR" smtClean="0"/>
              <a:t>09/11/2010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0DE8B-F701-48A1-93FF-CDA6B04BB61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6535A-DD80-480D-BBE0-4432323324E3}" type="datetimeFigureOut">
              <a:rPr lang="fr-FR" smtClean="0"/>
              <a:t>09/11/2010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0DE8B-F701-48A1-93FF-CDA6B04BB61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6535A-DD80-480D-BBE0-4432323324E3}" type="datetimeFigureOut">
              <a:rPr lang="fr-FR" smtClean="0"/>
              <a:t>09/11/2010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0DE8B-F701-48A1-93FF-CDA6B04BB61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6535A-DD80-480D-BBE0-4432323324E3}" type="datetimeFigureOut">
              <a:rPr lang="fr-FR" smtClean="0"/>
              <a:t>09/11/2010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0DE8B-F701-48A1-93FF-CDA6B04BB61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6535A-DD80-480D-BBE0-4432323324E3}" type="datetimeFigureOut">
              <a:rPr lang="fr-FR" smtClean="0"/>
              <a:t>09/11/2010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0DE8B-F701-48A1-93FF-CDA6B04BB61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6535A-DD80-480D-BBE0-4432323324E3}" type="datetimeFigureOut">
              <a:rPr lang="fr-FR" smtClean="0"/>
              <a:t>09/11/2010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0DE8B-F701-48A1-93FF-CDA6B04BB61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6535A-DD80-480D-BBE0-4432323324E3}" type="datetimeFigureOut">
              <a:rPr lang="fr-FR" smtClean="0"/>
              <a:t>09/11/2010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0DE8B-F701-48A1-93FF-CDA6B04BB61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6535A-DD80-480D-BBE0-4432323324E3}" type="datetimeFigureOut">
              <a:rPr lang="fr-FR" smtClean="0"/>
              <a:t>09/11/2010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0DE8B-F701-48A1-93FF-CDA6B04BB615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16535A-DD80-480D-BBE0-4432323324E3}" type="datetimeFigureOut">
              <a:rPr lang="fr-FR" smtClean="0"/>
              <a:t>09/11/2010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0DE8B-F701-48A1-93FF-CDA6B04BB615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sourisjesustaime.files.wordpress.com/2010/04/arcabas_lavement_pieds_m.jpg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sourisjesustaime.files.wordpress.com/2010/04/arcabas_lavement_pieds_m.jpg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sourisjesustaime.files.wordpress.com/2010/04/arcabas_lavement_pieds_m.jpg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Afficher l'image en taille réelle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44624"/>
            <a:ext cx="284486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4" descr="Afficher l'image en taille réelle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7337" y="44624"/>
            <a:ext cx="284486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5" descr="Afficher l'image en taille réelle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7126" y="44624"/>
            <a:ext cx="284486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 6" descr="Afficher l'image en taille réelle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2348880"/>
            <a:ext cx="284486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 7" descr="Afficher l'image en taille réelle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7337" y="2348880"/>
            <a:ext cx="284486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 8" descr="Afficher l'image en taille réelle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7126" y="2348880"/>
            <a:ext cx="284486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 9" descr="Afficher l'image en taille réelle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4625752"/>
            <a:ext cx="284486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 10" descr="Afficher l'image en taille réelle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7337" y="4625752"/>
            <a:ext cx="284486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mage 11" descr="Afficher l'image en taille réelle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7126" y="4625752"/>
            <a:ext cx="284486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Afficher l'image en taille réelle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44624"/>
            <a:ext cx="284486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4" descr="Afficher l'image en taille réelle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7337" y="44624"/>
            <a:ext cx="284486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5" descr="Afficher l'image en taille réelle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7126" y="44624"/>
            <a:ext cx="284486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 6" descr="Afficher l'image en taille réelle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2348880"/>
            <a:ext cx="284486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 7" descr="Afficher l'image en taille réelle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7337" y="2348880"/>
            <a:ext cx="284486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 8" descr="Afficher l'image en taille réelle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7126" y="2348880"/>
            <a:ext cx="284486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 9" descr="Afficher l'image en taille réelle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4625752"/>
            <a:ext cx="284486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 10" descr="Afficher l'image en taille réelle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7337" y="4625752"/>
            <a:ext cx="284486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mage 11" descr="Afficher l'image en taille réelle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7126" y="4625752"/>
            <a:ext cx="284486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Afficher l'image en taille réelle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44624"/>
            <a:ext cx="284486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4" descr="Afficher l'image en taille réelle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7337" y="44624"/>
            <a:ext cx="284486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5" descr="Afficher l'image en taille réelle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7126" y="44624"/>
            <a:ext cx="284486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 6" descr="Afficher l'image en taille réelle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2348880"/>
            <a:ext cx="284486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 7" descr="Afficher l'image en taille réelle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7337" y="2348880"/>
            <a:ext cx="284486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 8" descr="Afficher l'image en taille réelle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7126" y="2348880"/>
            <a:ext cx="284486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 9" descr="Afficher l'image en taille réelle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4625752"/>
            <a:ext cx="284486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 10" descr="Afficher l'image en taille réelle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7337" y="4625752"/>
            <a:ext cx="284486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mage 11" descr="Afficher l'image en taille réelle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7126" y="4625752"/>
            <a:ext cx="2844867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Affichage à l'écran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Thème Office</vt:lpstr>
      <vt:lpstr>Diapositive 1</vt:lpstr>
      <vt:lpstr>Diapositive 2</vt:lpstr>
      <vt:lpstr>Diapositive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AHS</dc:creator>
  <cp:lastModifiedBy>AHS</cp:lastModifiedBy>
  <cp:revision>1</cp:revision>
  <dcterms:created xsi:type="dcterms:W3CDTF">2010-11-09T21:50:43Z</dcterms:created>
  <dcterms:modified xsi:type="dcterms:W3CDTF">2010-11-09T21:55:15Z</dcterms:modified>
</cp:coreProperties>
</file>