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t>12/11/2010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t>12/11/2010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t>12/11/2010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t>12/11/2010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t>12/11/2010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t>12/11/2010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t>12/11/2010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t>12/11/2010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t>12/11/2010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96A684-93C5-4BC1-89FD-EA10D594AEEA}" type="datetimeFigureOut">
              <a:rPr lang="fr-FR" smtClean="0"/>
              <a:t>12/11/2010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1B67B3-4DBF-4291-921A-557086F073CD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051720" y="2324323"/>
            <a:ext cx="5040560" cy="1847206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fr-FR" sz="3200" dirty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Mise en Valeur de la Participation </a:t>
            </a:r>
            <a:r>
              <a:rPr lang="fr-FR" sz="3200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de </a:t>
            </a:r>
            <a:r>
              <a:rPr lang="fr-FR" sz="3200" dirty="0" err="1" smtClean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Soregies</a:t>
            </a:r>
            <a:r>
              <a:rPr lang="fr-FR" sz="3200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 en </a:t>
            </a:r>
            <a:r>
              <a:rPr lang="fr-FR" sz="3200" dirty="0" err="1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Seolis</a:t>
            </a:r>
            <a:endParaRPr lang="fr-FR" sz="3200" dirty="0">
              <a:solidFill>
                <a:schemeClr val="tx2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4268688"/>
            <a:ext cx="6400800" cy="1752600"/>
          </a:xfrm>
        </p:spPr>
        <p:txBody>
          <a:bodyPr>
            <a:normAutofit/>
          </a:bodyPr>
          <a:lstStyle/>
          <a:p>
            <a:r>
              <a:rPr lang="fr-FR" sz="2400" dirty="0" smtClean="0"/>
              <a:t>Paris, 17 novembre 2010</a:t>
            </a:r>
            <a:endParaRPr lang="fr-FR" sz="2400" dirty="0"/>
          </a:p>
        </p:txBody>
      </p:sp>
      <p:sp>
        <p:nvSpPr>
          <p:cNvPr id="4" name="ZoneTexte 3"/>
          <p:cNvSpPr txBox="1"/>
          <p:nvPr/>
        </p:nvSpPr>
        <p:spPr>
          <a:xfrm>
            <a:off x="72008" y="-27384"/>
            <a:ext cx="28438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AH </a:t>
            </a:r>
            <a:r>
              <a:rPr lang="en-US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LinK </a:t>
            </a:r>
            <a:r>
              <a:rPr lang="en-US" sz="20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Solutions </a:t>
            </a:r>
            <a:r>
              <a:rPr lang="en-US" sz="40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2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/>
          </a:bodyPr>
          <a:lstStyle/>
          <a:p>
            <a:pPr algn="l"/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Index</a:t>
            </a:r>
            <a:endParaRPr lang="fr-FR" sz="2800" dirty="0">
              <a:solidFill>
                <a:schemeClr val="tx2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1115616" y="1600200"/>
            <a:ext cx="6984776" cy="4525963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lIns="144000">
            <a:normAutofit fontScale="92500"/>
          </a:bodyPr>
          <a:lstStyle/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Antécédents et description des actives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Stratégies pour mise en Valeur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Méthodes de Valorisations des actifs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Planning du Projet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Proposition Commercial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Team Project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AH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LinK 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2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45720" rIns="91440" bIns="45720" rtlCol="0" anchor="ctr" anchorCtr="0">
            <a:normAutofit/>
          </a:bodyPr>
          <a:lstStyle/>
          <a:p>
            <a:pPr marL="457200" indent="-457200" algn="l"/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1.- Antécédents </a:t>
            </a:r>
            <a:r>
              <a:rPr lang="fr-FR" sz="2800" dirty="0">
                <a:solidFill>
                  <a:schemeClr val="tx2">
                    <a:lumMod val="75000"/>
                  </a:schemeClr>
                </a:solidFill>
              </a:rPr>
              <a:t>et description des actives</a:t>
            </a: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1115616" y="1600201"/>
            <a:ext cx="6984776" cy="1631216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wrap="square" lIns="144000">
            <a:spAutoFit/>
          </a:bodyPr>
          <a:lstStyle/>
          <a:p>
            <a:pPr marL="0" indent="0">
              <a:buNone/>
            </a:pPr>
            <a:r>
              <a:rPr lang="fr-FR" sz="2000" dirty="0" err="1" smtClean="0">
                <a:solidFill>
                  <a:schemeClr val="tx2">
                    <a:lumMod val="75000"/>
                  </a:schemeClr>
                </a:solidFill>
              </a:rPr>
              <a:t>Fecha</a:t>
            </a:r>
            <a:r>
              <a:rPr lang="fr-FR" sz="2000" dirty="0" smtClean="0">
                <a:solidFill>
                  <a:schemeClr val="tx2">
                    <a:lumMod val="75000"/>
                  </a:schemeClr>
                </a:solidFill>
              </a:rPr>
              <a:t> de </a:t>
            </a:r>
            <a:r>
              <a:rPr lang="fr-FR" sz="2000" dirty="0" err="1" smtClean="0">
                <a:solidFill>
                  <a:schemeClr val="tx2">
                    <a:lumMod val="75000"/>
                  </a:schemeClr>
                </a:solidFill>
              </a:rPr>
              <a:t>adquisicion</a:t>
            </a:r>
            <a:r>
              <a:rPr lang="fr-FR" sz="2000" dirty="0" smtClean="0">
                <a:solidFill>
                  <a:schemeClr val="tx2">
                    <a:lumMod val="75000"/>
                  </a:schemeClr>
                </a:solidFill>
              </a:rPr>
              <a:t> de los </a:t>
            </a:r>
            <a:r>
              <a:rPr lang="fr-FR" sz="2000" dirty="0" err="1" smtClean="0">
                <a:solidFill>
                  <a:schemeClr val="tx2">
                    <a:lumMod val="75000"/>
                  </a:schemeClr>
                </a:solidFill>
              </a:rPr>
              <a:t>activos</a:t>
            </a:r>
            <a:r>
              <a:rPr lang="fr-FR" sz="2000" dirty="0" smtClean="0">
                <a:solidFill>
                  <a:schemeClr val="tx2">
                    <a:lumMod val="75000"/>
                  </a:schemeClr>
                </a:solidFill>
              </a:rPr>
              <a:t> de </a:t>
            </a:r>
            <a:r>
              <a:rPr lang="fr-FR" sz="2000" dirty="0" err="1" smtClean="0">
                <a:solidFill>
                  <a:schemeClr val="tx2">
                    <a:lumMod val="75000"/>
                  </a:schemeClr>
                </a:solidFill>
              </a:rPr>
              <a:t>Seolis</a:t>
            </a:r>
            <a:r>
              <a:rPr lang="fr-FR" sz="2000" dirty="0" smtClean="0">
                <a:solidFill>
                  <a:schemeClr val="tx2">
                    <a:lumMod val="75000"/>
                  </a:schemeClr>
                </a:solidFill>
              </a:rPr>
              <a:t> con la </a:t>
            </a:r>
            <a:r>
              <a:rPr lang="fr-FR" sz="2000" dirty="0" err="1" smtClean="0">
                <a:solidFill>
                  <a:schemeClr val="tx2">
                    <a:lumMod val="75000"/>
                  </a:schemeClr>
                </a:solidFill>
              </a:rPr>
              <a:t>idea</a:t>
            </a:r>
            <a:r>
              <a:rPr lang="fr-FR" sz="2000" dirty="0" smtClean="0">
                <a:solidFill>
                  <a:schemeClr val="tx2">
                    <a:lumMod val="75000"/>
                  </a:schemeClr>
                </a:solidFill>
              </a:rPr>
              <a:t> de </a:t>
            </a:r>
            <a:r>
              <a:rPr lang="fr-FR" sz="2000" dirty="0" err="1" smtClean="0">
                <a:solidFill>
                  <a:schemeClr val="tx2">
                    <a:lumMod val="75000"/>
                  </a:schemeClr>
                </a:solidFill>
              </a:rPr>
              <a:t>fusionar</a:t>
            </a:r>
            <a:r>
              <a:rPr lang="fr-FR" sz="20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2000" dirty="0" err="1" smtClean="0">
                <a:solidFill>
                  <a:schemeClr val="tx2">
                    <a:lumMod val="75000"/>
                  </a:schemeClr>
                </a:solidFill>
              </a:rPr>
              <a:t>ambas</a:t>
            </a:r>
            <a:r>
              <a:rPr lang="fr-FR" sz="20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2000" dirty="0" err="1" smtClean="0">
                <a:solidFill>
                  <a:schemeClr val="tx2">
                    <a:lumMod val="75000"/>
                  </a:schemeClr>
                </a:solidFill>
              </a:rPr>
              <a:t>distribuciones</a:t>
            </a:r>
            <a:r>
              <a:rPr lang="fr-FR" sz="2000" dirty="0" smtClean="0">
                <a:solidFill>
                  <a:schemeClr val="tx2">
                    <a:lumMod val="75000"/>
                  </a:schemeClr>
                </a:solidFill>
              </a:rPr>
              <a:t>. </a:t>
            </a:r>
            <a:r>
              <a:rPr lang="fr-FR" sz="2000" dirty="0" err="1" smtClean="0">
                <a:solidFill>
                  <a:schemeClr val="tx2">
                    <a:lumMod val="75000"/>
                  </a:schemeClr>
                </a:solidFill>
              </a:rPr>
              <a:t>Despues</a:t>
            </a:r>
            <a:r>
              <a:rPr lang="fr-FR" sz="2000" dirty="0" smtClean="0">
                <a:solidFill>
                  <a:schemeClr val="tx2">
                    <a:lumMod val="75000"/>
                  </a:schemeClr>
                </a:solidFill>
              </a:rPr>
              <a:t> de </a:t>
            </a:r>
            <a:r>
              <a:rPr lang="fr-FR" sz="2000" dirty="0" err="1" smtClean="0">
                <a:solidFill>
                  <a:schemeClr val="tx2">
                    <a:lumMod val="75000"/>
                  </a:schemeClr>
                </a:solidFill>
              </a:rPr>
              <a:t>muchos</a:t>
            </a:r>
            <a:r>
              <a:rPr lang="fr-FR" sz="20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2000" dirty="0" err="1" smtClean="0">
                <a:solidFill>
                  <a:schemeClr val="tx2">
                    <a:lumMod val="75000"/>
                  </a:schemeClr>
                </a:solidFill>
              </a:rPr>
              <a:t>esfuerzos</a:t>
            </a:r>
            <a:r>
              <a:rPr lang="fr-FR" sz="2000" dirty="0" smtClean="0">
                <a:solidFill>
                  <a:schemeClr val="tx2">
                    <a:lumMod val="75000"/>
                  </a:schemeClr>
                </a:solidFill>
              </a:rPr>
              <a:t> para </a:t>
            </a:r>
            <a:r>
              <a:rPr lang="fr-FR" sz="2000" dirty="0" err="1" smtClean="0">
                <a:solidFill>
                  <a:schemeClr val="tx2">
                    <a:lumMod val="75000"/>
                  </a:schemeClr>
                </a:solidFill>
              </a:rPr>
              <a:t>alcanzar</a:t>
            </a:r>
            <a:r>
              <a:rPr lang="fr-FR" sz="20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2000" dirty="0" err="1" smtClean="0">
                <a:solidFill>
                  <a:schemeClr val="tx2">
                    <a:lumMod val="75000"/>
                  </a:schemeClr>
                </a:solidFill>
              </a:rPr>
              <a:t>dicha</a:t>
            </a:r>
            <a:r>
              <a:rPr lang="fr-FR" sz="20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2000" dirty="0" err="1" smtClean="0">
                <a:solidFill>
                  <a:schemeClr val="tx2">
                    <a:lumMod val="75000"/>
                  </a:schemeClr>
                </a:solidFill>
              </a:rPr>
              <a:t>integracion</a:t>
            </a:r>
            <a:r>
              <a:rPr lang="fr-FR" sz="2000" dirty="0" smtClean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fr-FR" sz="2000" dirty="0" err="1" smtClean="0">
                <a:solidFill>
                  <a:schemeClr val="tx2">
                    <a:lumMod val="75000"/>
                  </a:schemeClr>
                </a:solidFill>
              </a:rPr>
              <a:t>Soregies</a:t>
            </a:r>
            <a:r>
              <a:rPr lang="fr-FR" sz="20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2000" dirty="0" err="1" smtClean="0">
                <a:solidFill>
                  <a:schemeClr val="tx2">
                    <a:lumMod val="75000"/>
                  </a:schemeClr>
                </a:solidFill>
              </a:rPr>
              <a:t>comprende</a:t>
            </a:r>
            <a:r>
              <a:rPr lang="fr-FR" sz="2000" dirty="0" smtClean="0">
                <a:solidFill>
                  <a:schemeClr val="tx2">
                    <a:lumMod val="75000"/>
                  </a:schemeClr>
                </a:solidFill>
              </a:rPr>
              <a:t> que </a:t>
            </a:r>
            <a:r>
              <a:rPr lang="fr-FR" sz="2000" dirty="0" err="1" smtClean="0">
                <a:solidFill>
                  <a:schemeClr val="tx2">
                    <a:lumMod val="75000"/>
                  </a:schemeClr>
                </a:solidFill>
              </a:rPr>
              <a:t>Seolis</a:t>
            </a:r>
            <a:r>
              <a:rPr lang="fr-FR" sz="2000" dirty="0" smtClean="0">
                <a:solidFill>
                  <a:schemeClr val="tx2">
                    <a:lumMod val="75000"/>
                  </a:schemeClr>
                </a:solidFill>
              </a:rPr>
              <a:t> no </a:t>
            </a:r>
            <a:r>
              <a:rPr lang="fr-FR" sz="2000" dirty="0" err="1" smtClean="0">
                <a:solidFill>
                  <a:schemeClr val="tx2">
                    <a:lumMod val="75000"/>
                  </a:schemeClr>
                </a:solidFill>
              </a:rPr>
              <a:t>desea</a:t>
            </a:r>
            <a:r>
              <a:rPr lang="fr-FR" sz="20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2000" dirty="0" err="1" smtClean="0">
                <a:solidFill>
                  <a:schemeClr val="tx2">
                    <a:lumMod val="75000"/>
                  </a:schemeClr>
                </a:solidFill>
              </a:rPr>
              <a:t>dicha</a:t>
            </a:r>
            <a:r>
              <a:rPr lang="fr-FR" sz="2000" dirty="0" smtClean="0">
                <a:solidFill>
                  <a:schemeClr val="tx2">
                    <a:lumMod val="75000"/>
                  </a:schemeClr>
                </a:solidFill>
              </a:rPr>
              <a:t> fusion, con </a:t>
            </a:r>
            <a:r>
              <a:rPr lang="fr-FR" sz="2000" dirty="0" err="1" smtClean="0">
                <a:solidFill>
                  <a:schemeClr val="tx2">
                    <a:lumMod val="75000"/>
                  </a:schemeClr>
                </a:solidFill>
              </a:rPr>
              <a:t>lo</a:t>
            </a:r>
            <a:r>
              <a:rPr lang="fr-FR" sz="2000" dirty="0" smtClean="0">
                <a:solidFill>
                  <a:schemeClr val="tx2">
                    <a:lumMod val="75000"/>
                  </a:schemeClr>
                </a:solidFill>
              </a:rPr>
              <a:t> que </a:t>
            </a:r>
            <a:r>
              <a:rPr lang="fr-FR" sz="2000" dirty="0" err="1" smtClean="0">
                <a:solidFill>
                  <a:schemeClr val="tx2">
                    <a:lumMod val="75000"/>
                  </a:schemeClr>
                </a:solidFill>
              </a:rPr>
              <a:t>Soregies</a:t>
            </a:r>
            <a:r>
              <a:rPr lang="fr-FR" sz="20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2000" dirty="0" err="1" smtClean="0">
                <a:solidFill>
                  <a:schemeClr val="tx2">
                    <a:lumMod val="75000"/>
                  </a:schemeClr>
                </a:solidFill>
              </a:rPr>
              <a:t>cambia</a:t>
            </a:r>
            <a:r>
              <a:rPr lang="fr-FR" sz="2000" dirty="0" smtClean="0">
                <a:solidFill>
                  <a:schemeClr val="tx2">
                    <a:lumMod val="75000"/>
                  </a:schemeClr>
                </a:solidFill>
              </a:rPr>
              <a:t> de </a:t>
            </a:r>
            <a:r>
              <a:rPr lang="fr-FR" sz="2000" dirty="0" err="1" smtClean="0">
                <a:solidFill>
                  <a:schemeClr val="tx2">
                    <a:lumMod val="75000"/>
                  </a:schemeClr>
                </a:solidFill>
              </a:rPr>
              <a:t>politica</a:t>
            </a:r>
            <a:r>
              <a:rPr lang="fr-FR" sz="2000" dirty="0" smtClean="0">
                <a:solidFill>
                  <a:schemeClr val="tx2">
                    <a:lumMod val="75000"/>
                  </a:schemeClr>
                </a:solidFill>
              </a:rPr>
              <a:t> y </a:t>
            </a:r>
            <a:r>
              <a:rPr lang="fr-FR" sz="2000" dirty="0" err="1" smtClean="0">
                <a:solidFill>
                  <a:schemeClr val="tx2">
                    <a:lumMod val="75000"/>
                  </a:schemeClr>
                </a:solidFill>
              </a:rPr>
              <a:t>decide</a:t>
            </a:r>
            <a:r>
              <a:rPr lang="fr-FR" sz="20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2000" dirty="0" err="1" smtClean="0">
                <a:solidFill>
                  <a:schemeClr val="tx2">
                    <a:lumMod val="75000"/>
                  </a:schemeClr>
                </a:solidFill>
              </a:rPr>
              <a:t>poner</a:t>
            </a:r>
            <a:r>
              <a:rPr lang="fr-FR" sz="2000" dirty="0" smtClean="0">
                <a:solidFill>
                  <a:schemeClr val="tx2">
                    <a:lumMod val="75000"/>
                  </a:schemeClr>
                </a:solidFill>
              </a:rPr>
              <a:t> en </a:t>
            </a:r>
            <a:r>
              <a:rPr lang="fr-FR" sz="2000" dirty="0" err="1" smtClean="0">
                <a:solidFill>
                  <a:schemeClr val="tx2">
                    <a:lumMod val="75000"/>
                  </a:schemeClr>
                </a:solidFill>
              </a:rPr>
              <a:t>valor</a:t>
            </a:r>
            <a:r>
              <a:rPr lang="fr-FR" sz="2000" dirty="0" smtClean="0">
                <a:solidFill>
                  <a:schemeClr val="tx2">
                    <a:lumMod val="75000"/>
                  </a:schemeClr>
                </a:solidFill>
              </a:rPr>
              <a:t> su </a:t>
            </a:r>
            <a:r>
              <a:rPr lang="fr-FR" sz="2000" dirty="0" err="1" smtClean="0">
                <a:solidFill>
                  <a:schemeClr val="tx2">
                    <a:lumMod val="75000"/>
                  </a:schemeClr>
                </a:solidFill>
              </a:rPr>
              <a:t>participacion</a:t>
            </a:r>
            <a:r>
              <a:rPr lang="fr-FR" sz="20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2000" dirty="0" err="1" smtClean="0">
                <a:solidFill>
                  <a:schemeClr val="tx2">
                    <a:lumMod val="75000"/>
                  </a:schemeClr>
                </a:solidFill>
              </a:rPr>
              <a:t>del</a:t>
            </a:r>
            <a:r>
              <a:rPr lang="fr-FR" sz="2000" dirty="0" smtClean="0">
                <a:solidFill>
                  <a:schemeClr val="tx2">
                    <a:lumMod val="75000"/>
                  </a:schemeClr>
                </a:solidFill>
              </a:rPr>
              <a:t> 15%</a:t>
            </a:r>
            <a:endParaRPr lang="fr-FR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AH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LinK 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7" name="Ellipse 6"/>
          <p:cNvSpPr/>
          <p:nvPr/>
        </p:nvSpPr>
        <p:spPr>
          <a:xfrm>
            <a:off x="7199784" y="0"/>
            <a:ext cx="1944216" cy="119675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 smtClean="0"/>
              <a:t>AH</a:t>
            </a:r>
            <a:endParaRPr lang="fr-FR" sz="3200" dirty="0"/>
          </a:p>
        </p:txBody>
      </p:sp>
      <p:sp>
        <p:nvSpPr>
          <p:cNvPr id="8" name="Sous-titre 2"/>
          <p:cNvSpPr txBox="1">
            <a:spLocks/>
          </p:cNvSpPr>
          <p:nvPr/>
        </p:nvSpPr>
        <p:spPr>
          <a:xfrm>
            <a:off x="1115616" y="3717032"/>
            <a:ext cx="6984776" cy="182880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Rapide description des actifs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45720" rIns="91440" bIns="45720" rtlCol="0" anchor="ctr" anchorCtr="0">
            <a:normAutofit/>
          </a:bodyPr>
          <a:lstStyle/>
          <a:p>
            <a:pPr marL="457200" indent="-457200" algn="l"/>
            <a:r>
              <a:rPr lang="fr-FR" sz="2800" dirty="0">
                <a:solidFill>
                  <a:schemeClr val="tx2">
                    <a:lumMod val="75000"/>
                  </a:schemeClr>
                </a:solidFill>
              </a:rPr>
              <a:t>2.- Stratégies pour mise en Valeur</a:t>
            </a: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395536" y="1772816"/>
            <a:ext cx="4032448" cy="4525963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lIns="144000">
            <a:noAutofit/>
          </a:bodyPr>
          <a:lstStyle/>
          <a:p>
            <a:pPr marL="457200" indent="-457200">
              <a:buNone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+</a:t>
            </a:r>
          </a:p>
          <a:p>
            <a:pPr marL="457200" indent="-457200">
              <a:buNone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+</a:t>
            </a:r>
          </a:p>
          <a:p>
            <a:pPr marL="457200" indent="-457200">
              <a:buNone/>
            </a:pP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None/>
            </a:pPr>
            <a:endParaRPr lang="fr-FR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None/>
            </a:pP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None/>
            </a:pPr>
            <a:endParaRPr lang="fr-FR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None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-</a:t>
            </a:r>
          </a:p>
          <a:p>
            <a:pPr marL="457200" indent="-457200">
              <a:buNone/>
            </a:pPr>
            <a:r>
              <a:rPr lang="fr-FR" sz="2400" dirty="0">
                <a:solidFill>
                  <a:schemeClr val="tx2">
                    <a:lumMod val="75000"/>
                  </a:schemeClr>
                </a:solidFill>
              </a:rPr>
              <a:t>-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AH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LinK 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8" name="Ellipse 7"/>
          <p:cNvSpPr/>
          <p:nvPr/>
        </p:nvSpPr>
        <p:spPr>
          <a:xfrm>
            <a:off x="7199784" y="0"/>
            <a:ext cx="1944216" cy="119675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 smtClean="0"/>
              <a:t>AH</a:t>
            </a:r>
            <a:endParaRPr lang="fr-FR" sz="3200" dirty="0"/>
          </a:p>
        </p:txBody>
      </p:sp>
      <p:sp>
        <p:nvSpPr>
          <p:cNvPr id="9" name="Sous-titre 2"/>
          <p:cNvSpPr txBox="1">
            <a:spLocks/>
          </p:cNvSpPr>
          <p:nvPr/>
        </p:nvSpPr>
        <p:spPr>
          <a:xfrm>
            <a:off x="4644008" y="1772816"/>
            <a:ext cx="4032448" cy="4525963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L="457200" indent="-457200">
              <a:buNone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+</a:t>
            </a:r>
          </a:p>
          <a:p>
            <a:pPr marL="457200" indent="-457200">
              <a:buNone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+</a:t>
            </a:r>
          </a:p>
          <a:p>
            <a:pPr marL="457200" indent="-457200">
              <a:buNone/>
            </a:pPr>
            <a:endParaRPr lang="fr-FR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None/>
            </a:pPr>
            <a:endParaRPr lang="fr-FR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None/>
            </a:pPr>
            <a:endParaRPr lang="fr-FR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None/>
            </a:pPr>
            <a:endParaRPr lang="fr-FR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None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-</a:t>
            </a:r>
          </a:p>
          <a:p>
            <a:pPr marL="457200" indent="-457200">
              <a:buNone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-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Sous-titre 2"/>
          <p:cNvSpPr txBox="1">
            <a:spLocks/>
          </p:cNvSpPr>
          <p:nvPr/>
        </p:nvSpPr>
        <p:spPr>
          <a:xfrm>
            <a:off x="395536" y="1196752"/>
            <a:ext cx="4032448" cy="576064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L="457200" marR="0" lvl="0" indent="-457200" algn="ctr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Cible Utilities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" name="Sous-titre 2"/>
          <p:cNvSpPr txBox="1">
            <a:spLocks/>
          </p:cNvSpPr>
          <p:nvPr/>
        </p:nvSpPr>
        <p:spPr>
          <a:xfrm>
            <a:off x="4644008" y="1196752"/>
            <a:ext cx="4032448" cy="576064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L="457200" marR="0" lvl="0" indent="-457200" algn="ctr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Cible Fonds d’Investissement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45720" rIns="91440" bIns="45720" rtlCol="0" anchor="ctr" anchorCtr="0">
            <a:noAutofit/>
          </a:bodyPr>
          <a:lstStyle/>
          <a:p>
            <a:pPr marL="457200" indent="-457200" algn="l"/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3.- Méthodes de Valorisations des actifs</a:t>
            </a:r>
            <a:endParaRPr lang="fr-FR" sz="28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AH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LinK 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7" name="Ellipse 6"/>
          <p:cNvSpPr/>
          <p:nvPr/>
        </p:nvSpPr>
        <p:spPr>
          <a:xfrm>
            <a:off x="7199784" y="0"/>
            <a:ext cx="1944216" cy="119675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 smtClean="0"/>
              <a:t>FV</a:t>
            </a:r>
            <a:endParaRPr lang="fr-FR" sz="3200" dirty="0"/>
          </a:p>
        </p:txBody>
      </p:sp>
      <p:sp>
        <p:nvSpPr>
          <p:cNvPr id="9" name="Sous-titre 2"/>
          <p:cNvSpPr txBox="1">
            <a:spLocks/>
          </p:cNvSpPr>
          <p:nvPr/>
        </p:nvSpPr>
        <p:spPr>
          <a:xfrm>
            <a:off x="395536" y="1772816"/>
            <a:ext cx="4032448" cy="4525963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+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+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2400" b="0" i="0" u="none" strike="noStrike" kern="1200" cap="none" spc="0" normalizeH="0" baseline="0" noProof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2400" b="0" i="0" u="none" strike="noStrike" kern="1200" cap="none" spc="0" normalizeH="0" baseline="0" noProof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2400" b="0" i="0" u="none" strike="noStrike" kern="1200" cap="none" spc="0" normalizeH="0" baseline="0" noProof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2400" b="0" i="0" u="none" strike="noStrike" kern="1200" cap="none" spc="0" normalizeH="0" baseline="0" noProof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</a:t>
            </a:r>
            <a:endParaRPr kumimoji="0" lang="fr-FR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Sous-titre 2"/>
          <p:cNvSpPr txBox="1">
            <a:spLocks/>
          </p:cNvSpPr>
          <p:nvPr/>
        </p:nvSpPr>
        <p:spPr>
          <a:xfrm>
            <a:off x="4644008" y="1772816"/>
            <a:ext cx="4032448" cy="4525963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L="457200" indent="-457200">
              <a:buNone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+</a:t>
            </a:r>
          </a:p>
          <a:p>
            <a:pPr marL="457200" indent="-457200">
              <a:buNone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+</a:t>
            </a:r>
          </a:p>
          <a:p>
            <a:pPr marL="457200" indent="-457200">
              <a:buNone/>
            </a:pPr>
            <a:endParaRPr lang="fr-FR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None/>
            </a:pPr>
            <a:endParaRPr lang="fr-FR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None/>
            </a:pPr>
            <a:endParaRPr lang="fr-FR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None/>
            </a:pPr>
            <a:endParaRPr lang="fr-FR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None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-</a:t>
            </a:r>
          </a:p>
          <a:p>
            <a:pPr marL="457200" indent="-457200">
              <a:buNone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-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" name="Sous-titre 2"/>
          <p:cNvSpPr txBox="1">
            <a:spLocks/>
          </p:cNvSpPr>
          <p:nvPr/>
        </p:nvSpPr>
        <p:spPr>
          <a:xfrm>
            <a:off x="395536" y="1196752"/>
            <a:ext cx="4032448" cy="576064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L="457200" marR="0" lvl="0" indent="-457200" algn="ctr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DCF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2" name="Sous-titre 2"/>
          <p:cNvSpPr txBox="1">
            <a:spLocks/>
          </p:cNvSpPr>
          <p:nvPr/>
        </p:nvSpPr>
        <p:spPr>
          <a:xfrm>
            <a:off x="4644008" y="1196752"/>
            <a:ext cx="4032448" cy="576064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L="457200" marR="0" lvl="0" indent="-457200" algn="ctr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Multiples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45720" rIns="91440" bIns="45720" rtlCol="0" anchor="ctr" anchorCtr="0">
            <a:noAutofit/>
          </a:bodyPr>
          <a:lstStyle/>
          <a:p>
            <a:pPr marL="457200" indent="-457200" algn="l"/>
            <a:r>
              <a:rPr lang="fr-FR" sz="2800" dirty="0">
                <a:solidFill>
                  <a:schemeClr val="tx2">
                    <a:lumMod val="75000"/>
                  </a:schemeClr>
                </a:solidFill>
              </a:rPr>
              <a:t>4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.- Planning du Projet</a:t>
            </a:r>
            <a:endParaRPr lang="fr-FR" sz="28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1115616" y="1600200"/>
            <a:ext cx="6984776" cy="4525963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lIns="144000">
            <a:normAutofit/>
          </a:bodyPr>
          <a:lstStyle/>
          <a:p>
            <a:pPr marL="457200" indent="-457200">
              <a:buNone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mm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AH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LinK 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7" name="Ellipse 6"/>
          <p:cNvSpPr/>
          <p:nvPr/>
        </p:nvSpPr>
        <p:spPr>
          <a:xfrm>
            <a:off x="7199784" y="0"/>
            <a:ext cx="1944216" cy="119675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 smtClean="0"/>
              <a:t>FV</a:t>
            </a:r>
            <a:endParaRPr lang="fr-F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45720" rIns="91440" bIns="45720" rtlCol="0" anchor="ctr" anchorCtr="0">
            <a:noAutofit/>
          </a:bodyPr>
          <a:lstStyle/>
          <a:p>
            <a:pPr marL="457200" indent="-457200" algn="l"/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5.- Proposition Commercial</a:t>
            </a:r>
            <a:endParaRPr lang="fr-FR" sz="28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AH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LinK 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7</a:t>
            </a:fld>
            <a:endParaRPr lang="fr-FR" dirty="0"/>
          </a:p>
        </p:txBody>
      </p:sp>
      <p:sp>
        <p:nvSpPr>
          <p:cNvPr id="7" name="Ellipse 6"/>
          <p:cNvSpPr/>
          <p:nvPr/>
        </p:nvSpPr>
        <p:spPr>
          <a:xfrm>
            <a:off x="7199784" y="0"/>
            <a:ext cx="1944216" cy="119675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 smtClean="0"/>
              <a:t>AH/FV</a:t>
            </a:r>
            <a:endParaRPr lang="fr-FR" sz="3200" dirty="0"/>
          </a:p>
        </p:txBody>
      </p:sp>
      <p:sp>
        <p:nvSpPr>
          <p:cNvPr id="9" name="Sous-titre 2"/>
          <p:cNvSpPr txBox="1">
            <a:spLocks/>
          </p:cNvSpPr>
          <p:nvPr/>
        </p:nvSpPr>
        <p:spPr>
          <a:xfrm>
            <a:off x="1115616" y="1600200"/>
            <a:ext cx="6984776" cy="4525963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rm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mm</a:t>
            </a:r>
            <a:endParaRPr kumimoji="0" lang="fr-FR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45720" rIns="91440" bIns="45720" rtlCol="0" anchor="ctr" anchorCtr="0">
            <a:noAutofit/>
          </a:bodyPr>
          <a:lstStyle/>
          <a:p>
            <a:pPr marL="457200" indent="-457200" algn="l"/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6.- Team Project</a:t>
            </a:r>
            <a:endParaRPr lang="fr-F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AH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LinK 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8</a:t>
            </a:fld>
            <a:endParaRPr lang="fr-FR" dirty="0"/>
          </a:p>
        </p:txBody>
      </p:sp>
      <p:sp>
        <p:nvSpPr>
          <p:cNvPr id="7" name="Ellipse 6"/>
          <p:cNvSpPr/>
          <p:nvPr/>
        </p:nvSpPr>
        <p:spPr>
          <a:xfrm>
            <a:off x="7199784" y="0"/>
            <a:ext cx="1944216" cy="119675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 smtClean="0"/>
              <a:t>AH/FV</a:t>
            </a:r>
            <a:endParaRPr lang="fr-FR" sz="3200" dirty="0"/>
          </a:p>
        </p:txBody>
      </p:sp>
      <p:sp>
        <p:nvSpPr>
          <p:cNvPr id="9" name="Sous-titre 2"/>
          <p:cNvSpPr>
            <a:spLocks noGrp="1"/>
          </p:cNvSpPr>
          <p:nvPr>
            <p:ph idx="1"/>
          </p:nvPr>
        </p:nvSpPr>
        <p:spPr>
          <a:xfrm>
            <a:off x="1115616" y="1600201"/>
            <a:ext cx="6984776" cy="1972816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lIns="144000">
            <a:normAutofit/>
          </a:bodyPr>
          <a:lstStyle/>
          <a:p>
            <a:pPr marL="457200" indent="-457200">
              <a:buNone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AHS Bio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Sous-titre 2"/>
          <p:cNvSpPr txBox="1">
            <a:spLocks/>
          </p:cNvSpPr>
          <p:nvPr/>
        </p:nvSpPr>
        <p:spPr>
          <a:xfrm>
            <a:off x="1115616" y="3688432"/>
            <a:ext cx="6984776" cy="1972816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rm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FV</a:t>
            </a:r>
            <a:r>
              <a:rPr kumimoji="0" lang="fr-F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Bio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201</Words>
  <Application>Microsoft Office PowerPoint</Application>
  <PresentationFormat>Affichage à l'écran (4:3)</PresentationFormat>
  <Paragraphs>78</Paragraphs>
  <Slides>8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9" baseType="lpstr">
      <vt:lpstr>Thème Office</vt:lpstr>
      <vt:lpstr>Mise en Valeur de la Participation de Soregies en Seolis</vt:lpstr>
      <vt:lpstr>Index</vt:lpstr>
      <vt:lpstr>1.- Antécédents et description des actives</vt:lpstr>
      <vt:lpstr>2.- Stratégies pour mise en Valeur</vt:lpstr>
      <vt:lpstr>3.- Méthodes de Valorisations des actifs</vt:lpstr>
      <vt:lpstr>4.- Planning du Projet</vt:lpstr>
      <vt:lpstr>5.- Proposition Commercial</vt:lpstr>
      <vt:lpstr>6.- Team Project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Mise en Valeur de la Participation de Soregies en Seolis</dc:title>
  <dc:creator>AHS</dc:creator>
  <cp:lastModifiedBy>AHS</cp:lastModifiedBy>
  <cp:revision>3</cp:revision>
  <dcterms:created xsi:type="dcterms:W3CDTF">2010-11-12T08:24:40Z</dcterms:created>
  <dcterms:modified xsi:type="dcterms:W3CDTF">2010-11-12T09:18:19Z</dcterms:modified>
</cp:coreProperties>
</file>