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1ED02-7037-4F16-88DD-8C9003A2171D}" type="datetimeFigureOut">
              <a:rPr lang="fr-FR" smtClean="0"/>
              <a:t>26/10/2010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E2EE7-13EF-47DE-9CB0-49BBF601D44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35670"/>
          </a:xfrm>
        </p:spPr>
        <p:txBody>
          <a:bodyPr/>
          <a:lstStyle/>
          <a:p>
            <a:r>
              <a:rPr lang="fr-FR" dirty="0" smtClean="0"/>
              <a:t>PowerLien Project Team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575050" y="1030411"/>
            <a:ext cx="5111750" cy="122413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anchorCtr="0">
            <a:normAutofit fontScale="92500" lnSpcReduction="20000"/>
          </a:bodyPr>
          <a:lstStyle/>
          <a:p>
            <a:r>
              <a:rPr lang="en-US" sz="2000" dirty="0" smtClean="0"/>
              <a:t>Coordination</a:t>
            </a:r>
          </a:p>
          <a:p>
            <a:r>
              <a:rPr lang="en-US" sz="2000" dirty="0" smtClean="0"/>
              <a:t>Publics Affaires</a:t>
            </a:r>
          </a:p>
          <a:p>
            <a:r>
              <a:rPr lang="en-US" sz="2000" dirty="0" smtClean="0"/>
              <a:t>Business Case</a:t>
            </a:r>
          </a:p>
          <a:p>
            <a:r>
              <a:rPr lang="en-US" sz="2000" dirty="0" smtClean="0"/>
              <a:t>Shareholder relationships</a:t>
            </a:r>
            <a:endParaRPr lang="en-US" sz="20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>
          <a:xfrm>
            <a:off x="457200" y="980728"/>
            <a:ext cx="3008313" cy="33771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1600" dirty="0" smtClean="0"/>
              <a:t>Antonio Haya</a:t>
            </a:r>
            <a:endParaRPr lang="en-US" sz="1600" dirty="0"/>
          </a:p>
        </p:txBody>
      </p:sp>
      <p:sp>
        <p:nvSpPr>
          <p:cNvPr id="7" name="Espace réservé du texte 5"/>
          <p:cNvSpPr txBox="1">
            <a:spLocks/>
          </p:cNvSpPr>
          <p:nvPr/>
        </p:nvSpPr>
        <p:spPr>
          <a:xfrm>
            <a:off x="457200" y="1318443"/>
            <a:ext cx="3008313" cy="9361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dirty="0" smtClean="0"/>
              <a:t>20 Years experience in electricity business. Former CEO of </a:t>
            </a:r>
            <a:r>
              <a:rPr lang="en-US" sz="1400" dirty="0" err="1" smtClean="0"/>
              <a:t>Endesa</a:t>
            </a:r>
            <a:r>
              <a:rPr lang="en-US" sz="1400" dirty="0" smtClean="0"/>
              <a:t> France. Former Business Development manager of E.ON France.  Board Member of Powernext for 6 years.</a:t>
            </a:r>
            <a:endParaRPr kumimoji="0" lang="en-US" sz="14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4"/>
          <p:cNvSpPr txBox="1">
            <a:spLocks/>
          </p:cNvSpPr>
          <p:nvPr/>
        </p:nvSpPr>
        <p:spPr>
          <a:xfrm>
            <a:off x="3585394" y="3980222"/>
            <a:ext cx="5111750" cy="12241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/>
          </a:bodyPr>
          <a:lstStyle/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900" dirty="0" smtClean="0"/>
              <a:t>Commercial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900" dirty="0" smtClean="0"/>
              <a:t>Market Analysis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900" dirty="0" smtClean="0"/>
              <a:t>Regulation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900" dirty="0" smtClean="0"/>
              <a:t>Tariffs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467544" y="3955381"/>
            <a:ext cx="3008313" cy="1273819"/>
            <a:chOff x="467544" y="2420888"/>
            <a:chExt cx="3008313" cy="1273819"/>
          </a:xfrm>
        </p:grpSpPr>
        <p:sp>
          <p:nvSpPr>
            <p:cNvPr id="9" name="Espace réservé du texte 5"/>
            <p:cNvSpPr txBox="1">
              <a:spLocks/>
            </p:cNvSpPr>
            <p:nvPr/>
          </p:nvSpPr>
          <p:spPr>
            <a:xfrm>
              <a:off x="467544" y="2420888"/>
              <a:ext cx="3008313" cy="33771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F. D.</a:t>
              </a:r>
            </a:p>
          </p:txBody>
        </p:sp>
        <p:sp>
          <p:nvSpPr>
            <p:cNvPr id="10" name="Espace réservé du texte 5"/>
            <p:cNvSpPr txBox="1">
              <a:spLocks/>
            </p:cNvSpPr>
            <p:nvPr/>
          </p:nvSpPr>
          <p:spPr>
            <a:xfrm>
              <a:off x="467544" y="2758603"/>
              <a:ext cx="3008313" cy="93610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67544" y="2420888"/>
            <a:ext cx="8229600" cy="1273819"/>
            <a:chOff x="467544" y="2420888"/>
            <a:chExt cx="8229600" cy="1273819"/>
          </a:xfrm>
        </p:grpSpPr>
        <p:sp>
          <p:nvSpPr>
            <p:cNvPr id="12" name="Espace réservé du contenu 4"/>
            <p:cNvSpPr txBox="1">
              <a:spLocks/>
            </p:cNvSpPr>
            <p:nvPr/>
          </p:nvSpPr>
          <p:spPr>
            <a:xfrm>
              <a:off x="3585394" y="2445729"/>
              <a:ext cx="5111750" cy="122413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rm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900" dirty="0"/>
                <a:t>Finances</a:t>
              </a:r>
            </a:p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900" dirty="0" smtClean="0"/>
                <a:t>Administration</a:t>
              </a:r>
            </a:p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900" dirty="0" smtClean="0"/>
                <a:t>Back Office</a:t>
              </a:r>
            </a:p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900" dirty="0" smtClean="0"/>
                <a:t>Taxes</a:t>
              </a:r>
              <a:endParaRPr lang="en-US" sz="1900" dirty="0"/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467544" y="2420888"/>
              <a:ext cx="3008313" cy="1273819"/>
              <a:chOff x="467544" y="2420888"/>
              <a:chExt cx="3008313" cy="1273819"/>
            </a:xfrm>
          </p:grpSpPr>
          <p:sp>
            <p:nvSpPr>
              <p:cNvPr id="14" name="Espace réservé du texte 5"/>
              <p:cNvSpPr txBox="1">
                <a:spLocks/>
              </p:cNvSpPr>
              <p:nvPr/>
            </p:nvSpPr>
            <p:spPr>
              <a:xfrm>
                <a:off x="467544" y="2420888"/>
                <a:ext cx="3008313" cy="337715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Pierre</a:t>
                </a:r>
                <a:r>
                  <a:rPr kumimoji="0" lang="en-US" sz="1600" b="0" i="0" u="none" strike="noStrike" kern="1200" cap="none" spc="0" normalizeH="0" noProof="0" dirty="0" smtClean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en-US" sz="16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Caruel</a:t>
                </a:r>
                <a:endPara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Espace réservé du texte 5"/>
              <p:cNvSpPr txBox="1">
                <a:spLocks/>
              </p:cNvSpPr>
              <p:nvPr/>
            </p:nvSpPr>
            <p:spPr>
              <a:xfrm>
                <a:off x="467544" y="2758603"/>
                <a:ext cx="3008313" cy="93610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e 20"/>
          <p:cNvGrpSpPr/>
          <p:nvPr/>
        </p:nvGrpSpPr>
        <p:grpSpPr>
          <a:xfrm>
            <a:off x="467544" y="5395541"/>
            <a:ext cx="8229600" cy="1273819"/>
            <a:chOff x="467544" y="5395541"/>
            <a:chExt cx="8229600" cy="1273819"/>
          </a:xfrm>
        </p:grpSpPr>
        <p:sp>
          <p:nvSpPr>
            <p:cNvPr id="16" name="Espace réservé du contenu 4"/>
            <p:cNvSpPr txBox="1">
              <a:spLocks/>
            </p:cNvSpPr>
            <p:nvPr/>
          </p:nvSpPr>
          <p:spPr>
            <a:xfrm>
              <a:off x="3585394" y="5420382"/>
              <a:ext cx="5111750" cy="122413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rm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900" dirty="0" smtClean="0"/>
                <a:t>Project Coordinator</a:t>
              </a:r>
            </a:p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900" dirty="0" smtClean="0"/>
                <a:t>Systems</a:t>
              </a:r>
            </a:p>
          </p:txBody>
        </p:sp>
        <p:grpSp>
          <p:nvGrpSpPr>
            <p:cNvPr id="17" name="Groupe 16"/>
            <p:cNvGrpSpPr/>
            <p:nvPr/>
          </p:nvGrpSpPr>
          <p:grpSpPr>
            <a:xfrm>
              <a:off x="467544" y="5395541"/>
              <a:ext cx="3008313" cy="1273819"/>
              <a:chOff x="467544" y="2420888"/>
              <a:chExt cx="3008313" cy="1273819"/>
            </a:xfrm>
          </p:grpSpPr>
          <p:sp>
            <p:nvSpPr>
              <p:cNvPr id="18" name="Espace réservé du texte 5"/>
              <p:cNvSpPr txBox="1">
                <a:spLocks/>
              </p:cNvSpPr>
              <p:nvPr/>
            </p:nvSpPr>
            <p:spPr>
              <a:xfrm>
                <a:off x="467544" y="2420888"/>
                <a:ext cx="3008313" cy="337715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F. L.</a:t>
                </a:r>
              </a:p>
            </p:txBody>
          </p:sp>
          <p:sp>
            <p:nvSpPr>
              <p:cNvPr id="19" name="Espace réservé du texte 5"/>
              <p:cNvSpPr txBox="1">
                <a:spLocks/>
              </p:cNvSpPr>
              <p:nvPr/>
            </p:nvSpPr>
            <p:spPr>
              <a:xfrm>
                <a:off x="467544" y="2758603"/>
                <a:ext cx="3008313" cy="93610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ZoneTexte 21"/>
          <p:cNvSpPr txBox="1"/>
          <p:nvPr/>
        </p:nvSpPr>
        <p:spPr>
          <a:xfrm>
            <a:off x="5004048" y="2606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Legal</a:t>
            </a:r>
            <a:r>
              <a:rPr lang="fr-FR" dirty="0" smtClean="0"/>
              <a:t>; 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17250"/>
            <a:ext cx="8712968" cy="371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66</Words>
  <Application>Microsoft Office PowerPoint</Application>
  <PresentationFormat>Affichage à l'écran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PowerLien Project Team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Team</dc:title>
  <dc:creator>AHS</dc:creator>
  <cp:lastModifiedBy>AHS</cp:lastModifiedBy>
  <cp:revision>3</cp:revision>
  <dcterms:created xsi:type="dcterms:W3CDTF">2010-10-26T07:23:28Z</dcterms:created>
  <dcterms:modified xsi:type="dcterms:W3CDTF">2010-10-27T09:27:46Z</dcterms:modified>
</cp:coreProperties>
</file>