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12"/>
  </p:notesMasterIdLst>
  <p:handoutMasterIdLst>
    <p:handoutMasterId r:id="rId13"/>
  </p:handoutMasterIdLst>
  <p:sldIdLst>
    <p:sldId id="406" r:id="rId2"/>
    <p:sldId id="419" r:id="rId3"/>
    <p:sldId id="420" r:id="rId4"/>
    <p:sldId id="421" r:id="rId5"/>
    <p:sldId id="422" r:id="rId6"/>
    <p:sldId id="423" r:id="rId7"/>
    <p:sldId id="424" r:id="rId8"/>
    <p:sldId id="425" r:id="rId9"/>
    <p:sldId id="426" r:id="rId10"/>
    <p:sldId id="427" r:id="rId11"/>
  </p:sldIdLst>
  <p:sldSz cx="9906000" cy="6858000" type="A4"/>
  <p:notesSz cx="6708775" cy="9836150"/>
  <p:custDataLst>
    <p:tags r:id="rId14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6B60"/>
    <a:srgbClr val="7F0026"/>
    <a:srgbClr val="AD0026"/>
    <a:srgbClr val="D20026"/>
    <a:srgbClr val="F5493B"/>
    <a:srgbClr val="FF8F6E"/>
    <a:srgbClr val="D2D2D2"/>
    <a:srgbClr val="F21C0A"/>
  </p:clrMru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15" autoAdjust="0"/>
    <p:restoredTop sz="94707" autoAdjust="0"/>
  </p:normalViewPr>
  <p:slideViewPr>
    <p:cSldViewPr snapToGrid="0" snapToObjects="1" showGuides="1">
      <p:cViewPr>
        <p:scale>
          <a:sx n="90" d="100"/>
          <a:sy n="90" d="100"/>
        </p:scale>
        <p:origin x="-1590" y="-480"/>
      </p:cViewPr>
      <p:guideLst>
        <p:guide orient="horz" pos="2160"/>
        <p:guide pos="62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162150" cy="7816215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12"/>
  <c:chart>
    <c:autoTitleDeleted val="1"/>
    <c:plotArea>
      <c:layout>
        <c:manualLayout>
          <c:layoutTarget val="inner"/>
          <c:xMode val="edge"/>
          <c:yMode val="edge"/>
          <c:x val="0.17949646480847814"/>
          <c:y val="0.16655653876214593"/>
          <c:w val="0.76364741965818828"/>
          <c:h val="0.48414651284921451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Revenus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  <a:endParaRPr lang="fr-FR"/>
              </a:p>
            </c:txPr>
            <c:showVal val="1"/>
            <c:showLeaderLines val="1"/>
          </c:dLbls>
          <c:cat>
            <c:strRef>
              <c:f>Feuil1!$A$2:$A$7</c:f>
              <c:strCache>
                <c:ptCount val="6"/>
                <c:pt idx="0">
                  <c:v>Russia</c:v>
                </c:pt>
                <c:pt idx="1">
                  <c:v>Norway</c:v>
                </c:pt>
                <c:pt idx="2">
                  <c:v>Germany</c:v>
                </c:pt>
                <c:pt idx="3">
                  <c:v>UK</c:v>
                </c:pt>
                <c:pt idx="4">
                  <c:v>Dennmark</c:v>
                </c:pt>
                <c:pt idx="5">
                  <c:v>Other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0.26</c:v>
                </c:pt>
                <c:pt idx="1">
                  <c:v>0.26</c:v>
                </c:pt>
                <c:pt idx="2">
                  <c:v>0.18</c:v>
                </c:pt>
                <c:pt idx="3">
                  <c:v>0.06</c:v>
                </c:pt>
                <c:pt idx="4">
                  <c:v>0.04</c:v>
                </c:pt>
                <c:pt idx="5">
                  <c:v>0.03</c:v>
                </c:pt>
              </c:numCache>
            </c:numRef>
          </c:val>
        </c:ser>
        <c:firstSliceAng val="0"/>
        <c:holeSize val="50"/>
      </c:doughnutChart>
    </c:plotArea>
    <c:legend>
      <c:legendPos val="b"/>
      <c:layout>
        <c:manualLayout>
          <c:xMode val="edge"/>
          <c:yMode val="edge"/>
          <c:x val="7.3339340045180917E-2"/>
          <c:y val="0.69758657781382905"/>
          <c:w val="0.86658831825126337"/>
          <c:h val="0.12732609493702338"/>
        </c:manualLayout>
      </c:layout>
      <c:txPr>
        <a:bodyPr/>
        <a:lstStyle/>
        <a:p>
          <a:pPr>
            <a:defRPr sz="800"/>
          </a:pPr>
          <a:endParaRPr lang="fr-FR"/>
        </a:p>
      </c:txPr>
    </c:legend>
    <c:plotVisOnly val="1"/>
    <c:dispBlanksAs val="gap"/>
  </c:chart>
  <c:txPr>
    <a:bodyPr/>
    <a:lstStyle/>
    <a:p>
      <a:pPr>
        <a:defRPr sz="1800"/>
      </a:pPr>
      <a:endParaRPr lang="fr-F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12"/>
  <c:chart>
    <c:autoTitleDeleted val="1"/>
    <c:plotArea>
      <c:layout>
        <c:manualLayout>
          <c:layoutTarget val="inner"/>
          <c:xMode val="edge"/>
          <c:yMode val="edge"/>
          <c:x val="0.20428543405256586"/>
          <c:y val="0.18284362210505561"/>
          <c:w val="0.71207243009124033"/>
          <c:h val="0.46785924402415507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Revenus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22.2%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17.9%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5.8%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54.1%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000"/>
                </a:pPr>
                <a:endParaRPr lang="fr-FR"/>
              </a:p>
            </c:txPr>
            <c:showVal val="1"/>
            <c:showLeaderLines val="1"/>
          </c:dLbls>
          <c:cat>
            <c:strRef>
              <c:f>Feuil1!$A$2:$A$5</c:f>
              <c:strCache>
                <c:ptCount val="4"/>
                <c:pt idx="0">
                  <c:v>Residential and SMEs</c:v>
                </c:pt>
                <c:pt idx="1">
                  <c:v>I&amp;C</c:v>
                </c:pt>
                <c:pt idx="2">
                  <c:v>Sales partners</c:v>
                </c:pt>
                <c:pt idx="3">
                  <c:v>Wholesale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1.232</c:v>
                </c:pt>
                <c:pt idx="1">
                  <c:v>0.997</c:v>
                </c:pt>
                <c:pt idx="2">
                  <c:v>0.32200000000000001</c:v>
                </c:pt>
                <c:pt idx="3">
                  <c:v>3.0049999999999999</c:v>
                </c:pt>
              </c:numCache>
            </c:numRef>
          </c:val>
        </c:ser>
        <c:firstSliceAng val="0"/>
        <c:holeSize val="50"/>
      </c:doughnutChart>
    </c:plotArea>
    <c:legend>
      <c:legendPos val="b"/>
      <c:layout>
        <c:manualLayout>
          <c:xMode val="edge"/>
          <c:yMode val="edge"/>
          <c:x val="0"/>
          <c:y val="0.66187594480949918"/>
          <c:w val="0.91649103563547096"/>
          <c:h val="0.26075988733622635"/>
        </c:manualLayout>
      </c:layout>
      <c:txPr>
        <a:bodyPr/>
        <a:lstStyle/>
        <a:p>
          <a:pPr>
            <a:defRPr sz="800"/>
          </a:pPr>
          <a:endParaRPr lang="fr-FR"/>
        </a:p>
      </c:txPr>
    </c:legend>
    <c:plotVisOnly val="1"/>
    <c:dispBlanksAs val="zero"/>
  </c:chart>
  <c:txPr>
    <a:bodyPr/>
    <a:lstStyle/>
    <a:p>
      <a:pPr>
        <a:defRPr sz="1800"/>
      </a:pPr>
      <a:endParaRPr lang="fr-FR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98888" y="0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42438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98888" y="9342438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E0E867C2-747B-4C2F-A3E6-A2766531DAB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98888" y="0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692150" y="738188"/>
            <a:ext cx="5326063" cy="36877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9925" y="4672013"/>
            <a:ext cx="5368925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Textmasterformate durch Klicken bearbeiten</a:t>
            </a:r>
          </a:p>
          <a:p>
            <a:pPr lvl="1"/>
            <a:r>
              <a:rPr lang="fr-FR" noProof="0" smtClean="0"/>
              <a:t>Zweite Ebene</a:t>
            </a:r>
          </a:p>
          <a:p>
            <a:pPr lvl="2"/>
            <a:r>
              <a:rPr lang="fr-FR" noProof="0" smtClean="0"/>
              <a:t>Dritte Ebene</a:t>
            </a:r>
          </a:p>
          <a:p>
            <a:pPr lvl="3"/>
            <a:r>
              <a:rPr lang="fr-FR" noProof="0" smtClean="0"/>
              <a:t>Vierte Ebene</a:t>
            </a:r>
          </a:p>
          <a:p>
            <a:pPr lvl="4"/>
            <a:r>
              <a:rPr lang="fr-FR" noProof="0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42438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98888" y="9342438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FEF65DA2-9A65-4575-9218-A9D516DFD0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A00C5-4E50-46FB-B735-10AB06FF8B55}" type="slidenum">
              <a:rPr lang="fr-FR" smtClean="0">
                <a:cs typeface="Arial" charset="0"/>
              </a:rPr>
              <a:pPr/>
              <a:t>1</a:t>
            </a:fld>
            <a:endParaRPr lang="fr-FR" smtClean="0">
              <a:cs typeface="Arial" charset="0"/>
            </a:endParaRPr>
          </a:p>
        </p:txBody>
      </p:sp>
      <p:sp>
        <p:nvSpPr>
          <p:cNvPr id="10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1513" y="4670425"/>
            <a:ext cx="5365750" cy="4427538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F65DA2-9A65-4575-9218-A9D516DFD0E8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gray">
      <p:bgPr>
        <a:solidFill>
          <a:srgbClr val="F21C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3554" r:id="rId4" imgW="0" imgH="0" progId="TCLayout.ActiveDocument.1">
              <p:embed/>
            </p:oleObj>
          </a:graphicData>
        </a:graphic>
      </p:graphicFrame>
      <p:pic>
        <p:nvPicPr>
          <p:cNvPr id="5" name="eon_logo1" descr="EON_France_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/>
          <a:srcRect/>
          <a:stretch>
            <a:fillRect/>
          </a:stretch>
        </p:blipFill>
        <p:spPr bwMode="gray">
          <a:xfrm>
            <a:off x="654050" y="889000"/>
            <a:ext cx="4908550" cy="9937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40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300413" y="4267200"/>
            <a:ext cx="5532437" cy="989013"/>
          </a:xfrm>
          <a:ln/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00413" y="5508625"/>
            <a:ext cx="5532437" cy="741363"/>
          </a:xfrm>
          <a:ln/>
        </p:spPr>
        <p:txBody>
          <a:bodyPr/>
          <a:lstStyle>
            <a:lvl1pPr>
              <a:lnSpc>
                <a:spcPts val="2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1911927"/>
            <a:ext cx="5943600" cy="2815648"/>
          </a:xfr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99300" y="1143000"/>
            <a:ext cx="2146300" cy="5105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0400" y="1143000"/>
            <a:ext cx="6286500" cy="5105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04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784488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424250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784488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424250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997425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997425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2159475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w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6" r:id="rId18" imgW="0" imgH="0" progId="TCLayout.ActiveDocument.1">
              <p:embed/>
            </p:oleObj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gray">
          <a:xfrm>
            <a:off x="660400" y="1143000"/>
            <a:ext cx="85852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Slide title</a:t>
            </a:r>
          </a:p>
        </p:txBody>
      </p:sp>
      <p:sp>
        <p:nvSpPr>
          <p:cNvPr id="439301" name="Rectangle 5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0" y="0"/>
            <a:ext cx="9906000" cy="990600"/>
          </a:xfrm>
          <a:prstGeom prst="rect">
            <a:avLst/>
          </a:prstGeom>
          <a:solidFill>
            <a:srgbClr val="F21C0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600" b="0" u="sng">
              <a:cs typeface="+mn-cs"/>
            </a:endParaRPr>
          </a:p>
        </p:txBody>
      </p:sp>
      <p:pic>
        <p:nvPicPr>
          <p:cNvPr id="1030" name="eon_logo2" descr="EON_France_W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9"/>
          <a:srcRect/>
          <a:stretch>
            <a:fillRect/>
          </a:stretch>
        </p:blipFill>
        <p:spPr bwMode="gray">
          <a:xfrm>
            <a:off x="203200" y="349250"/>
            <a:ext cx="2384425" cy="4826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6" name="ZoneTexte 5"/>
          <p:cNvSpPr txBox="1"/>
          <p:nvPr/>
        </p:nvSpPr>
        <p:spPr>
          <a:xfrm>
            <a:off x="8631238" y="6615113"/>
            <a:ext cx="1252537" cy="231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900" b="0" dirty="0"/>
              <a:t>Market Research / </a:t>
            </a:r>
            <a:fld id="{6324C027-F9BE-4EEA-A307-7E5E471C037D}" type="slidenum">
              <a:rPr lang="en-GB" sz="900" b="0"/>
              <a:pPr>
                <a:defRPr/>
              </a:pPr>
              <a:t>‹N°›</a:t>
            </a:fld>
            <a:endParaRPr lang="en-GB" sz="900" b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0" r:id="rId1"/>
    <p:sldLayoutId id="2147484199" r:id="rId2"/>
    <p:sldLayoutId id="2147484200" r:id="rId3"/>
    <p:sldLayoutId id="2147484201" r:id="rId4"/>
    <p:sldLayoutId id="2147484202" r:id="rId5"/>
    <p:sldLayoutId id="2147484203" r:id="rId6"/>
    <p:sldLayoutId id="2147484204" r:id="rId7"/>
    <p:sldLayoutId id="2147484205" r:id="rId8"/>
    <p:sldLayoutId id="2147484206" r:id="rId9"/>
    <p:sldLayoutId id="2147484207" r:id="rId10"/>
    <p:sldLayoutId id="2147484208" r:id="rId11"/>
    <p:sldLayoutId id="2147484209" r:id="rId12"/>
  </p:sldLayoutIdLst>
  <p:transition spd="med"/>
  <p:hf hdr="0" ftr="0" dt="0"/>
  <p:txStyles>
    <p:titleStyle>
      <a:lvl1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2pPr>
      <a:lvl3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3pPr>
      <a:lvl4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4pPr>
      <a:lvl5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5pPr>
      <a:lvl6pPr marL="4572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6pPr>
      <a:lvl7pPr marL="9144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7pPr>
      <a:lvl8pPr marL="13716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8pPr>
      <a:lvl9pPr marL="18288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2pPr>
      <a:lvl3pPr marL="719138" indent="-180975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−"/>
        <a:defRPr sz="1600">
          <a:solidFill>
            <a:schemeClr val="tx1"/>
          </a:solidFill>
          <a:latin typeface="+mn-lt"/>
          <a:cs typeface="+mn-cs"/>
        </a:defRPr>
      </a:lvl3pPr>
      <a:lvl4pPr marL="1101725" indent="-203200" algn="l" rtl="0" eaLnBrk="1" fontAlgn="base" hangingPunct="1">
        <a:spcBef>
          <a:spcPct val="20000"/>
        </a:spcBef>
        <a:spcAft>
          <a:spcPct val="0"/>
        </a:spcAft>
        <a:buClr>
          <a:srgbClr val="F3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4pPr>
      <a:lvl5pPr marL="1281113" indent="547688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17383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6pPr>
      <a:lvl7pPr marL="21955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7pPr>
      <a:lvl8pPr marL="26527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8pPr>
      <a:lvl9pPr marL="31099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chart" Target="../charts/chart2.xml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00413" y="4267200"/>
            <a:ext cx="6257925" cy="989013"/>
          </a:xfrm>
        </p:spPr>
        <p:txBody>
          <a:bodyPr/>
          <a:lstStyle/>
          <a:p>
            <a:pPr eaLnBrk="1" hangingPunct="1"/>
            <a:r>
              <a:rPr lang="fr-FR" sz="3000" dirty="0" smtClean="0"/>
              <a:t>[2008] </a:t>
            </a:r>
            <a:br>
              <a:rPr lang="fr-FR" sz="3000" dirty="0" smtClean="0"/>
            </a:br>
            <a:r>
              <a:rPr lang="fr-FR" sz="3000" dirty="0" smtClean="0"/>
              <a:t>E.ON </a:t>
            </a:r>
            <a:r>
              <a:rPr lang="fr-FR" sz="3000" dirty="0" err="1" smtClean="0"/>
              <a:t>gas</a:t>
            </a:r>
            <a:r>
              <a:rPr lang="fr-FR" sz="3000" dirty="0" smtClean="0"/>
              <a:t> profile</a:t>
            </a:r>
            <a:r>
              <a:rPr lang="fr-FR" sz="3000" b="0" dirty="0" smtClean="0"/>
              <a:t/>
            </a:r>
            <a:br>
              <a:rPr lang="fr-FR" sz="3000" b="0" dirty="0" smtClean="0"/>
            </a:br>
            <a:r>
              <a:rPr lang="en-US" sz="1600" b="0" dirty="0" smtClean="0"/>
              <a:t>Wednesday, September 30, 2009</a:t>
            </a:r>
            <a:r>
              <a:rPr lang="en-US" sz="1600" b="0" dirty="0" smtClean="0"/>
              <a:t/>
            </a:r>
            <a:br>
              <a:rPr lang="en-US" sz="1600" b="0" dirty="0" smtClean="0"/>
            </a:br>
            <a:r>
              <a:rPr lang="en-US" sz="1600" b="0" dirty="0" err="1" smtClean="0"/>
              <a:t>L.Zylberblat</a:t>
            </a:r>
            <a:endParaRPr lang="fr-FR" sz="1600" b="0" dirty="0" smtClean="0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8151813" y="6488113"/>
            <a:ext cx="17478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fr-FR" sz="1600" b="0">
                <a:solidFill>
                  <a:schemeClr val="bg1"/>
                </a:solidFill>
              </a:rPr>
              <a:t>Market Research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1013748" y="1378578"/>
            <a:ext cx="7134225" cy="5057775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med" len="med"/>
            <a:tailEnd type="none" w="med" len="lg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152400" y="1736983"/>
            <a:ext cx="4138613" cy="15652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000" b="0" dirty="0"/>
          </a:p>
          <a:p>
            <a:endParaRPr lang="en-GB" sz="1000" b="0" dirty="0"/>
          </a:p>
          <a:p>
            <a:endParaRPr lang="en-GB" sz="1000" b="0" dirty="0"/>
          </a:p>
          <a:p>
            <a:endParaRPr lang="en-GB" sz="1000" b="0" dirty="0"/>
          </a:p>
          <a:p>
            <a:endParaRPr lang="en-US" sz="1000" b="0" dirty="0"/>
          </a:p>
          <a:p>
            <a:pPr>
              <a:buFont typeface="Arial" charset="0"/>
              <a:buChar char="•"/>
            </a:pPr>
            <a:endParaRPr lang="en-US" sz="1000" b="0" dirty="0"/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228600" y="1641733"/>
            <a:ext cx="1584325" cy="276225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200" dirty="0">
                <a:solidFill>
                  <a:schemeClr val="tx2"/>
                </a:solidFill>
                <a:cs typeface="Arial" pitchFamily="34" charset="0"/>
              </a:rPr>
              <a:t>Business </a:t>
            </a:r>
            <a:r>
              <a:rPr lang="de-DE" sz="1200" dirty="0" err="1">
                <a:solidFill>
                  <a:schemeClr val="tx2"/>
                </a:solidFill>
                <a:cs typeface="Arial" pitchFamily="34" charset="0"/>
              </a:rPr>
              <a:t>overview</a:t>
            </a:r>
            <a:endParaRPr lang="en-US" sz="12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079" name="Rectangle 5"/>
          <p:cNvSpPr>
            <a:spLocks noChangeArrowheads="1"/>
          </p:cNvSpPr>
          <p:nvPr/>
        </p:nvSpPr>
        <p:spPr bwMode="auto">
          <a:xfrm>
            <a:off x="152400" y="1127125"/>
            <a:ext cx="4138613" cy="4635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fr-FR" sz="1000" dirty="0" smtClean="0">
                <a:solidFill>
                  <a:schemeClr val="bg1"/>
                </a:solidFill>
              </a:rPr>
              <a:t>E.ON </a:t>
            </a:r>
            <a:r>
              <a:rPr lang="fr-FR" sz="1000" dirty="0" err="1" smtClean="0">
                <a:solidFill>
                  <a:schemeClr val="bg1"/>
                </a:solidFill>
              </a:rPr>
              <a:t>Ruhrgas</a:t>
            </a:r>
            <a:r>
              <a:rPr lang="fr-FR" sz="1000" dirty="0" smtClean="0">
                <a:solidFill>
                  <a:schemeClr val="bg1"/>
                </a:solidFill>
              </a:rPr>
              <a:t> </a:t>
            </a:r>
            <a:r>
              <a:rPr lang="fr-FR" sz="1000" dirty="0" err="1" smtClean="0">
                <a:solidFill>
                  <a:schemeClr val="bg1"/>
                </a:solidFill>
              </a:rPr>
              <a:t>is</a:t>
            </a:r>
            <a:r>
              <a:rPr lang="fr-FR" sz="1000" dirty="0" smtClean="0">
                <a:solidFill>
                  <a:schemeClr val="bg1"/>
                </a:solidFill>
              </a:rPr>
              <a:t> one of </a:t>
            </a:r>
            <a:r>
              <a:rPr lang="fr-FR" sz="1000" dirty="0" err="1" smtClean="0">
                <a:solidFill>
                  <a:schemeClr val="bg1"/>
                </a:solidFill>
              </a:rPr>
              <a:t>Europe’s</a:t>
            </a:r>
            <a:r>
              <a:rPr lang="fr-FR" sz="1000" dirty="0" smtClean="0">
                <a:solidFill>
                  <a:schemeClr val="bg1"/>
                </a:solidFill>
              </a:rPr>
              <a:t> premier </a:t>
            </a:r>
            <a:r>
              <a:rPr lang="fr-FR" sz="1000" dirty="0" err="1" smtClean="0">
                <a:solidFill>
                  <a:schemeClr val="bg1"/>
                </a:solidFill>
              </a:rPr>
              <a:t>gas</a:t>
            </a:r>
            <a:r>
              <a:rPr lang="fr-FR" sz="1000" dirty="0" smtClean="0">
                <a:solidFill>
                  <a:schemeClr val="bg1"/>
                </a:solidFill>
              </a:rPr>
              <a:t> </a:t>
            </a:r>
            <a:r>
              <a:rPr lang="fr-FR" sz="1000" dirty="0" err="1" smtClean="0">
                <a:solidFill>
                  <a:schemeClr val="bg1"/>
                </a:solidFill>
              </a:rPr>
              <a:t>companies</a:t>
            </a:r>
            <a:r>
              <a:rPr lang="fr-FR" sz="1000" dirty="0" smtClean="0">
                <a:solidFill>
                  <a:schemeClr val="bg1"/>
                </a:solidFill>
              </a:rPr>
              <a:t> and </a:t>
            </a:r>
            <a:r>
              <a:rPr lang="fr-FR" sz="1000" dirty="0" err="1" smtClean="0">
                <a:solidFill>
                  <a:schemeClr val="bg1"/>
                </a:solidFill>
              </a:rPr>
              <a:t>among</a:t>
            </a:r>
            <a:r>
              <a:rPr lang="fr-FR" sz="1000" dirty="0" smtClean="0">
                <a:solidFill>
                  <a:schemeClr val="bg1"/>
                </a:solidFill>
              </a:rPr>
              <a:t> </a:t>
            </a:r>
          </a:p>
          <a:p>
            <a:pPr algn="ctr" eaLnBrk="0" hangingPunct="0"/>
            <a:r>
              <a:rPr lang="fr-FR" sz="1000" dirty="0" smtClean="0">
                <a:solidFill>
                  <a:schemeClr val="bg1"/>
                </a:solidFill>
              </a:rPr>
              <a:t>the </a:t>
            </a:r>
            <a:r>
              <a:rPr lang="fr-FR" sz="1000" dirty="0" err="1" smtClean="0">
                <a:solidFill>
                  <a:schemeClr val="bg1"/>
                </a:solidFill>
              </a:rPr>
              <a:t>world’s</a:t>
            </a:r>
            <a:r>
              <a:rPr lang="fr-FR" sz="1000" dirty="0" smtClean="0">
                <a:solidFill>
                  <a:schemeClr val="bg1"/>
                </a:solidFill>
              </a:rPr>
              <a:t> </a:t>
            </a:r>
            <a:r>
              <a:rPr lang="fr-FR" sz="1000" dirty="0" err="1" smtClean="0">
                <a:solidFill>
                  <a:schemeClr val="bg1"/>
                </a:solidFill>
              </a:rPr>
              <a:t>biggest</a:t>
            </a:r>
            <a:r>
              <a:rPr lang="fr-FR" sz="1000" dirty="0" smtClean="0">
                <a:solidFill>
                  <a:schemeClr val="bg1"/>
                </a:solidFill>
              </a:rPr>
              <a:t> </a:t>
            </a:r>
            <a:r>
              <a:rPr lang="fr-FR" sz="1000" dirty="0" err="1" smtClean="0">
                <a:solidFill>
                  <a:schemeClr val="bg1"/>
                </a:solidFill>
              </a:rPr>
              <a:t>investor</a:t>
            </a:r>
            <a:r>
              <a:rPr lang="fr-FR" sz="1000" dirty="0" smtClean="0">
                <a:solidFill>
                  <a:schemeClr val="bg1"/>
                </a:solidFill>
              </a:rPr>
              <a:t>-</a:t>
            </a:r>
            <a:r>
              <a:rPr lang="fr-FR" sz="1000" dirty="0" err="1" smtClean="0">
                <a:solidFill>
                  <a:schemeClr val="bg1"/>
                </a:solidFill>
              </a:rPr>
              <a:t>owned</a:t>
            </a:r>
            <a:r>
              <a:rPr lang="fr-FR" sz="1000" dirty="0" smtClean="0">
                <a:solidFill>
                  <a:schemeClr val="bg1"/>
                </a:solidFill>
              </a:rPr>
              <a:t> </a:t>
            </a:r>
            <a:r>
              <a:rPr lang="fr-FR" sz="1000" dirty="0" err="1" smtClean="0">
                <a:solidFill>
                  <a:schemeClr val="bg1"/>
                </a:solidFill>
              </a:rPr>
              <a:t>gas</a:t>
            </a:r>
            <a:r>
              <a:rPr lang="fr-FR" sz="1000" dirty="0" smtClean="0">
                <a:solidFill>
                  <a:schemeClr val="bg1"/>
                </a:solidFill>
              </a:rPr>
              <a:t> </a:t>
            </a:r>
            <a:r>
              <a:rPr lang="fr-FR" sz="1000" dirty="0" err="1" smtClean="0">
                <a:solidFill>
                  <a:schemeClr val="bg1"/>
                </a:solidFill>
              </a:rPr>
              <a:t>importers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3084" name="Text Box 16"/>
          <p:cNvSpPr txBox="1">
            <a:spLocks noChangeArrowheads="1"/>
          </p:cNvSpPr>
          <p:nvPr/>
        </p:nvSpPr>
        <p:spPr bwMode="auto">
          <a:xfrm>
            <a:off x="5067300" y="1146175"/>
            <a:ext cx="3657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000" b="0">
                <a:solidFill>
                  <a:schemeClr val="bg1"/>
                </a:solidFill>
              </a:rPr>
              <a:t>Key figures</a:t>
            </a:r>
            <a:endParaRPr lang="en-US" sz="1000" b="0">
              <a:solidFill>
                <a:schemeClr val="bg1"/>
              </a:solidFill>
            </a:endParaRPr>
          </a:p>
        </p:txBody>
      </p:sp>
      <p:sp>
        <p:nvSpPr>
          <p:cNvPr id="3085" name="Rectangle 5"/>
          <p:cNvSpPr>
            <a:spLocks noChangeArrowheads="1"/>
          </p:cNvSpPr>
          <p:nvPr/>
        </p:nvSpPr>
        <p:spPr bwMode="auto">
          <a:xfrm>
            <a:off x="4438650" y="1162049"/>
            <a:ext cx="3381375" cy="1677229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FR" sz="900" b="0"/>
          </a:p>
        </p:txBody>
      </p:sp>
      <p:sp>
        <p:nvSpPr>
          <p:cNvPr id="114" name="Text Box 16"/>
          <p:cNvSpPr txBox="1">
            <a:spLocks noChangeArrowheads="1"/>
          </p:cNvSpPr>
          <p:nvPr/>
        </p:nvSpPr>
        <p:spPr bwMode="auto">
          <a:xfrm>
            <a:off x="4681538" y="1039813"/>
            <a:ext cx="1547246" cy="276999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200" dirty="0" smtClean="0">
                <a:solidFill>
                  <a:schemeClr val="tx2"/>
                </a:solidFill>
                <a:cs typeface="Arial" pitchFamily="34" charset="0"/>
              </a:rPr>
              <a:t>Ruhrgas Key </a:t>
            </a:r>
            <a:r>
              <a:rPr lang="de-DE" sz="1200" dirty="0" err="1">
                <a:solidFill>
                  <a:schemeClr val="tx2"/>
                </a:solidFill>
                <a:cs typeface="Arial" pitchFamily="34" charset="0"/>
              </a:rPr>
              <a:t>figures</a:t>
            </a:r>
            <a:endParaRPr lang="en-US" sz="1200" dirty="0">
              <a:solidFill>
                <a:schemeClr val="tx2"/>
              </a:solidFill>
              <a:cs typeface="Arial" pitchFamily="34" charset="0"/>
            </a:endParaRPr>
          </a:p>
        </p:txBody>
      </p:sp>
      <p:graphicFrame>
        <p:nvGraphicFramePr>
          <p:cNvPr id="126" name="Tableau 125"/>
          <p:cNvGraphicFramePr>
            <a:graphicFrameLocks noGrp="1"/>
          </p:cNvGraphicFramePr>
          <p:nvPr/>
        </p:nvGraphicFramePr>
        <p:xfrm>
          <a:off x="4716848" y="1469211"/>
          <a:ext cx="2916000" cy="1260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72000"/>
                <a:gridCol w="972000"/>
                <a:gridCol w="972000"/>
              </a:tblGrid>
              <a:tr h="252000"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solidFill>
                            <a:schemeClr val="tx2"/>
                          </a:solidFill>
                        </a:rPr>
                        <a:t>M€</a:t>
                      </a:r>
                      <a:endParaRPr lang="en-GB" sz="9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</a:rPr>
                        <a:t>2008</a:t>
                      </a:r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Revenues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22,745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27,422</a:t>
                      </a:r>
                      <a:endParaRPr lang="en-GB" sz="9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EBIT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2,576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2,631</a:t>
                      </a:r>
                      <a:endParaRPr lang="en-GB" sz="9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Investments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2,424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1 215</a:t>
                      </a:r>
                      <a:endParaRPr lang="en-GB" sz="9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Employees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12,214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9,827</a:t>
                      </a:r>
                      <a:endParaRPr lang="en-GB" sz="9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109" name="Rectangle 5"/>
          <p:cNvSpPr>
            <a:spLocks noChangeArrowheads="1"/>
          </p:cNvSpPr>
          <p:nvPr/>
        </p:nvSpPr>
        <p:spPr bwMode="auto">
          <a:xfrm>
            <a:off x="4451350" y="2996776"/>
            <a:ext cx="3381375" cy="128428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FR" sz="900" b="0"/>
          </a:p>
        </p:txBody>
      </p:sp>
      <p:sp>
        <p:nvSpPr>
          <p:cNvPr id="128" name="Text Box 16"/>
          <p:cNvSpPr txBox="1">
            <a:spLocks noChangeArrowheads="1"/>
          </p:cNvSpPr>
          <p:nvPr/>
        </p:nvSpPr>
        <p:spPr bwMode="auto">
          <a:xfrm>
            <a:off x="4735728" y="2870034"/>
            <a:ext cx="1044575" cy="276225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de-DE" sz="1200" dirty="0">
                <a:solidFill>
                  <a:schemeClr val="tx2"/>
                </a:solidFill>
                <a:cs typeface="Arial" pitchFamily="34" charset="0"/>
              </a:rPr>
              <a:t>Key </a:t>
            </a:r>
            <a:r>
              <a:rPr lang="de-DE" sz="1200" dirty="0" err="1">
                <a:solidFill>
                  <a:schemeClr val="tx2"/>
                </a:solidFill>
                <a:cs typeface="Arial" pitchFamily="34" charset="0"/>
              </a:rPr>
              <a:t>figures</a:t>
            </a:r>
            <a:endParaRPr lang="en-US" sz="1200" dirty="0">
              <a:solidFill>
                <a:schemeClr val="tx2"/>
              </a:solidFill>
              <a:cs typeface="Arial" pitchFamily="34" charset="0"/>
            </a:endParaRPr>
          </a:p>
        </p:txBody>
      </p:sp>
      <p:graphicFrame>
        <p:nvGraphicFramePr>
          <p:cNvPr id="129" name="Tableau 128"/>
          <p:cNvGraphicFramePr>
            <a:graphicFrameLocks noGrp="1"/>
          </p:cNvGraphicFramePr>
          <p:nvPr/>
        </p:nvGraphicFramePr>
        <p:xfrm>
          <a:off x="4734572" y="3178484"/>
          <a:ext cx="2916000" cy="1008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72000"/>
                <a:gridCol w="972000"/>
                <a:gridCol w="972000"/>
              </a:tblGrid>
              <a:tr h="25200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</a:rPr>
                        <a:t>2008</a:t>
                      </a:r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Gas sales (</a:t>
                      </a:r>
                      <a:r>
                        <a:rPr lang="en-GB" sz="900" dirty="0" err="1" smtClean="0"/>
                        <a:t>TWh</a:t>
                      </a:r>
                      <a:r>
                        <a:rPr lang="en-GB" sz="900" dirty="0" smtClean="0"/>
                        <a:t>)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1,092.3</a:t>
                      </a:r>
                      <a:endParaRPr lang="en-GB" sz="9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1224.0</a:t>
                      </a:r>
                      <a:endParaRPr lang="en-GB" sz="9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 - </a:t>
                      </a:r>
                      <a:r>
                        <a:rPr lang="en-GB" sz="900" dirty="0" err="1" smtClean="0"/>
                        <a:t>Ruhrgas</a:t>
                      </a:r>
                      <a:r>
                        <a:rPr lang="en-GB" sz="900" dirty="0" smtClean="0"/>
                        <a:t> (</a:t>
                      </a:r>
                      <a:r>
                        <a:rPr lang="en-GB" sz="900" dirty="0" err="1" smtClean="0"/>
                        <a:t>TWh</a:t>
                      </a:r>
                      <a:r>
                        <a:rPr lang="en-GB" sz="900" dirty="0" smtClean="0"/>
                        <a:t>)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712.8</a:t>
                      </a:r>
                      <a:endParaRPr lang="en-GB" sz="9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687.0</a:t>
                      </a:r>
                      <a:endParaRPr lang="en-GB" sz="9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en-GB" sz="900" dirty="0" err="1" smtClean="0"/>
                        <a:t>Elec</a:t>
                      </a:r>
                      <a:r>
                        <a:rPr lang="en-GB" sz="900" dirty="0" smtClean="0"/>
                        <a:t> sales (</a:t>
                      </a:r>
                      <a:r>
                        <a:rPr lang="en-GB" sz="900" dirty="0" err="1" smtClean="0"/>
                        <a:t>TWh</a:t>
                      </a:r>
                      <a:r>
                        <a:rPr lang="en-GB" sz="900" dirty="0" smtClean="0"/>
                        <a:t>)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487.0</a:t>
                      </a:r>
                      <a:endParaRPr lang="en-GB" sz="9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614.6</a:t>
                      </a:r>
                      <a:endParaRPr lang="en-GB" sz="9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133" name="Rectangle 100"/>
          <p:cNvSpPr>
            <a:spLocks noChangeArrowheads="1"/>
          </p:cNvSpPr>
          <p:nvPr/>
        </p:nvSpPr>
        <p:spPr bwMode="gray">
          <a:xfrm>
            <a:off x="0" y="0"/>
            <a:ext cx="9906000" cy="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  <p:txBody>
          <a:bodyPr wrap="none" lIns="0" tIns="0" rIns="0" bIns="0" anchor="ctr">
            <a:spAutoFit/>
          </a:bodyPr>
          <a:lstStyle/>
          <a:p>
            <a:endParaRPr lang="en-GB"/>
          </a:p>
        </p:txBody>
      </p:sp>
      <p:sp>
        <p:nvSpPr>
          <p:cNvPr id="3134" name="Rectangle 5"/>
          <p:cNvSpPr>
            <a:spLocks noChangeArrowheads="1"/>
          </p:cNvSpPr>
          <p:nvPr/>
        </p:nvSpPr>
        <p:spPr bwMode="auto">
          <a:xfrm>
            <a:off x="4451350" y="4487862"/>
            <a:ext cx="3368675" cy="211613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fr-FR" sz="900" b="0"/>
          </a:p>
        </p:txBody>
      </p:sp>
      <p:sp>
        <p:nvSpPr>
          <p:cNvPr id="133" name="Text Box 16"/>
          <p:cNvSpPr txBox="1">
            <a:spLocks noChangeArrowheads="1"/>
          </p:cNvSpPr>
          <p:nvPr/>
        </p:nvSpPr>
        <p:spPr bwMode="auto">
          <a:xfrm>
            <a:off x="4694238" y="4355841"/>
            <a:ext cx="1353478" cy="276999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200" dirty="0" smtClean="0">
                <a:solidFill>
                  <a:schemeClr val="tx2"/>
                </a:solidFill>
                <a:cs typeface="Arial" pitchFamily="34" charset="0"/>
              </a:rPr>
              <a:t>News</a:t>
            </a:r>
            <a:endParaRPr lang="en-US" sz="1200" dirty="0">
              <a:solidFill>
                <a:schemeClr val="tx2"/>
              </a:solidFill>
              <a:cs typeface="Arial" pitchFamily="34" charset="0"/>
            </a:endParaRPr>
          </a:p>
        </p:txBody>
      </p:sp>
      <p:graphicFrame>
        <p:nvGraphicFramePr>
          <p:cNvPr id="31" name="Graphique 133"/>
          <p:cNvGraphicFramePr>
            <a:graphicFrameLocks/>
          </p:cNvGraphicFramePr>
          <p:nvPr/>
        </p:nvGraphicFramePr>
        <p:xfrm>
          <a:off x="7832725" y="1127125"/>
          <a:ext cx="1914525" cy="3119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2" name="Rectangle 31"/>
          <p:cNvSpPr/>
          <p:nvPr/>
        </p:nvSpPr>
        <p:spPr bwMode="auto">
          <a:xfrm>
            <a:off x="7891463" y="1146176"/>
            <a:ext cx="1914525" cy="2639074"/>
          </a:xfrm>
          <a:prstGeom prst="rect">
            <a:avLst/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3" name="Text Box 16"/>
          <p:cNvSpPr txBox="1">
            <a:spLocks noChangeArrowheads="1"/>
          </p:cNvSpPr>
          <p:nvPr/>
        </p:nvSpPr>
        <p:spPr bwMode="auto">
          <a:xfrm>
            <a:off x="7981993" y="1053713"/>
            <a:ext cx="1547246" cy="415498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200" dirty="0" smtClean="0">
                <a:solidFill>
                  <a:schemeClr val="tx2"/>
                </a:solidFill>
                <a:cs typeface="Arial" pitchFamily="34" charset="0"/>
              </a:rPr>
              <a:t>Ruhrgas gas </a:t>
            </a:r>
            <a:r>
              <a:rPr lang="de-DE" sz="1200" dirty="0" err="1" smtClean="0">
                <a:solidFill>
                  <a:schemeClr val="tx2"/>
                </a:solidFill>
                <a:cs typeface="Arial" pitchFamily="34" charset="0"/>
              </a:rPr>
              <a:t>supply</a:t>
            </a:r>
            <a:r>
              <a:rPr lang="de-DE" sz="1200" dirty="0" smtClean="0">
                <a:solidFill>
                  <a:schemeClr val="tx2"/>
                </a:solidFill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de-DE" sz="900" b="0" i="1" dirty="0" smtClean="0">
                <a:solidFill>
                  <a:schemeClr val="tx2"/>
                </a:solidFill>
                <a:cs typeface="Arial" pitchFamily="34" charset="0"/>
              </a:rPr>
              <a:t>2008, Breakdown </a:t>
            </a:r>
            <a:r>
              <a:rPr lang="de-DE" sz="900" b="0" i="1" dirty="0" err="1" smtClean="0">
                <a:solidFill>
                  <a:schemeClr val="tx2"/>
                </a:solidFill>
                <a:cs typeface="Arial" pitchFamily="34" charset="0"/>
              </a:rPr>
              <a:t>by</a:t>
            </a:r>
            <a:r>
              <a:rPr lang="de-DE" sz="900" b="0" i="1" dirty="0" smtClean="0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de-DE" sz="900" b="0" i="1" dirty="0" err="1" smtClean="0">
                <a:solidFill>
                  <a:schemeClr val="tx2"/>
                </a:solidFill>
                <a:cs typeface="Arial" pitchFamily="34" charset="0"/>
              </a:rPr>
              <a:t>country</a:t>
            </a:r>
            <a:endParaRPr lang="en-US" sz="900" b="0" i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>
            <a:off x="166302" y="3567066"/>
            <a:ext cx="2741845" cy="3036934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" name="Group 36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181830" y="3730020"/>
            <a:ext cx="2715286" cy="2609581"/>
            <a:chOff x="3075" y="1977"/>
            <a:chExt cx="1535" cy="1512"/>
          </a:xfrm>
        </p:grpSpPr>
        <p:sp>
          <p:nvSpPr>
            <p:cNvPr id="58" name="Freeform 37"/>
            <p:cNvSpPr>
              <a:spLocks noChangeAspect="1"/>
            </p:cNvSpPr>
            <p:nvPr/>
          </p:nvSpPr>
          <p:spPr bwMode="auto">
            <a:xfrm>
              <a:off x="4042" y="2560"/>
              <a:ext cx="177" cy="95"/>
            </a:xfrm>
            <a:custGeom>
              <a:avLst/>
              <a:gdLst>
                <a:gd name="T0" fmla="*/ 1373 w 143"/>
                <a:gd name="T1" fmla="*/ 688 h 77"/>
                <a:gd name="T2" fmla="*/ 1342 w 143"/>
                <a:gd name="T3" fmla="*/ 730 h 77"/>
                <a:gd name="T4" fmla="*/ 1274 w 143"/>
                <a:gd name="T5" fmla="*/ 706 h 77"/>
                <a:gd name="T6" fmla="*/ 1255 w 143"/>
                <a:gd name="T7" fmla="*/ 766 h 77"/>
                <a:gd name="T8" fmla="*/ 1198 w 143"/>
                <a:gd name="T9" fmla="*/ 774 h 77"/>
                <a:gd name="T10" fmla="*/ 1146 w 143"/>
                <a:gd name="T11" fmla="*/ 766 h 77"/>
                <a:gd name="T12" fmla="*/ 1036 w 143"/>
                <a:gd name="T13" fmla="*/ 688 h 77"/>
                <a:gd name="T14" fmla="*/ 979 w 143"/>
                <a:gd name="T15" fmla="*/ 656 h 77"/>
                <a:gd name="T16" fmla="*/ 926 w 143"/>
                <a:gd name="T17" fmla="*/ 645 h 77"/>
                <a:gd name="T18" fmla="*/ 863 w 143"/>
                <a:gd name="T19" fmla="*/ 645 h 77"/>
                <a:gd name="T20" fmla="*/ 837 w 143"/>
                <a:gd name="T21" fmla="*/ 597 h 77"/>
                <a:gd name="T22" fmla="*/ 806 w 143"/>
                <a:gd name="T23" fmla="*/ 558 h 77"/>
                <a:gd name="T24" fmla="*/ 748 w 143"/>
                <a:gd name="T25" fmla="*/ 597 h 77"/>
                <a:gd name="T26" fmla="*/ 710 w 143"/>
                <a:gd name="T27" fmla="*/ 621 h 77"/>
                <a:gd name="T28" fmla="*/ 651 w 143"/>
                <a:gd name="T29" fmla="*/ 634 h 77"/>
                <a:gd name="T30" fmla="*/ 600 w 143"/>
                <a:gd name="T31" fmla="*/ 617 h 77"/>
                <a:gd name="T32" fmla="*/ 535 w 143"/>
                <a:gd name="T33" fmla="*/ 617 h 77"/>
                <a:gd name="T34" fmla="*/ 485 w 143"/>
                <a:gd name="T35" fmla="*/ 617 h 77"/>
                <a:gd name="T36" fmla="*/ 425 w 143"/>
                <a:gd name="T37" fmla="*/ 617 h 77"/>
                <a:gd name="T38" fmla="*/ 365 w 143"/>
                <a:gd name="T39" fmla="*/ 634 h 77"/>
                <a:gd name="T40" fmla="*/ 317 w 143"/>
                <a:gd name="T41" fmla="*/ 621 h 77"/>
                <a:gd name="T42" fmla="*/ 256 w 143"/>
                <a:gd name="T43" fmla="*/ 634 h 77"/>
                <a:gd name="T44" fmla="*/ 207 w 143"/>
                <a:gd name="T45" fmla="*/ 656 h 77"/>
                <a:gd name="T46" fmla="*/ 146 w 143"/>
                <a:gd name="T47" fmla="*/ 688 h 77"/>
                <a:gd name="T48" fmla="*/ 109 w 143"/>
                <a:gd name="T49" fmla="*/ 730 h 77"/>
                <a:gd name="T50" fmla="*/ 77 w 143"/>
                <a:gd name="T51" fmla="*/ 774 h 77"/>
                <a:gd name="T52" fmla="*/ 2 w 143"/>
                <a:gd name="T53" fmla="*/ 766 h 77"/>
                <a:gd name="T54" fmla="*/ 0 w 143"/>
                <a:gd name="T55" fmla="*/ 675 h 77"/>
                <a:gd name="T56" fmla="*/ 0 w 143"/>
                <a:gd name="T57" fmla="*/ 634 h 77"/>
                <a:gd name="T58" fmla="*/ 1 w 143"/>
                <a:gd name="T59" fmla="*/ 464 h 77"/>
                <a:gd name="T60" fmla="*/ 40 w 143"/>
                <a:gd name="T61" fmla="*/ 395 h 77"/>
                <a:gd name="T62" fmla="*/ 50 w 143"/>
                <a:gd name="T63" fmla="*/ 305 h 77"/>
                <a:gd name="T64" fmla="*/ 256 w 143"/>
                <a:gd name="T65" fmla="*/ 122 h 77"/>
                <a:gd name="T66" fmla="*/ 282 w 143"/>
                <a:gd name="T67" fmla="*/ 169 h 77"/>
                <a:gd name="T68" fmla="*/ 365 w 143"/>
                <a:gd name="T69" fmla="*/ 229 h 77"/>
                <a:gd name="T70" fmla="*/ 392 w 143"/>
                <a:gd name="T71" fmla="*/ 291 h 77"/>
                <a:gd name="T72" fmla="*/ 425 w 143"/>
                <a:gd name="T73" fmla="*/ 315 h 77"/>
                <a:gd name="T74" fmla="*/ 494 w 143"/>
                <a:gd name="T75" fmla="*/ 359 h 77"/>
                <a:gd name="T76" fmla="*/ 574 w 143"/>
                <a:gd name="T77" fmla="*/ 318 h 77"/>
                <a:gd name="T78" fmla="*/ 600 w 143"/>
                <a:gd name="T79" fmla="*/ 359 h 77"/>
                <a:gd name="T80" fmla="*/ 611 w 143"/>
                <a:gd name="T81" fmla="*/ 283 h 77"/>
                <a:gd name="T82" fmla="*/ 611 w 143"/>
                <a:gd name="T83" fmla="*/ 207 h 77"/>
                <a:gd name="T84" fmla="*/ 604 w 143"/>
                <a:gd name="T85" fmla="*/ 80 h 77"/>
                <a:gd name="T86" fmla="*/ 676 w 143"/>
                <a:gd name="T87" fmla="*/ 48 h 77"/>
                <a:gd name="T88" fmla="*/ 736 w 143"/>
                <a:gd name="T89" fmla="*/ 2 h 77"/>
                <a:gd name="T90" fmla="*/ 791 w 143"/>
                <a:gd name="T91" fmla="*/ 0 h 77"/>
                <a:gd name="T92" fmla="*/ 843 w 143"/>
                <a:gd name="T93" fmla="*/ 1 h 77"/>
                <a:gd name="T94" fmla="*/ 895 w 143"/>
                <a:gd name="T95" fmla="*/ 32 h 77"/>
                <a:gd name="T96" fmla="*/ 954 w 143"/>
                <a:gd name="T97" fmla="*/ 48 h 77"/>
                <a:gd name="T98" fmla="*/ 979 w 143"/>
                <a:gd name="T99" fmla="*/ 73 h 77"/>
                <a:gd name="T100" fmla="*/ 1093 w 143"/>
                <a:gd name="T101" fmla="*/ 122 h 77"/>
                <a:gd name="T102" fmla="*/ 1139 w 143"/>
                <a:gd name="T103" fmla="*/ 99 h 77"/>
                <a:gd name="T104" fmla="*/ 1198 w 143"/>
                <a:gd name="T105" fmla="*/ 90 h 77"/>
                <a:gd name="T106" fmla="*/ 1235 w 143"/>
                <a:gd name="T107" fmla="*/ 99 h 77"/>
                <a:gd name="T108" fmla="*/ 1274 w 143"/>
                <a:gd name="T109" fmla="*/ 137 h 77"/>
                <a:gd name="T110" fmla="*/ 1322 w 143"/>
                <a:gd name="T111" fmla="*/ 169 h 77"/>
                <a:gd name="T112" fmla="*/ 1322 w 143"/>
                <a:gd name="T113" fmla="*/ 255 h 77"/>
                <a:gd name="T114" fmla="*/ 1353 w 143"/>
                <a:gd name="T115" fmla="*/ 315 h 77"/>
                <a:gd name="T116" fmla="*/ 1373 w 143"/>
                <a:gd name="T117" fmla="*/ 349 h 77"/>
                <a:gd name="T118" fmla="*/ 1462 w 143"/>
                <a:gd name="T119" fmla="*/ 443 h 77"/>
                <a:gd name="T120" fmla="*/ 1493 w 143"/>
                <a:gd name="T121" fmla="*/ 547 h 7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43"/>
                <a:gd name="T184" fmla="*/ 0 h 77"/>
                <a:gd name="T185" fmla="*/ 143 w 143"/>
                <a:gd name="T186" fmla="*/ 77 h 7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43" h="77">
                  <a:moveTo>
                    <a:pt x="143" y="54"/>
                  </a:moveTo>
                  <a:cubicBezTo>
                    <a:pt x="136" y="55"/>
                    <a:pt x="134" y="63"/>
                    <a:pt x="132" y="68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28" y="72"/>
                    <a:pt x="128" y="72"/>
                    <a:pt x="128" y="72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22" y="70"/>
                    <a:pt x="122" y="70"/>
                    <a:pt x="122" y="70"/>
                  </a:cubicBezTo>
                  <a:cubicBezTo>
                    <a:pt x="120" y="73"/>
                    <a:pt x="120" y="73"/>
                    <a:pt x="120" y="73"/>
                  </a:cubicBezTo>
                  <a:cubicBezTo>
                    <a:pt x="120" y="76"/>
                    <a:pt x="120" y="76"/>
                    <a:pt x="120" y="76"/>
                  </a:cubicBezTo>
                  <a:cubicBezTo>
                    <a:pt x="118" y="77"/>
                    <a:pt x="118" y="77"/>
                    <a:pt x="118" y="77"/>
                  </a:cubicBezTo>
                  <a:cubicBezTo>
                    <a:pt x="115" y="77"/>
                    <a:pt x="115" y="77"/>
                    <a:pt x="115" y="77"/>
                  </a:cubicBezTo>
                  <a:cubicBezTo>
                    <a:pt x="113" y="76"/>
                    <a:pt x="113" y="76"/>
                    <a:pt x="113" y="76"/>
                  </a:cubicBezTo>
                  <a:cubicBezTo>
                    <a:pt x="110" y="76"/>
                    <a:pt x="110" y="76"/>
                    <a:pt x="110" y="76"/>
                  </a:cubicBezTo>
                  <a:cubicBezTo>
                    <a:pt x="102" y="69"/>
                    <a:pt x="102" y="69"/>
                    <a:pt x="102" y="69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97" y="66"/>
                    <a:pt x="97" y="66"/>
                    <a:pt x="97" y="66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2" y="64"/>
                    <a:pt x="92" y="64"/>
                    <a:pt x="92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83" y="64"/>
                    <a:pt x="83" y="64"/>
                    <a:pt x="83" y="64"/>
                  </a:cubicBezTo>
                  <a:cubicBezTo>
                    <a:pt x="82" y="62"/>
                    <a:pt x="82" y="62"/>
                    <a:pt x="82" y="62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4" y="56"/>
                    <a:pt x="74" y="56"/>
                    <a:pt x="74" y="56"/>
                  </a:cubicBezTo>
                  <a:cubicBezTo>
                    <a:pt x="72" y="59"/>
                    <a:pt x="72" y="59"/>
                    <a:pt x="72" y="59"/>
                  </a:cubicBezTo>
                  <a:cubicBezTo>
                    <a:pt x="71" y="61"/>
                    <a:pt x="71" y="61"/>
                    <a:pt x="71" y="61"/>
                  </a:cubicBezTo>
                  <a:cubicBezTo>
                    <a:pt x="68" y="62"/>
                    <a:pt x="68" y="62"/>
                    <a:pt x="68" y="62"/>
                  </a:cubicBezTo>
                  <a:cubicBezTo>
                    <a:pt x="65" y="63"/>
                    <a:pt x="65" y="63"/>
                    <a:pt x="65" y="63"/>
                  </a:cubicBezTo>
                  <a:cubicBezTo>
                    <a:pt x="62" y="63"/>
                    <a:pt x="62" y="63"/>
                    <a:pt x="62" y="63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57" y="61"/>
                    <a:pt x="57" y="61"/>
                    <a:pt x="57" y="61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6" y="61"/>
                    <a:pt x="46" y="61"/>
                    <a:pt x="46" y="61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0" y="61"/>
                    <a:pt x="40" y="61"/>
                    <a:pt x="40" y="61"/>
                  </a:cubicBezTo>
                  <a:cubicBezTo>
                    <a:pt x="38" y="63"/>
                    <a:pt x="38" y="63"/>
                    <a:pt x="38" y="63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27" y="62"/>
                    <a:pt x="27" y="62"/>
                    <a:pt x="27" y="62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21" y="64"/>
                    <a:pt x="21" y="64"/>
                    <a:pt x="21" y="64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0" y="72"/>
                    <a:pt x="10" y="72"/>
                    <a:pt x="10" y="72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11" y="16"/>
                    <a:pt x="15" y="18"/>
                    <a:pt x="24" y="12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4"/>
                    <a:pt x="55" y="34"/>
                    <a:pt x="55" y="34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9" y="26"/>
                    <a:pt x="59" y="26"/>
                    <a:pt x="59" y="26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7" y="3"/>
                    <a:pt x="67" y="3"/>
                    <a:pt x="67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1"/>
                    <a:pt x="81" y="1"/>
                    <a:pt x="81" y="1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6" y="3"/>
                    <a:pt x="86" y="3"/>
                    <a:pt x="86" y="3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12" y="9"/>
                    <a:pt x="112" y="9"/>
                    <a:pt x="112" y="9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20" y="12"/>
                    <a:pt x="120" y="12"/>
                    <a:pt x="120" y="12"/>
                  </a:cubicBezTo>
                  <a:cubicBezTo>
                    <a:pt x="122" y="14"/>
                    <a:pt x="122" y="14"/>
                    <a:pt x="122" y="14"/>
                  </a:cubicBezTo>
                  <a:cubicBezTo>
                    <a:pt x="125" y="15"/>
                    <a:pt x="125" y="15"/>
                    <a:pt x="125" y="15"/>
                  </a:cubicBezTo>
                  <a:cubicBezTo>
                    <a:pt x="127" y="17"/>
                    <a:pt x="127" y="17"/>
                    <a:pt x="127" y="17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2" y="35"/>
                    <a:pt x="132" y="35"/>
                    <a:pt x="132" y="35"/>
                  </a:cubicBezTo>
                  <a:cubicBezTo>
                    <a:pt x="138" y="41"/>
                    <a:pt x="138" y="41"/>
                    <a:pt x="138" y="41"/>
                  </a:cubicBezTo>
                  <a:cubicBezTo>
                    <a:pt x="140" y="44"/>
                    <a:pt x="140" y="44"/>
                    <a:pt x="140" y="44"/>
                  </a:cubicBezTo>
                  <a:cubicBezTo>
                    <a:pt x="141" y="46"/>
                    <a:pt x="141" y="46"/>
                    <a:pt x="141" y="46"/>
                  </a:cubicBezTo>
                  <a:lnTo>
                    <a:pt x="143" y="54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59" name="Freeform 38"/>
            <p:cNvSpPr>
              <a:spLocks noChangeAspect="1"/>
            </p:cNvSpPr>
            <p:nvPr/>
          </p:nvSpPr>
          <p:spPr bwMode="auto">
            <a:xfrm>
              <a:off x="4042" y="2560"/>
              <a:ext cx="177" cy="95"/>
            </a:xfrm>
            <a:custGeom>
              <a:avLst/>
              <a:gdLst>
                <a:gd name="T0" fmla="*/ 1373 w 143"/>
                <a:gd name="T1" fmla="*/ 688 h 77"/>
                <a:gd name="T2" fmla="*/ 1342 w 143"/>
                <a:gd name="T3" fmla="*/ 730 h 77"/>
                <a:gd name="T4" fmla="*/ 1274 w 143"/>
                <a:gd name="T5" fmla="*/ 706 h 77"/>
                <a:gd name="T6" fmla="*/ 1255 w 143"/>
                <a:gd name="T7" fmla="*/ 766 h 77"/>
                <a:gd name="T8" fmla="*/ 1198 w 143"/>
                <a:gd name="T9" fmla="*/ 774 h 77"/>
                <a:gd name="T10" fmla="*/ 1146 w 143"/>
                <a:gd name="T11" fmla="*/ 766 h 77"/>
                <a:gd name="T12" fmla="*/ 1036 w 143"/>
                <a:gd name="T13" fmla="*/ 688 h 77"/>
                <a:gd name="T14" fmla="*/ 979 w 143"/>
                <a:gd name="T15" fmla="*/ 656 h 77"/>
                <a:gd name="T16" fmla="*/ 926 w 143"/>
                <a:gd name="T17" fmla="*/ 645 h 77"/>
                <a:gd name="T18" fmla="*/ 863 w 143"/>
                <a:gd name="T19" fmla="*/ 645 h 77"/>
                <a:gd name="T20" fmla="*/ 837 w 143"/>
                <a:gd name="T21" fmla="*/ 597 h 77"/>
                <a:gd name="T22" fmla="*/ 806 w 143"/>
                <a:gd name="T23" fmla="*/ 558 h 77"/>
                <a:gd name="T24" fmla="*/ 748 w 143"/>
                <a:gd name="T25" fmla="*/ 597 h 77"/>
                <a:gd name="T26" fmla="*/ 710 w 143"/>
                <a:gd name="T27" fmla="*/ 621 h 77"/>
                <a:gd name="T28" fmla="*/ 651 w 143"/>
                <a:gd name="T29" fmla="*/ 634 h 77"/>
                <a:gd name="T30" fmla="*/ 600 w 143"/>
                <a:gd name="T31" fmla="*/ 617 h 77"/>
                <a:gd name="T32" fmla="*/ 535 w 143"/>
                <a:gd name="T33" fmla="*/ 617 h 77"/>
                <a:gd name="T34" fmla="*/ 485 w 143"/>
                <a:gd name="T35" fmla="*/ 617 h 77"/>
                <a:gd name="T36" fmla="*/ 425 w 143"/>
                <a:gd name="T37" fmla="*/ 617 h 77"/>
                <a:gd name="T38" fmla="*/ 365 w 143"/>
                <a:gd name="T39" fmla="*/ 634 h 77"/>
                <a:gd name="T40" fmla="*/ 317 w 143"/>
                <a:gd name="T41" fmla="*/ 621 h 77"/>
                <a:gd name="T42" fmla="*/ 256 w 143"/>
                <a:gd name="T43" fmla="*/ 634 h 77"/>
                <a:gd name="T44" fmla="*/ 207 w 143"/>
                <a:gd name="T45" fmla="*/ 656 h 77"/>
                <a:gd name="T46" fmla="*/ 146 w 143"/>
                <a:gd name="T47" fmla="*/ 688 h 77"/>
                <a:gd name="T48" fmla="*/ 109 w 143"/>
                <a:gd name="T49" fmla="*/ 730 h 77"/>
                <a:gd name="T50" fmla="*/ 77 w 143"/>
                <a:gd name="T51" fmla="*/ 774 h 77"/>
                <a:gd name="T52" fmla="*/ 2 w 143"/>
                <a:gd name="T53" fmla="*/ 766 h 77"/>
                <a:gd name="T54" fmla="*/ 0 w 143"/>
                <a:gd name="T55" fmla="*/ 675 h 77"/>
                <a:gd name="T56" fmla="*/ 0 w 143"/>
                <a:gd name="T57" fmla="*/ 634 h 77"/>
                <a:gd name="T58" fmla="*/ 1 w 143"/>
                <a:gd name="T59" fmla="*/ 464 h 77"/>
                <a:gd name="T60" fmla="*/ 40 w 143"/>
                <a:gd name="T61" fmla="*/ 395 h 77"/>
                <a:gd name="T62" fmla="*/ 50 w 143"/>
                <a:gd name="T63" fmla="*/ 305 h 77"/>
                <a:gd name="T64" fmla="*/ 256 w 143"/>
                <a:gd name="T65" fmla="*/ 122 h 77"/>
                <a:gd name="T66" fmla="*/ 282 w 143"/>
                <a:gd name="T67" fmla="*/ 169 h 77"/>
                <a:gd name="T68" fmla="*/ 365 w 143"/>
                <a:gd name="T69" fmla="*/ 229 h 77"/>
                <a:gd name="T70" fmla="*/ 392 w 143"/>
                <a:gd name="T71" fmla="*/ 291 h 77"/>
                <a:gd name="T72" fmla="*/ 425 w 143"/>
                <a:gd name="T73" fmla="*/ 315 h 77"/>
                <a:gd name="T74" fmla="*/ 494 w 143"/>
                <a:gd name="T75" fmla="*/ 359 h 77"/>
                <a:gd name="T76" fmla="*/ 574 w 143"/>
                <a:gd name="T77" fmla="*/ 318 h 77"/>
                <a:gd name="T78" fmla="*/ 600 w 143"/>
                <a:gd name="T79" fmla="*/ 359 h 77"/>
                <a:gd name="T80" fmla="*/ 611 w 143"/>
                <a:gd name="T81" fmla="*/ 283 h 77"/>
                <a:gd name="T82" fmla="*/ 611 w 143"/>
                <a:gd name="T83" fmla="*/ 207 h 77"/>
                <a:gd name="T84" fmla="*/ 604 w 143"/>
                <a:gd name="T85" fmla="*/ 80 h 77"/>
                <a:gd name="T86" fmla="*/ 676 w 143"/>
                <a:gd name="T87" fmla="*/ 48 h 77"/>
                <a:gd name="T88" fmla="*/ 736 w 143"/>
                <a:gd name="T89" fmla="*/ 2 h 77"/>
                <a:gd name="T90" fmla="*/ 791 w 143"/>
                <a:gd name="T91" fmla="*/ 0 h 77"/>
                <a:gd name="T92" fmla="*/ 843 w 143"/>
                <a:gd name="T93" fmla="*/ 1 h 77"/>
                <a:gd name="T94" fmla="*/ 895 w 143"/>
                <a:gd name="T95" fmla="*/ 32 h 77"/>
                <a:gd name="T96" fmla="*/ 954 w 143"/>
                <a:gd name="T97" fmla="*/ 48 h 77"/>
                <a:gd name="T98" fmla="*/ 979 w 143"/>
                <a:gd name="T99" fmla="*/ 73 h 77"/>
                <a:gd name="T100" fmla="*/ 1093 w 143"/>
                <a:gd name="T101" fmla="*/ 122 h 77"/>
                <a:gd name="T102" fmla="*/ 1139 w 143"/>
                <a:gd name="T103" fmla="*/ 99 h 77"/>
                <a:gd name="T104" fmla="*/ 1198 w 143"/>
                <a:gd name="T105" fmla="*/ 90 h 77"/>
                <a:gd name="T106" fmla="*/ 1235 w 143"/>
                <a:gd name="T107" fmla="*/ 99 h 77"/>
                <a:gd name="T108" fmla="*/ 1274 w 143"/>
                <a:gd name="T109" fmla="*/ 137 h 77"/>
                <a:gd name="T110" fmla="*/ 1322 w 143"/>
                <a:gd name="T111" fmla="*/ 169 h 77"/>
                <a:gd name="T112" fmla="*/ 1322 w 143"/>
                <a:gd name="T113" fmla="*/ 255 h 77"/>
                <a:gd name="T114" fmla="*/ 1353 w 143"/>
                <a:gd name="T115" fmla="*/ 315 h 77"/>
                <a:gd name="T116" fmla="*/ 1373 w 143"/>
                <a:gd name="T117" fmla="*/ 349 h 77"/>
                <a:gd name="T118" fmla="*/ 1462 w 143"/>
                <a:gd name="T119" fmla="*/ 443 h 77"/>
                <a:gd name="T120" fmla="*/ 1493 w 143"/>
                <a:gd name="T121" fmla="*/ 547 h 7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43"/>
                <a:gd name="T184" fmla="*/ 0 h 77"/>
                <a:gd name="T185" fmla="*/ 143 w 143"/>
                <a:gd name="T186" fmla="*/ 77 h 7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43" h="77">
                  <a:moveTo>
                    <a:pt x="143" y="54"/>
                  </a:moveTo>
                  <a:cubicBezTo>
                    <a:pt x="136" y="55"/>
                    <a:pt x="134" y="63"/>
                    <a:pt x="132" y="68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28" y="72"/>
                    <a:pt x="128" y="72"/>
                    <a:pt x="128" y="72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22" y="70"/>
                    <a:pt x="122" y="70"/>
                    <a:pt x="122" y="70"/>
                  </a:cubicBezTo>
                  <a:cubicBezTo>
                    <a:pt x="120" y="73"/>
                    <a:pt x="120" y="73"/>
                    <a:pt x="120" y="73"/>
                  </a:cubicBezTo>
                  <a:cubicBezTo>
                    <a:pt x="120" y="76"/>
                    <a:pt x="120" y="76"/>
                    <a:pt x="120" y="76"/>
                  </a:cubicBezTo>
                  <a:cubicBezTo>
                    <a:pt x="118" y="77"/>
                    <a:pt x="118" y="77"/>
                    <a:pt x="118" y="77"/>
                  </a:cubicBezTo>
                  <a:cubicBezTo>
                    <a:pt x="115" y="77"/>
                    <a:pt x="115" y="77"/>
                    <a:pt x="115" y="77"/>
                  </a:cubicBezTo>
                  <a:cubicBezTo>
                    <a:pt x="113" y="76"/>
                    <a:pt x="113" y="76"/>
                    <a:pt x="113" y="76"/>
                  </a:cubicBezTo>
                  <a:cubicBezTo>
                    <a:pt x="110" y="76"/>
                    <a:pt x="110" y="76"/>
                    <a:pt x="110" y="76"/>
                  </a:cubicBezTo>
                  <a:cubicBezTo>
                    <a:pt x="102" y="69"/>
                    <a:pt x="102" y="69"/>
                    <a:pt x="102" y="69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97" y="66"/>
                    <a:pt x="97" y="66"/>
                    <a:pt x="97" y="66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2" y="64"/>
                    <a:pt x="92" y="64"/>
                    <a:pt x="92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83" y="64"/>
                    <a:pt x="83" y="64"/>
                    <a:pt x="83" y="64"/>
                  </a:cubicBezTo>
                  <a:cubicBezTo>
                    <a:pt x="82" y="62"/>
                    <a:pt x="82" y="62"/>
                    <a:pt x="82" y="62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4" y="56"/>
                    <a:pt x="74" y="56"/>
                    <a:pt x="74" y="56"/>
                  </a:cubicBezTo>
                  <a:cubicBezTo>
                    <a:pt x="72" y="59"/>
                    <a:pt x="72" y="59"/>
                    <a:pt x="72" y="59"/>
                  </a:cubicBezTo>
                  <a:cubicBezTo>
                    <a:pt x="71" y="61"/>
                    <a:pt x="71" y="61"/>
                    <a:pt x="71" y="61"/>
                  </a:cubicBezTo>
                  <a:cubicBezTo>
                    <a:pt x="68" y="62"/>
                    <a:pt x="68" y="62"/>
                    <a:pt x="68" y="62"/>
                  </a:cubicBezTo>
                  <a:cubicBezTo>
                    <a:pt x="65" y="63"/>
                    <a:pt x="65" y="63"/>
                    <a:pt x="65" y="63"/>
                  </a:cubicBezTo>
                  <a:cubicBezTo>
                    <a:pt x="62" y="63"/>
                    <a:pt x="62" y="63"/>
                    <a:pt x="62" y="63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57" y="61"/>
                    <a:pt x="57" y="61"/>
                    <a:pt x="57" y="61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6" y="61"/>
                    <a:pt x="46" y="61"/>
                    <a:pt x="46" y="61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0" y="61"/>
                    <a:pt x="40" y="61"/>
                    <a:pt x="40" y="61"/>
                  </a:cubicBezTo>
                  <a:cubicBezTo>
                    <a:pt x="38" y="63"/>
                    <a:pt x="38" y="63"/>
                    <a:pt x="38" y="63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27" y="62"/>
                    <a:pt x="27" y="62"/>
                    <a:pt x="27" y="62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21" y="64"/>
                    <a:pt x="21" y="64"/>
                    <a:pt x="21" y="64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0" y="72"/>
                    <a:pt x="10" y="72"/>
                    <a:pt x="10" y="72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11" y="16"/>
                    <a:pt x="15" y="18"/>
                    <a:pt x="24" y="12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4"/>
                    <a:pt x="55" y="34"/>
                    <a:pt x="55" y="34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9" y="26"/>
                    <a:pt x="59" y="26"/>
                    <a:pt x="59" y="26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7" y="3"/>
                    <a:pt x="67" y="3"/>
                    <a:pt x="67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1"/>
                    <a:pt x="81" y="1"/>
                    <a:pt x="81" y="1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6" y="3"/>
                    <a:pt x="86" y="3"/>
                    <a:pt x="86" y="3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12" y="9"/>
                    <a:pt x="112" y="9"/>
                    <a:pt x="112" y="9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20" y="12"/>
                    <a:pt x="120" y="12"/>
                    <a:pt x="120" y="12"/>
                  </a:cubicBezTo>
                  <a:cubicBezTo>
                    <a:pt x="122" y="14"/>
                    <a:pt x="122" y="14"/>
                    <a:pt x="122" y="14"/>
                  </a:cubicBezTo>
                  <a:cubicBezTo>
                    <a:pt x="125" y="15"/>
                    <a:pt x="125" y="15"/>
                    <a:pt x="125" y="15"/>
                  </a:cubicBezTo>
                  <a:cubicBezTo>
                    <a:pt x="127" y="17"/>
                    <a:pt x="127" y="17"/>
                    <a:pt x="127" y="17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2" y="35"/>
                    <a:pt x="132" y="35"/>
                    <a:pt x="132" y="35"/>
                  </a:cubicBezTo>
                  <a:cubicBezTo>
                    <a:pt x="138" y="41"/>
                    <a:pt x="138" y="41"/>
                    <a:pt x="138" y="41"/>
                  </a:cubicBezTo>
                  <a:cubicBezTo>
                    <a:pt x="140" y="44"/>
                    <a:pt x="140" y="44"/>
                    <a:pt x="140" y="44"/>
                  </a:cubicBezTo>
                  <a:cubicBezTo>
                    <a:pt x="141" y="46"/>
                    <a:pt x="141" y="46"/>
                    <a:pt x="141" y="46"/>
                  </a:cubicBezTo>
                  <a:lnTo>
                    <a:pt x="143" y="54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60" name="Freeform 39"/>
            <p:cNvSpPr>
              <a:spLocks noChangeAspect="1"/>
            </p:cNvSpPr>
            <p:nvPr/>
          </p:nvSpPr>
          <p:spPr bwMode="auto">
            <a:xfrm>
              <a:off x="4055" y="2963"/>
              <a:ext cx="293" cy="205"/>
            </a:xfrm>
            <a:custGeom>
              <a:avLst/>
              <a:gdLst>
                <a:gd name="T0" fmla="*/ 1 w 426"/>
                <a:gd name="T1" fmla="*/ 2 h 300"/>
                <a:gd name="T2" fmla="*/ 1 w 426"/>
                <a:gd name="T3" fmla="*/ 2 h 300"/>
                <a:gd name="T4" fmla="*/ 1 w 426"/>
                <a:gd name="T5" fmla="*/ 1 h 300"/>
                <a:gd name="T6" fmla="*/ 1 w 426"/>
                <a:gd name="T7" fmla="*/ 1 h 300"/>
                <a:gd name="T8" fmla="*/ 1 w 426"/>
                <a:gd name="T9" fmla="*/ 1 h 300"/>
                <a:gd name="T10" fmla="*/ 1 w 426"/>
                <a:gd name="T11" fmla="*/ 1 h 300"/>
                <a:gd name="T12" fmla="*/ 1 w 426"/>
                <a:gd name="T13" fmla="*/ 1 h 300"/>
                <a:gd name="T14" fmla="*/ 1 w 426"/>
                <a:gd name="T15" fmla="*/ 1 h 300"/>
                <a:gd name="T16" fmla="*/ 2 w 426"/>
                <a:gd name="T17" fmla="*/ 1 h 300"/>
                <a:gd name="T18" fmla="*/ 2 w 426"/>
                <a:gd name="T19" fmla="*/ 1 h 300"/>
                <a:gd name="T20" fmla="*/ 3 w 426"/>
                <a:gd name="T21" fmla="*/ 1 h 300"/>
                <a:gd name="T22" fmla="*/ 3 w 426"/>
                <a:gd name="T23" fmla="*/ 1 h 300"/>
                <a:gd name="T24" fmla="*/ 3 w 426"/>
                <a:gd name="T25" fmla="*/ 1 h 300"/>
                <a:gd name="T26" fmla="*/ 4 w 426"/>
                <a:gd name="T27" fmla="*/ 1 h 300"/>
                <a:gd name="T28" fmla="*/ 4 w 426"/>
                <a:gd name="T29" fmla="*/ 0 h 300"/>
                <a:gd name="T30" fmla="*/ 5 w 426"/>
                <a:gd name="T31" fmla="*/ 1 h 300"/>
                <a:gd name="T32" fmla="*/ 5 w 426"/>
                <a:gd name="T33" fmla="*/ 1 h 300"/>
                <a:gd name="T34" fmla="*/ 5 w 426"/>
                <a:gd name="T35" fmla="*/ 1 h 300"/>
                <a:gd name="T36" fmla="*/ 6 w 426"/>
                <a:gd name="T37" fmla="*/ 1 h 300"/>
                <a:gd name="T38" fmla="*/ 6 w 426"/>
                <a:gd name="T39" fmla="*/ 1 h 300"/>
                <a:gd name="T40" fmla="*/ 6 w 426"/>
                <a:gd name="T41" fmla="*/ 2 h 300"/>
                <a:gd name="T42" fmla="*/ 6 w 426"/>
                <a:gd name="T43" fmla="*/ 2 h 300"/>
                <a:gd name="T44" fmla="*/ 6 w 426"/>
                <a:gd name="T45" fmla="*/ 2 h 300"/>
                <a:gd name="T46" fmla="*/ 6 w 426"/>
                <a:gd name="T47" fmla="*/ 2 h 300"/>
                <a:gd name="T48" fmla="*/ 6 w 426"/>
                <a:gd name="T49" fmla="*/ 2 h 300"/>
                <a:gd name="T50" fmla="*/ 7 w 426"/>
                <a:gd name="T51" fmla="*/ 2 h 300"/>
                <a:gd name="T52" fmla="*/ 7 w 426"/>
                <a:gd name="T53" fmla="*/ 2 h 300"/>
                <a:gd name="T54" fmla="*/ 7 w 426"/>
                <a:gd name="T55" fmla="*/ 2 h 300"/>
                <a:gd name="T56" fmla="*/ 7 w 426"/>
                <a:gd name="T57" fmla="*/ 2 h 300"/>
                <a:gd name="T58" fmla="*/ 7 w 426"/>
                <a:gd name="T59" fmla="*/ 3 h 300"/>
                <a:gd name="T60" fmla="*/ 7 w 426"/>
                <a:gd name="T61" fmla="*/ 3 h 300"/>
                <a:gd name="T62" fmla="*/ 7 w 426"/>
                <a:gd name="T63" fmla="*/ 3 h 300"/>
                <a:gd name="T64" fmla="*/ 7 w 426"/>
                <a:gd name="T65" fmla="*/ 3 h 300"/>
                <a:gd name="T66" fmla="*/ 7 w 426"/>
                <a:gd name="T67" fmla="*/ 3 h 300"/>
                <a:gd name="T68" fmla="*/ 7 w 426"/>
                <a:gd name="T69" fmla="*/ 2 h 300"/>
                <a:gd name="T70" fmla="*/ 7 w 426"/>
                <a:gd name="T71" fmla="*/ 3 h 300"/>
                <a:gd name="T72" fmla="*/ 6 w 426"/>
                <a:gd name="T73" fmla="*/ 3 h 300"/>
                <a:gd name="T74" fmla="*/ 7 w 426"/>
                <a:gd name="T75" fmla="*/ 3 h 300"/>
                <a:gd name="T76" fmla="*/ 7 w 426"/>
                <a:gd name="T77" fmla="*/ 3 h 300"/>
                <a:gd name="T78" fmla="*/ 6 w 426"/>
                <a:gd name="T79" fmla="*/ 3 h 300"/>
                <a:gd name="T80" fmla="*/ 6 w 426"/>
                <a:gd name="T81" fmla="*/ 3 h 300"/>
                <a:gd name="T82" fmla="*/ 5 w 426"/>
                <a:gd name="T83" fmla="*/ 3 h 300"/>
                <a:gd name="T84" fmla="*/ 4 w 426"/>
                <a:gd name="T85" fmla="*/ 5 h 300"/>
                <a:gd name="T86" fmla="*/ 4 w 426"/>
                <a:gd name="T87" fmla="*/ 5 h 300"/>
                <a:gd name="T88" fmla="*/ 3 w 426"/>
                <a:gd name="T89" fmla="*/ 5 h 300"/>
                <a:gd name="T90" fmla="*/ 2 w 426"/>
                <a:gd name="T91" fmla="*/ 5 h 300"/>
                <a:gd name="T92" fmla="*/ 2 w 426"/>
                <a:gd name="T93" fmla="*/ 5 h 300"/>
                <a:gd name="T94" fmla="*/ 2 w 426"/>
                <a:gd name="T95" fmla="*/ 4 h 300"/>
                <a:gd name="T96" fmla="*/ 2 w 426"/>
                <a:gd name="T97" fmla="*/ 3 h 300"/>
                <a:gd name="T98" fmla="*/ 1 w 426"/>
                <a:gd name="T99" fmla="*/ 3 h 300"/>
                <a:gd name="T100" fmla="*/ 1 w 426"/>
                <a:gd name="T101" fmla="*/ 3 h 300"/>
                <a:gd name="T102" fmla="*/ 1 w 426"/>
                <a:gd name="T103" fmla="*/ 3 h 300"/>
                <a:gd name="T104" fmla="*/ 1 w 426"/>
                <a:gd name="T105" fmla="*/ 3 h 300"/>
                <a:gd name="T106" fmla="*/ 1 w 426"/>
                <a:gd name="T107" fmla="*/ 3 h 300"/>
                <a:gd name="T108" fmla="*/ 1 w 426"/>
                <a:gd name="T109" fmla="*/ 2 h 300"/>
                <a:gd name="T110" fmla="*/ 1 w 426"/>
                <a:gd name="T111" fmla="*/ 2 h 300"/>
                <a:gd name="T112" fmla="*/ 1 w 426"/>
                <a:gd name="T113" fmla="*/ 2 h 30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26"/>
                <a:gd name="T172" fmla="*/ 0 h 300"/>
                <a:gd name="T173" fmla="*/ 426 w 426"/>
                <a:gd name="T174" fmla="*/ 300 h 30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26" h="300">
                  <a:moveTo>
                    <a:pt x="4" y="164"/>
                  </a:moveTo>
                  <a:lnTo>
                    <a:pt x="11" y="163"/>
                  </a:lnTo>
                  <a:lnTo>
                    <a:pt x="27" y="157"/>
                  </a:lnTo>
                  <a:lnTo>
                    <a:pt x="40" y="150"/>
                  </a:lnTo>
                  <a:lnTo>
                    <a:pt x="44" y="136"/>
                  </a:lnTo>
                  <a:lnTo>
                    <a:pt x="49" y="127"/>
                  </a:lnTo>
                  <a:lnTo>
                    <a:pt x="54" y="114"/>
                  </a:lnTo>
                  <a:lnTo>
                    <a:pt x="58" y="103"/>
                  </a:lnTo>
                  <a:lnTo>
                    <a:pt x="65" y="92"/>
                  </a:lnTo>
                  <a:lnTo>
                    <a:pt x="67" y="83"/>
                  </a:lnTo>
                  <a:lnTo>
                    <a:pt x="71" y="74"/>
                  </a:lnTo>
                  <a:lnTo>
                    <a:pt x="71" y="69"/>
                  </a:lnTo>
                  <a:lnTo>
                    <a:pt x="78" y="60"/>
                  </a:lnTo>
                  <a:lnTo>
                    <a:pt x="87" y="54"/>
                  </a:lnTo>
                  <a:lnTo>
                    <a:pt x="94" y="54"/>
                  </a:lnTo>
                  <a:lnTo>
                    <a:pt x="99" y="47"/>
                  </a:lnTo>
                  <a:lnTo>
                    <a:pt x="101" y="42"/>
                  </a:lnTo>
                  <a:lnTo>
                    <a:pt x="107" y="40"/>
                  </a:lnTo>
                  <a:lnTo>
                    <a:pt x="119" y="38"/>
                  </a:lnTo>
                  <a:lnTo>
                    <a:pt x="134" y="38"/>
                  </a:lnTo>
                  <a:lnTo>
                    <a:pt x="152" y="38"/>
                  </a:lnTo>
                  <a:lnTo>
                    <a:pt x="163" y="33"/>
                  </a:lnTo>
                  <a:lnTo>
                    <a:pt x="175" y="31"/>
                  </a:lnTo>
                  <a:lnTo>
                    <a:pt x="184" y="36"/>
                  </a:lnTo>
                  <a:lnTo>
                    <a:pt x="191" y="40"/>
                  </a:lnTo>
                  <a:lnTo>
                    <a:pt x="202" y="29"/>
                  </a:lnTo>
                  <a:lnTo>
                    <a:pt x="215" y="24"/>
                  </a:lnTo>
                  <a:lnTo>
                    <a:pt x="227" y="22"/>
                  </a:lnTo>
                  <a:lnTo>
                    <a:pt x="251" y="2"/>
                  </a:lnTo>
                  <a:lnTo>
                    <a:pt x="262" y="0"/>
                  </a:lnTo>
                  <a:lnTo>
                    <a:pt x="267" y="4"/>
                  </a:lnTo>
                  <a:lnTo>
                    <a:pt x="272" y="8"/>
                  </a:lnTo>
                  <a:lnTo>
                    <a:pt x="285" y="15"/>
                  </a:lnTo>
                  <a:lnTo>
                    <a:pt x="292" y="24"/>
                  </a:lnTo>
                  <a:lnTo>
                    <a:pt x="298" y="36"/>
                  </a:lnTo>
                  <a:lnTo>
                    <a:pt x="308" y="51"/>
                  </a:lnTo>
                  <a:lnTo>
                    <a:pt x="323" y="65"/>
                  </a:lnTo>
                  <a:lnTo>
                    <a:pt x="334" y="80"/>
                  </a:lnTo>
                  <a:lnTo>
                    <a:pt x="341" y="101"/>
                  </a:lnTo>
                  <a:lnTo>
                    <a:pt x="344" y="116"/>
                  </a:lnTo>
                  <a:lnTo>
                    <a:pt x="344" y="130"/>
                  </a:lnTo>
                  <a:lnTo>
                    <a:pt x="350" y="139"/>
                  </a:lnTo>
                  <a:lnTo>
                    <a:pt x="352" y="146"/>
                  </a:lnTo>
                  <a:lnTo>
                    <a:pt x="353" y="157"/>
                  </a:lnTo>
                  <a:lnTo>
                    <a:pt x="355" y="163"/>
                  </a:lnTo>
                  <a:lnTo>
                    <a:pt x="361" y="161"/>
                  </a:lnTo>
                  <a:lnTo>
                    <a:pt x="368" y="164"/>
                  </a:lnTo>
                  <a:lnTo>
                    <a:pt x="370" y="168"/>
                  </a:lnTo>
                  <a:lnTo>
                    <a:pt x="373" y="172"/>
                  </a:lnTo>
                  <a:lnTo>
                    <a:pt x="382" y="170"/>
                  </a:lnTo>
                  <a:lnTo>
                    <a:pt x="390" y="161"/>
                  </a:lnTo>
                  <a:lnTo>
                    <a:pt x="400" y="157"/>
                  </a:lnTo>
                  <a:lnTo>
                    <a:pt x="408" y="152"/>
                  </a:lnTo>
                  <a:lnTo>
                    <a:pt x="415" y="152"/>
                  </a:lnTo>
                  <a:lnTo>
                    <a:pt x="418" y="154"/>
                  </a:lnTo>
                  <a:lnTo>
                    <a:pt x="422" y="159"/>
                  </a:lnTo>
                  <a:lnTo>
                    <a:pt x="424" y="163"/>
                  </a:lnTo>
                  <a:lnTo>
                    <a:pt x="426" y="172"/>
                  </a:lnTo>
                  <a:lnTo>
                    <a:pt x="426" y="181"/>
                  </a:lnTo>
                  <a:lnTo>
                    <a:pt x="422" y="191"/>
                  </a:lnTo>
                  <a:lnTo>
                    <a:pt x="413" y="195"/>
                  </a:lnTo>
                  <a:lnTo>
                    <a:pt x="406" y="202"/>
                  </a:lnTo>
                  <a:lnTo>
                    <a:pt x="402" y="211"/>
                  </a:lnTo>
                  <a:lnTo>
                    <a:pt x="397" y="218"/>
                  </a:lnTo>
                  <a:lnTo>
                    <a:pt x="393" y="213"/>
                  </a:lnTo>
                  <a:lnTo>
                    <a:pt x="399" y="206"/>
                  </a:lnTo>
                  <a:lnTo>
                    <a:pt x="400" y="195"/>
                  </a:lnTo>
                  <a:lnTo>
                    <a:pt x="400" y="191"/>
                  </a:lnTo>
                  <a:lnTo>
                    <a:pt x="399" y="184"/>
                  </a:lnTo>
                  <a:lnTo>
                    <a:pt x="393" y="186"/>
                  </a:lnTo>
                  <a:lnTo>
                    <a:pt x="393" y="195"/>
                  </a:lnTo>
                  <a:lnTo>
                    <a:pt x="393" y="206"/>
                  </a:lnTo>
                  <a:lnTo>
                    <a:pt x="391" y="215"/>
                  </a:lnTo>
                  <a:lnTo>
                    <a:pt x="391" y="226"/>
                  </a:lnTo>
                  <a:lnTo>
                    <a:pt x="390" y="231"/>
                  </a:lnTo>
                  <a:lnTo>
                    <a:pt x="393" y="247"/>
                  </a:lnTo>
                  <a:lnTo>
                    <a:pt x="393" y="253"/>
                  </a:lnTo>
                  <a:lnTo>
                    <a:pt x="397" y="262"/>
                  </a:lnTo>
                  <a:lnTo>
                    <a:pt x="382" y="267"/>
                  </a:lnTo>
                  <a:lnTo>
                    <a:pt x="362" y="258"/>
                  </a:lnTo>
                  <a:lnTo>
                    <a:pt x="339" y="256"/>
                  </a:lnTo>
                  <a:lnTo>
                    <a:pt x="332" y="253"/>
                  </a:lnTo>
                  <a:lnTo>
                    <a:pt x="316" y="254"/>
                  </a:lnTo>
                  <a:lnTo>
                    <a:pt x="298" y="265"/>
                  </a:lnTo>
                  <a:lnTo>
                    <a:pt x="280" y="276"/>
                  </a:lnTo>
                  <a:lnTo>
                    <a:pt x="267" y="289"/>
                  </a:lnTo>
                  <a:lnTo>
                    <a:pt x="254" y="294"/>
                  </a:lnTo>
                  <a:lnTo>
                    <a:pt x="233" y="294"/>
                  </a:lnTo>
                  <a:lnTo>
                    <a:pt x="217" y="292"/>
                  </a:lnTo>
                  <a:lnTo>
                    <a:pt x="182" y="298"/>
                  </a:lnTo>
                  <a:lnTo>
                    <a:pt x="153" y="298"/>
                  </a:lnTo>
                  <a:lnTo>
                    <a:pt x="143" y="300"/>
                  </a:lnTo>
                  <a:lnTo>
                    <a:pt x="132" y="292"/>
                  </a:lnTo>
                  <a:lnTo>
                    <a:pt x="135" y="280"/>
                  </a:lnTo>
                  <a:lnTo>
                    <a:pt x="126" y="278"/>
                  </a:lnTo>
                  <a:lnTo>
                    <a:pt x="117" y="276"/>
                  </a:lnTo>
                  <a:lnTo>
                    <a:pt x="108" y="265"/>
                  </a:lnTo>
                  <a:lnTo>
                    <a:pt x="117" y="254"/>
                  </a:lnTo>
                  <a:lnTo>
                    <a:pt x="110" y="247"/>
                  </a:lnTo>
                  <a:lnTo>
                    <a:pt x="101" y="254"/>
                  </a:lnTo>
                  <a:lnTo>
                    <a:pt x="90" y="253"/>
                  </a:lnTo>
                  <a:lnTo>
                    <a:pt x="78" y="249"/>
                  </a:lnTo>
                  <a:lnTo>
                    <a:pt x="63" y="240"/>
                  </a:lnTo>
                  <a:lnTo>
                    <a:pt x="62" y="227"/>
                  </a:lnTo>
                  <a:lnTo>
                    <a:pt x="60" y="220"/>
                  </a:lnTo>
                  <a:lnTo>
                    <a:pt x="53" y="217"/>
                  </a:lnTo>
                  <a:lnTo>
                    <a:pt x="44" y="217"/>
                  </a:lnTo>
                  <a:lnTo>
                    <a:pt x="36" y="206"/>
                  </a:lnTo>
                  <a:lnTo>
                    <a:pt x="31" y="191"/>
                  </a:lnTo>
                  <a:lnTo>
                    <a:pt x="26" y="182"/>
                  </a:lnTo>
                  <a:lnTo>
                    <a:pt x="17" y="173"/>
                  </a:lnTo>
                  <a:lnTo>
                    <a:pt x="4" y="170"/>
                  </a:lnTo>
                  <a:lnTo>
                    <a:pt x="0" y="166"/>
                  </a:lnTo>
                  <a:lnTo>
                    <a:pt x="4" y="16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61" name="Freeform 40"/>
            <p:cNvSpPr>
              <a:spLocks noChangeAspect="1"/>
            </p:cNvSpPr>
            <p:nvPr/>
          </p:nvSpPr>
          <p:spPr bwMode="auto">
            <a:xfrm>
              <a:off x="4055" y="2963"/>
              <a:ext cx="293" cy="205"/>
            </a:xfrm>
            <a:custGeom>
              <a:avLst/>
              <a:gdLst>
                <a:gd name="T0" fmla="*/ 1 w 426"/>
                <a:gd name="T1" fmla="*/ 2 h 300"/>
                <a:gd name="T2" fmla="*/ 1 w 426"/>
                <a:gd name="T3" fmla="*/ 2 h 300"/>
                <a:gd name="T4" fmla="*/ 1 w 426"/>
                <a:gd name="T5" fmla="*/ 1 h 300"/>
                <a:gd name="T6" fmla="*/ 1 w 426"/>
                <a:gd name="T7" fmla="*/ 1 h 300"/>
                <a:gd name="T8" fmla="*/ 1 w 426"/>
                <a:gd name="T9" fmla="*/ 1 h 300"/>
                <a:gd name="T10" fmla="*/ 1 w 426"/>
                <a:gd name="T11" fmla="*/ 1 h 300"/>
                <a:gd name="T12" fmla="*/ 1 w 426"/>
                <a:gd name="T13" fmla="*/ 1 h 300"/>
                <a:gd name="T14" fmla="*/ 1 w 426"/>
                <a:gd name="T15" fmla="*/ 1 h 300"/>
                <a:gd name="T16" fmla="*/ 2 w 426"/>
                <a:gd name="T17" fmla="*/ 1 h 300"/>
                <a:gd name="T18" fmla="*/ 2 w 426"/>
                <a:gd name="T19" fmla="*/ 1 h 300"/>
                <a:gd name="T20" fmla="*/ 3 w 426"/>
                <a:gd name="T21" fmla="*/ 1 h 300"/>
                <a:gd name="T22" fmla="*/ 3 w 426"/>
                <a:gd name="T23" fmla="*/ 1 h 300"/>
                <a:gd name="T24" fmla="*/ 3 w 426"/>
                <a:gd name="T25" fmla="*/ 1 h 300"/>
                <a:gd name="T26" fmla="*/ 4 w 426"/>
                <a:gd name="T27" fmla="*/ 1 h 300"/>
                <a:gd name="T28" fmla="*/ 4 w 426"/>
                <a:gd name="T29" fmla="*/ 0 h 300"/>
                <a:gd name="T30" fmla="*/ 5 w 426"/>
                <a:gd name="T31" fmla="*/ 1 h 300"/>
                <a:gd name="T32" fmla="*/ 5 w 426"/>
                <a:gd name="T33" fmla="*/ 1 h 300"/>
                <a:gd name="T34" fmla="*/ 5 w 426"/>
                <a:gd name="T35" fmla="*/ 1 h 300"/>
                <a:gd name="T36" fmla="*/ 6 w 426"/>
                <a:gd name="T37" fmla="*/ 1 h 300"/>
                <a:gd name="T38" fmla="*/ 6 w 426"/>
                <a:gd name="T39" fmla="*/ 1 h 300"/>
                <a:gd name="T40" fmla="*/ 6 w 426"/>
                <a:gd name="T41" fmla="*/ 2 h 300"/>
                <a:gd name="T42" fmla="*/ 6 w 426"/>
                <a:gd name="T43" fmla="*/ 2 h 300"/>
                <a:gd name="T44" fmla="*/ 6 w 426"/>
                <a:gd name="T45" fmla="*/ 2 h 300"/>
                <a:gd name="T46" fmla="*/ 6 w 426"/>
                <a:gd name="T47" fmla="*/ 2 h 300"/>
                <a:gd name="T48" fmla="*/ 6 w 426"/>
                <a:gd name="T49" fmla="*/ 2 h 300"/>
                <a:gd name="T50" fmla="*/ 7 w 426"/>
                <a:gd name="T51" fmla="*/ 2 h 300"/>
                <a:gd name="T52" fmla="*/ 7 w 426"/>
                <a:gd name="T53" fmla="*/ 2 h 300"/>
                <a:gd name="T54" fmla="*/ 7 w 426"/>
                <a:gd name="T55" fmla="*/ 2 h 300"/>
                <a:gd name="T56" fmla="*/ 7 w 426"/>
                <a:gd name="T57" fmla="*/ 2 h 300"/>
                <a:gd name="T58" fmla="*/ 7 w 426"/>
                <a:gd name="T59" fmla="*/ 3 h 300"/>
                <a:gd name="T60" fmla="*/ 7 w 426"/>
                <a:gd name="T61" fmla="*/ 3 h 300"/>
                <a:gd name="T62" fmla="*/ 7 w 426"/>
                <a:gd name="T63" fmla="*/ 3 h 300"/>
                <a:gd name="T64" fmla="*/ 7 w 426"/>
                <a:gd name="T65" fmla="*/ 3 h 300"/>
                <a:gd name="T66" fmla="*/ 7 w 426"/>
                <a:gd name="T67" fmla="*/ 3 h 300"/>
                <a:gd name="T68" fmla="*/ 7 w 426"/>
                <a:gd name="T69" fmla="*/ 2 h 300"/>
                <a:gd name="T70" fmla="*/ 7 w 426"/>
                <a:gd name="T71" fmla="*/ 3 h 300"/>
                <a:gd name="T72" fmla="*/ 6 w 426"/>
                <a:gd name="T73" fmla="*/ 3 h 300"/>
                <a:gd name="T74" fmla="*/ 7 w 426"/>
                <a:gd name="T75" fmla="*/ 3 h 300"/>
                <a:gd name="T76" fmla="*/ 7 w 426"/>
                <a:gd name="T77" fmla="*/ 3 h 300"/>
                <a:gd name="T78" fmla="*/ 6 w 426"/>
                <a:gd name="T79" fmla="*/ 3 h 300"/>
                <a:gd name="T80" fmla="*/ 6 w 426"/>
                <a:gd name="T81" fmla="*/ 3 h 300"/>
                <a:gd name="T82" fmla="*/ 5 w 426"/>
                <a:gd name="T83" fmla="*/ 3 h 300"/>
                <a:gd name="T84" fmla="*/ 4 w 426"/>
                <a:gd name="T85" fmla="*/ 5 h 300"/>
                <a:gd name="T86" fmla="*/ 4 w 426"/>
                <a:gd name="T87" fmla="*/ 5 h 300"/>
                <a:gd name="T88" fmla="*/ 3 w 426"/>
                <a:gd name="T89" fmla="*/ 5 h 300"/>
                <a:gd name="T90" fmla="*/ 2 w 426"/>
                <a:gd name="T91" fmla="*/ 5 h 300"/>
                <a:gd name="T92" fmla="*/ 2 w 426"/>
                <a:gd name="T93" fmla="*/ 5 h 300"/>
                <a:gd name="T94" fmla="*/ 2 w 426"/>
                <a:gd name="T95" fmla="*/ 4 h 300"/>
                <a:gd name="T96" fmla="*/ 2 w 426"/>
                <a:gd name="T97" fmla="*/ 3 h 300"/>
                <a:gd name="T98" fmla="*/ 1 w 426"/>
                <a:gd name="T99" fmla="*/ 3 h 300"/>
                <a:gd name="T100" fmla="*/ 1 w 426"/>
                <a:gd name="T101" fmla="*/ 3 h 300"/>
                <a:gd name="T102" fmla="*/ 1 w 426"/>
                <a:gd name="T103" fmla="*/ 3 h 300"/>
                <a:gd name="T104" fmla="*/ 1 w 426"/>
                <a:gd name="T105" fmla="*/ 3 h 300"/>
                <a:gd name="T106" fmla="*/ 1 w 426"/>
                <a:gd name="T107" fmla="*/ 3 h 300"/>
                <a:gd name="T108" fmla="*/ 1 w 426"/>
                <a:gd name="T109" fmla="*/ 2 h 300"/>
                <a:gd name="T110" fmla="*/ 1 w 426"/>
                <a:gd name="T111" fmla="*/ 2 h 300"/>
                <a:gd name="T112" fmla="*/ 1 w 426"/>
                <a:gd name="T113" fmla="*/ 2 h 30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26"/>
                <a:gd name="T172" fmla="*/ 0 h 300"/>
                <a:gd name="T173" fmla="*/ 426 w 426"/>
                <a:gd name="T174" fmla="*/ 300 h 30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26" h="300">
                  <a:moveTo>
                    <a:pt x="4" y="164"/>
                  </a:moveTo>
                  <a:lnTo>
                    <a:pt x="11" y="163"/>
                  </a:lnTo>
                  <a:lnTo>
                    <a:pt x="27" y="157"/>
                  </a:lnTo>
                  <a:lnTo>
                    <a:pt x="40" y="150"/>
                  </a:lnTo>
                  <a:lnTo>
                    <a:pt x="44" y="136"/>
                  </a:lnTo>
                  <a:lnTo>
                    <a:pt x="49" y="127"/>
                  </a:lnTo>
                  <a:lnTo>
                    <a:pt x="54" y="114"/>
                  </a:lnTo>
                  <a:lnTo>
                    <a:pt x="58" y="103"/>
                  </a:lnTo>
                  <a:lnTo>
                    <a:pt x="65" y="92"/>
                  </a:lnTo>
                  <a:lnTo>
                    <a:pt x="67" y="83"/>
                  </a:lnTo>
                  <a:lnTo>
                    <a:pt x="71" y="74"/>
                  </a:lnTo>
                  <a:lnTo>
                    <a:pt x="71" y="69"/>
                  </a:lnTo>
                  <a:lnTo>
                    <a:pt x="78" y="60"/>
                  </a:lnTo>
                  <a:lnTo>
                    <a:pt x="87" y="54"/>
                  </a:lnTo>
                  <a:lnTo>
                    <a:pt x="94" y="54"/>
                  </a:lnTo>
                  <a:lnTo>
                    <a:pt x="99" y="47"/>
                  </a:lnTo>
                  <a:lnTo>
                    <a:pt x="101" y="42"/>
                  </a:lnTo>
                  <a:lnTo>
                    <a:pt x="107" y="40"/>
                  </a:lnTo>
                  <a:lnTo>
                    <a:pt x="119" y="38"/>
                  </a:lnTo>
                  <a:lnTo>
                    <a:pt x="134" y="38"/>
                  </a:lnTo>
                  <a:lnTo>
                    <a:pt x="152" y="38"/>
                  </a:lnTo>
                  <a:lnTo>
                    <a:pt x="163" y="33"/>
                  </a:lnTo>
                  <a:lnTo>
                    <a:pt x="175" y="31"/>
                  </a:lnTo>
                  <a:lnTo>
                    <a:pt x="184" y="36"/>
                  </a:lnTo>
                  <a:lnTo>
                    <a:pt x="191" y="40"/>
                  </a:lnTo>
                  <a:lnTo>
                    <a:pt x="202" y="29"/>
                  </a:lnTo>
                  <a:lnTo>
                    <a:pt x="215" y="24"/>
                  </a:lnTo>
                  <a:lnTo>
                    <a:pt x="227" y="22"/>
                  </a:lnTo>
                  <a:lnTo>
                    <a:pt x="251" y="2"/>
                  </a:lnTo>
                  <a:lnTo>
                    <a:pt x="262" y="0"/>
                  </a:lnTo>
                  <a:lnTo>
                    <a:pt x="267" y="4"/>
                  </a:lnTo>
                  <a:lnTo>
                    <a:pt x="272" y="8"/>
                  </a:lnTo>
                  <a:lnTo>
                    <a:pt x="285" y="15"/>
                  </a:lnTo>
                  <a:lnTo>
                    <a:pt x="292" y="24"/>
                  </a:lnTo>
                  <a:lnTo>
                    <a:pt x="298" y="36"/>
                  </a:lnTo>
                  <a:lnTo>
                    <a:pt x="308" y="51"/>
                  </a:lnTo>
                  <a:lnTo>
                    <a:pt x="323" y="65"/>
                  </a:lnTo>
                  <a:lnTo>
                    <a:pt x="334" y="80"/>
                  </a:lnTo>
                  <a:lnTo>
                    <a:pt x="341" y="101"/>
                  </a:lnTo>
                  <a:lnTo>
                    <a:pt x="344" y="116"/>
                  </a:lnTo>
                  <a:lnTo>
                    <a:pt x="344" y="130"/>
                  </a:lnTo>
                  <a:lnTo>
                    <a:pt x="350" y="139"/>
                  </a:lnTo>
                  <a:lnTo>
                    <a:pt x="352" y="146"/>
                  </a:lnTo>
                  <a:lnTo>
                    <a:pt x="353" y="157"/>
                  </a:lnTo>
                  <a:lnTo>
                    <a:pt x="355" y="163"/>
                  </a:lnTo>
                  <a:lnTo>
                    <a:pt x="361" y="161"/>
                  </a:lnTo>
                  <a:lnTo>
                    <a:pt x="368" y="164"/>
                  </a:lnTo>
                  <a:lnTo>
                    <a:pt x="370" y="168"/>
                  </a:lnTo>
                  <a:lnTo>
                    <a:pt x="373" y="172"/>
                  </a:lnTo>
                  <a:lnTo>
                    <a:pt x="382" y="170"/>
                  </a:lnTo>
                  <a:lnTo>
                    <a:pt x="390" y="161"/>
                  </a:lnTo>
                  <a:lnTo>
                    <a:pt x="400" y="157"/>
                  </a:lnTo>
                  <a:lnTo>
                    <a:pt x="408" y="152"/>
                  </a:lnTo>
                  <a:lnTo>
                    <a:pt x="415" y="152"/>
                  </a:lnTo>
                  <a:lnTo>
                    <a:pt x="418" y="154"/>
                  </a:lnTo>
                  <a:lnTo>
                    <a:pt x="422" y="159"/>
                  </a:lnTo>
                  <a:lnTo>
                    <a:pt x="424" y="163"/>
                  </a:lnTo>
                  <a:lnTo>
                    <a:pt x="426" y="172"/>
                  </a:lnTo>
                  <a:lnTo>
                    <a:pt x="426" y="181"/>
                  </a:lnTo>
                  <a:lnTo>
                    <a:pt x="422" y="191"/>
                  </a:lnTo>
                  <a:lnTo>
                    <a:pt x="413" y="195"/>
                  </a:lnTo>
                  <a:lnTo>
                    <a:pt x="406" y="202"/>
                  </a:lnTo>
                  <a:lnTo>
                    <a:pt x="402" y="211"/>
                  </a:lnTo>
                  <a:lnTo>
                    <a:pt x="397" y="218"/>
                  </a:lnTo>
                  <a:lnTo>
                    <a:pt x="393" y="213"/>
                  </a:lnTo>
                  <a:lnTo>
                    <a:pt x="399" y="206"/>
                  </a:lnTo>
                  <a:lnTo>
                    <a:pt x="400" y="195"/>
                  </a:lnTo>
                  <a:lnTo>
                    <a:pt x="400" y="191"/>
                  </a:lnTo>
                  <a:lnTo>
                    <a:pt x="399" y="184"/>
                  </a:lnTo>
                  <a:lnTo>
                    <a:pt x="393" y="186"/>
                  </a:lnTo>
                  <a:lnTo>
                    <a:pt x="393" y="195"/>
                  </a:lnTo>
                  <a:lnTo>
                    <a:pt x="393" y="206"/>
                  </a:lnTo>
                  <a:lnTo>
                    <a:pt x="391" y="215"/>
                  </a:lnTo>
                  <a:lnTo>
                    <a:pt x="391" y="226"/>
                  </a:lnTo>
                  <a:lnTo>
                    <a:pt x="390" y="231"/>
                  </a:lnTo>
                  <a:lnTo>
                    <a:pt x="393" y="247"/>
                  </a:lnTo>
                  <a:lnTo>
                    <a:pt x="393" y="253"/>
                  </a:lnTo>
                  <a:lnTo>
                    <a:pt x="397" y="262"/>
                  </a:lnTo>
                  <a:lnTo>
                    <a:pt x="382" y="267"/>
                  </a:lnTo>
                  <a:lnTo>
                    <a:pt x="362" y="258"/>
                  </a:lnTo>
                  <a:lnTo>
                    <a:pt x="339" y="256"/>
                  </a:lnTo>
                  <a:lnTo>
                    <a:pt x="332" y="253"/>
                  </a:lnTo>
                  <a:lnTo>
                    <a:pt x="316" y="254"/>
                  </a:lnTo>
                  <a:lnTo>
                    <a:pt x="298" y="265"/>
                  </a:lnTo>
                  <a:lnTo>
                    <a:pt x="280" y="276"/>
                  </a:lnTo>
                  <a:lnTo>
                    <a:pt x="267" y="289"/>
                  </a:lnTo>
                  <a:lnTo>
                    <a:pt x="254" y="294"/>
                  </a:lnTo>
                  <a:lnTo>
                    <a:pt x="233" y="294"/>
                  </a:lnTo>
                  <a:lnTo>
                    <a:pt x="217" y="292"/>
                  </a:lnTo>
                  <a:lnTo>
                    <a:pt x="182" y="298"/>
                  </a:lnTo>
                  <a:lnTo>
                    <a:pt x="153" y="298"/>
                  </a:lnTo>
                  <a:lnTo>
                    <a:pt x="143" y="300"/>
                  </a:lnTo>
                  <a:lnTo>
                    <a:pt x="132" y="292"/>
                  </a:lnTo>
                  <a:lnTo>
                    <a:pt x="135" y="280"/>
                  </a:lnTo>
                  <a:lnTo>
                    <a:pt x="126" y="278"/>
                  </a:lnTo>
                  <a:lnTo>
                    <a:pt x="117" y="276"/>
                  </a:lnTo>
                  <a:lnTo>
                    <a:pt x="108" y="265"/>
                  </a:lnTo>
                  <a:lnTo>
                    <a:pt x="117" y="254"/>
                  </a:lnTo>
                  <a:lnTo>
                    <a:pt x="110" y="247"/>
                  </a:lnTo>
                  <a:lnTo>
                    <a:pt x="101" y="254"/>
                  </a:lnTo>
                  <a:lnTo>
                    <a:pt x="90" y="253"/>
                  </a:lnTo>
                  <a:lnTo>
                    <a:pt x="78" y="249"/>
                  </a:lnTo>
                  <a:lnTo>
                    <a:pt x="63" y="240"/>
                  </a:lnTo>
                  <a:lnTo>
                    <a:pt x="62" y="227"/>
                  </a:lnTo>
                  <a:lnTo>
                    <a:pt x="60" y="220"/>
                  </a:lnTo>
                  <a:lnTo>
                    <a:pt x="53" y="217"/>
                  </a:lnTo>
                  <a:lnTo>
                    <a:pt x="44" y="217"/>
                  </a:lnTo>
                  <a:lnTo>
                    <a:pt x="36" y="206"/>
                  </a:lnTo>
                  <a:lnTo>
                    <a:pt x="31" y="191"/>
                  </a:lnTo>
                  <a:lnTo>
                    <a:pt x="26" y="182"/>
                  </a:lnTo>
                  <a:lnTo>
                    <a:pt x="17" y="173"/>
                  </a:lnTo>
                  <a:lnTo>
                    <a:pt x="4" y="170"/>
                  </a:lnTo>
                  <a:lnTo>
                    <a:pt x="0" y="166"/>
                  </a:lnTo>
                  <a:lnTo>
                    <a:pt x="4" y="164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62" name="Freeform 41"/>
            <p:cNvSpPr>
              <a:spLocks noChangeAspect="1"/>
            </p:cNvSpPr>
            <p:nvPr/>
          </p:nvSpPr>
          <p:spPr bwMode="auto">
            <a:xfrm>
              <a:off x="3854" y="3050"/>
              <a:ext cx="88" cy="62"/>
            </a:xfrm>
            <a:custGeom>
              <a:avLst/>
              <a:gdLst>
                <a:gd name="T0" fmla="*/ 2 w 128"/>
                <a:gd name="T1" fmla="*/ 1 h 90"/>
                <a:gd name="T2" fmla="*/ 2 w 128"/>
                <a:gd name="T3" fmla="*/ 0 h 90"/>
                <a:gd name="T4" fmla="*/ 2 w 128"/>
                <a:gd name="T5" fmla="*/ 1 h 90"/>
                <a:gd name="T6" fmla="*/ 2 w 128"/>
                <a:gd name="T7" fmla="*/ 1 h 90"/>
                <a:gd name="T8" fmla="*/ 1 w 128"/>
                <a:gd name="T9" fmla="*/ 1 h 90"/>
                <a:gd name="T10" fmla="*/ 1 w 128"/>
                <a:gd name="T11" fmla="*/ 1 h 90"/>
                <a:gd name="T12" fmla="*/ 1 w 128"/>
                <a:gd name="T13" fmla="*/ 1 h 90"/>
                <a:gd name="T14" fmla="*/ 1 w 128"/>
                <a:gd name="T15" fmla="*/ 1 h 90"/>
                <a:gd name="T16" fmla="*/ 1 w 128"/>
                <a:gd name="T17" fmla="*/ 1 h 90"/>
                <a:gd name="T18" fmla="*/ 1 w 128"/>
                <a:gd name="T19" fmla="*/ 1 h 90"/>
                <a:gd name="T20" fmla="*/ 1 w 128"/>
                <a:gd name="T21" fmla="*/ 1 h 90"/>
                <a:gd name="T22" fmla="*/ 1 w 128"/>
                <a:gd name="T23" fmla="*/ 1 h 90"/>
                <a:gd name="T24" fmla="*/ 1 w 128"/>
                <a:gd name="T25" fmla="*/ 1 h 90"/>
                <a:gd name="T26" fmla="*/ 0 w 128"/>
                <a:gd name="T27" fmla="*/ 1 h 90"/>
                <a:gd name="T28" fmla="*/ 1 w 128"/>
                <a:gd name="T29" fmla="*/ 1 h 90"/>
                <a:gd name="T30" fmla="*/ 1 w 128"/>
                <a:gd name="T31" fmla="*/ 1 h 90"/>
                <a:gd name="T32" fmla="*/ 1 w 128"/>
                <a:gd name="T33" fmla="*/ 1 h 90"/>
                <a:gd name="T34" fmla="*/ 1 w 128"/>
                <a:gd name="T35" fmla="*/ 1 h 90"/>
                <a:gd name="T36" fmla="*/ 1 w 128"/>
                <a:gd name="T37" fmla="*/ 1 h 90"/>
                <a:gd name="T38" fmla="*/ 1 w 128"/>
                <a:gd name="T39" fmla="*/ 1 h 90"/>
                <a:gd name="T40" fmla="*/ 1 w 128"/>
                <a:gd name="T41" fmla="*/ 1 h 90"/>
                <a:gd name="T42" fmla="*/ 1 w 128"/>
                <a:gd name="T43" fmla="*/ 1 h 90"/>
                <a:gd name="T44" fmla="*/ 1 w 128"/>
                <a:gd name="T45" fmla="*/ 1 h 90"/>
                <a:gd name="T46" fmla="*/ 1 w 128"/>
                <a:gd name="T47" fmla="*/ 1 h 90"/>
                <a:gd name="T48" fmla="*/ 1 w 128"/>
                <a:gd name="T49" fmla="*/ 1 h 90"/>
                <a:gd name="T50" fmla="*/ 1 w 128"/>
                <a:gd name="T51" fmla="*/ 1 h 90"/>
                <a:gd name="T52" fmla="*/ 1 w 128"/>
                <a:gd name="T53" fmla="*/ 1 h 90"/>
                <a:gd name="T54" fmla="*/ 1 w 128"/>
                <a:gd name="T55" fmla="*/ 1 h 90"/>
                <a:gd name="T56" fmla="*/ 1 w 128"/>
                <a:gd name="T57" fmla="*/ 1 h 90"/>
                <a:gd name="T58" fmla="*/ 1 w 128"/>
                <a:gd name="T59" fmla="*/ 1 h 90"/>
                <a:gd name="T60" fmla="*/ 1 w 128"/>
                <a:gd name="T61" fmla="*/ 1 h 90"/>
                <a:gd name="T62" fmla="*/ 1 w 128"/>
                <a:gd name="T63" fmla="*/ 1 h 90"/>
                <a:gd name="T64" fmla="*/ 2 w 128"/>
                <a:gd name="T65" fmla="*/ 1 h 90"/>
                <a:gd name="T66" fmla="*/ 2 w 128"/>
                <a:gd name="T67" fmla="*/ 1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8"/>
                <a:gd name="T103" fmla="*/ 0 h 90"/>
                <a:gd name="T104" fmla="*/ 128 w 128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8" h="90">
                  <a:moveTo>
                    <a:pt x="128" y="8"/>
                  </a:moveTo>
                  <a:lnTo>
                    <a:pt x="126" y="2"/>
                  </a:lnTo>
                  <a:lnTo>
                    <a:pt x="119" y="0"/>
                  </a:lnTo>
                  <a:lnTo>
                    <a:pt x="113" y="0"/>
                  </a:lnTo>
                  <a:lnTo>
                    <a:pt x="106" y="4"/>
                  </a:lnTo>
                  <a:lnTo>
                    <a:pt x="106" y="6"/>
                  </a:lnTo>
                  <a:lnTo>
                    <a:pt x="106" y="9"/>
                  </a:lnTo>
                  <a:lnTo>
                    <a:pt x="104" y="9"/>
                  </a:lnTo>
                  <a:lnTo>
                    <a:pt x="99" y="8"/>
                  </a:lnTo>
                  <a:lnTo>
                    <a:pt x="92" y="8"/>
                  </a:lnTo>
                  <a:lnTo>
                    <a:pt x="88" y="8"/>
                  </a:lnTo>
                  <a:lnTo>
                    <a:pt x="84" y="15"/>
                  </a:lnTo>
                  <a:lnTo>
                    <a:pt x="81" y="15"/>
                  </a:lnTo>
                  <a:lnTo>
                    <a:pt x="77" y="13"/>
                  </a:lnTo>
                  <a:lnTo>
                    <a:pt x="70" y="11"/>
                  </a:lnTo>
                  <a:lnTo>
                    <a:pt x="66" y="13"/>
                  </a:lnTo>
                  <a:lnTo>
                    <a:pt x="59" y="15"/>
                  </a:lnTo>
                  <a:lnTo>
                    <a:pt x="56" y="18"/>
                  </a:lnTo>
                  <a:lnTo>
                    <a:pt x="52" y="22"/>
                  </a:lnTo>
                  <a:lnTo>
                    <a:pt x="48" y="26"/>
                  </a:lnTo>
                  <a:lnTo>
                    <a:pt x="47" y="27"/>
                  </a:lnTo>
                  <a:lnTo>
                    <a:pt x="39" y="27"/>
                  </a:lnTo>
                  <a:lnTo>
                    <a:pt x="36" y="26"/>
                  </a:lnTo>
                  <a:lnTo>
                    <a:pt x="23" y="24"/>
                  </a:lnTo>
                  <a:lnTo>
                    <a:pt x="10" y="24"/>
                  </a:lnTo>
                  <a:lnTo>
                    <a:pt x="5" y="27"/>
                  </a:lnTo>
                  <a:lnTo>
                    <a:pt x="1" y="31"/>
                  </a:lnTo>
                  <a:lnTo>
                    <a:pt x="0" y="36"/>
                  </a:lnTo>
                  <a:lnTo>
                    <a:pt x="0" y="40"/>
                  </a:lnTo>
                  <a:lnTo>
                    <a:pt x="1" y="42"/>
                  </a:lnTo>
                  <a:lnTo>
                    <a:pt x="3" y="42"/>
                  </a:lnTo>
                  <a:lnTo>
                    <a:pt x="5" y="42"/>
                  </a:lnTo>
                  <a:lnTo>
                    <a:pt x="3" y="47"/>
                  </a:lnTo>
                  <a:lnTo>
                    <a:pt x="1" y="53"/>
                  </a:lnTo>
                  <a:lnTo>
                    <a:pt x="3" y="56"/>
                  </a:lnTo>
                  <a:lnTo>
                    <a:pt x="5" y="58"/>
                  </a:lnTo>
                  <a:lnTo>
                    <a:pt x="5" y="65"/>
                  </a:lnTo>
                  <a:lnTo>
                    <a:pt x="7" y="67"/>
                  </a:lnTo>
                  <a:lnTo>
                    <a:pt x="12" y="69"/>
                  </a:lnTo>
                  <a:lnTo>
                    <a:pt x="14" y="69"/>
                  </a:lnTo>
                  <a:lnTo>
                    <a:pt x="16" y="72"/>
                  </a:lnTo>
                  <a:lnTo>
                    <a:pt x="19" y="74"/>
                  </a:lnTo>
                  <a:lnTo>
                    <a:pt x="21" y="78"/>
                  </a:lnTo>
                  <a:lnTo>
                    <a:pt x="19" y="81"/>
                  </a:lnTo>
                  <a:lnTo>
                    <a:pt x="16" y="83"/>
                  </a:lnTo>
                  <a:lnTo>
                    <a:pt x="12" y="85"/>
                  </a:lnTo>
                  <a:lnTo>
                    <a:pt x="9" y="83"/>
                  </a:lnTo>
                  <a:lnTo>
                    <a:pt x="7" y="83"/>
                  </a:lnTo>
                  <a:lnTo>
                    <a:pt x="3" y="87"/>
                  </a:lnTo>
                  <a:lnTo>
                    <a:pt x="3" y="89"/>
                  </a:lnTo>
                  <a:lnTo>
                    <a:pt x="12" y="90"/>
                  </a:lnTo>
                  <a:lnTo>
                    <a:pt x="16" y="89"/>
                  </a:lnTo>
                  <a:lnTo>
                    <a:pt x="27" y="89"/>
                  </a:lnTo>
                  <a:lnTo>
                    <a:pt x="34" y="83"/>
                  </a:lnTo>
                  <a:lnTo>
                    <a:pt x="39" y="78"/>
                  </a:lnTo>
                  <a:lnTo>
                    <a:pt x="54" y="85"/>
                  </a:lnTo>
                  <a:lnTo>
                    <a:pt x="59" y="83"/>
                  </a:lnTo>
                  <a:lnTo>
                    <a:pt x="68" y="85"/>
                  </a:lnTo>
                  <a:lnTo>
                    <a:pt x="75" y="83"/>
                  </a:lnTo>
                  <a:lnTo>
                    <a:pt x="74" y="78"/>
                  </a:lnTo>
                  <a:lnTo>
                    <a:pt x="75" y="69"/>
                  </a:lnTo>
                  <a:lnTo>
                    <a:pt x="70" y="62"/>
                  </a:lnTo>
                  <a:lnTo>
                    <a:pt x="81" y="58"/>
                  </a:lnTo>
                  <a:lnTo>
                    <a:pt x="84" y="36"/>
                  </a:lnTo>
                  <a:lnTo>
                    <a:pt x="102" y="33"/>
                  </a:lnTo>
                  <a:lnTo>
                    <a:pt x="106" y="27"/>
                  </a:lnTo>
                  <a:lnTo>
                    <a:pt x="117" y="22"/>
                  </a:lnTo>
                  <a:lnTo>
                    <a:pt x="119" y="11"/>
                  </a:lnTo>
                  <a:lnTo>
                    <a:pt x="128" y="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63" name="Freeform 42"/>
            <p:cNvSpPr>
              <a:spLocks noChangeAspect="1"/>
            </p:cNvSpPr>
            <p:nvPr/>
          </p:nvSpPr>
          <p:spPr bwMode="auto">
            <a:xfrm>
              <a:off x="3854" y="3050"/>
              <a:ext cx="88" cy="62"/>
            </a:xfrm>
            <a:custGeom>
              <a:avLst/>
              <a:gdLst>
                <a:gd name="T0" fmla="*/ 2 w 128"/>
                <a:gd name="T1" fmla="*/ 1 h 90"/>
                <a:gd name="T2" fmla="*/ 2 w 128"/>
                <a:gd name="T3" fmla="*/ 0 h 90"/>
                <a:gd name="T4" fmla="*/ 2 w 128"/>
                <a:gd name="T5" fmla="*/ 1 h 90"/>
                <a:gd name="T6" fmla="*/ 2 w 128"/>
                <a:gd name="T7" fmla="*/ 1 h 90"/>
                <a:gd name="T8" fmla="*/ 1 w 128"/>
                <a:gd name="T9" fmla="*/ 1 h 90"/>
                <a:gd name="T10" fmla="*/ 1 w 128"/>
                <a:gd name="T11" fmla="*/ 1 h 90"/>
                <a:gd name="T12" fmla="*/ 1 w 128"/>
                <a:gd name="T13" fmla="*/ 1 h 90"/>
                <a:gd name="T14" fmla="*/ 1 w 128"/>
                <a:gd name="T15" fmla="*/ 1 h 90"/>
                <a:gd name="T16" fmla="*/ 1 w 128"/>
                <a:gd name="T17" fmla="*/ 1 h 90"/>
                <a:gd name="T18" fmla="*/ 1 w 128"/>
                <a:gd name="T19" fmla="*/ 1 h 90"/>
                <a:gd name="T20" fmla="*/ 1 w 128"/>
                <a:gd name="T21" fmla="*/ 1 h 90"/>
                <a:gd name="T22" fmla="*/ 1 w 128"/>
                <a:gd name="T23" fmla="*/ 1 h 90"/>
                <a:gd name="T24" fmla="*/ 1 w 128"/>
                <a:gd name="T25" fmla="*/ 1 h 90"/>
                <a:gd name="T26" fmla="*/ 0 w 128"/>
                <a:gd name="T27" fmla="*/ 1 h 90"/>
                <a:gd name="T28" fmla="*/ 1 w 128"/>
                <a:gd name="T29" fmla="*/ 1 h 90"/>
                <a:gd name="T30" fmla="*/ 1 w 128"/>
                <a:gd name="T31" fmla="*/ 1 h 90"/>
                <a:gd name="T32" fmla="*/ 1 w 128"/>
                <a:gd name="T33" fmla="*/ 1 h 90"/>
                <a:gd name="T34" fmla="*/ 1 w 128"/>
                <a:gd name="T35" fmla="*/ 1 h 90"/>
                <a:gd name="T36" fmla="*/ 1 w 128"/>
                <a:gd name="T37" fmla="*/ 1 h 90"/>
                <a:gd name="T38" fmla="*/ 1 w 128"/>
                <a:gd name="T39" fmla="*/ 1 h 90"/>
                <a:gd name="T40" fmla="*/ 1 w 128"/>
                <a:gd name="T41" fmla="*/ 1 h 90"/>
                <a:gd name="T42" fmla="*/ 1 w 128"/>
                <a:gd name="T43" fmla="*/ 1 h 90"/>
                <a:gd name="T44" fmla="*/ 1 w 128"/>
                <a:gd name="T45" fmla="*/ 1 h 90"/>
                <a:gd name="T46" fmla="*/ 1 w 128"/>
                <a:gd name="T47" fmla="*/ 1 h 90"/>
                <a:gd name="T48" fmla="*/ 1 w 128"/>
                <a:gd name="T49" fmla="*/ 1 h 90"/>
                <a:gd name="T50" fmla="*/ 1 w 128"/>
                <a:gd name="T51" fmla="*/ 1 h 90"/>
                <a:gd name="T52" fmla="*/ 1 w 128"/>
                <a:gd name="T53" fmla="*/ 1 h 90"/>
                <a:gd name="T54" fmla="*/ 1 w 128"/>
                <a:gd name="T55" fmla="*/ 1 h 90"/>
                <a:gd name="T56" fmla="*/ 1 w 128"/>
                <a:gd name="T57" fmla="*/ 1 h 90"/>
                <a:gd name="T58" fmla="*/ 1 w 128"/>
                <a:gd name="T59" fmla="*/ 1 h 90"/>
                <a:gd name="T60" fmla="*/ 1 w 128"/>
                <a:gd name="T61" fmla="*/ 1 h 90"/>
                <a:gd name="T62" fmla="*/ 1 w 128"/>
                <a:gd name="T63" fmla="*/ 1 h 90"/>
                <a:gd name="T64" fmla="*/ 2 w 128"/>
                <a:gd name="T65" fmla="*/ 1 h 90"/>
                <a:gd name="T66" fmla="*/ 2 w 128"/>
                <a:gd name="T67" fmla="*/ 1 h 9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8"/>
                <a:gd name="T103" fmla="*/ 0 h 90"/>
                <a:gd name="T104" fmla="*/ 128 w 128"/>
                <a:gd name="T105" fmla="*/ 90 h 9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8" h="90">
                  <a:moveTo>
                    <a:pt x="128" y="8"/>
                  </a:moveTo>
                  <a:lnTo>
                    <a:pt x="126" y="2"/>
                  </a:lnTo>
                  <a:lnTo>
                    <a:pt x="119" y="0"/>
                  </a:lnTo>
                  <a:lnTo>
                    <a:pt x="113" y="0"/>
                  </a:lnTo>
                  <a:lnTo>
                    <a:pt x="106" y="4"/>
                  </a:lnTo>
                  <a:lnTo>
                    <a:pt x="106" y="6"/>
                  </a:lnTo>
                  <a:lnTo>
                    <a:pt x="106" y="9"/>
                  </a:lnTo>
                  <a:lnTo>
                    <a:pt x="104" y="9"/>
                  </a:lnTo>
                  <a:lnTo>
                    <a:pt x="99" y="8"/>
                  </a:lnTo>
                  <a:lnTo>
                    <a:pt x="92" y="8"/>
                  </a:lnTo>
                  <a:lnTo>
                    <a:pt x="88" y="8"/>
                  </a:lnTo>
                  <a:lnTo>
                    <a:pt x="84" y="15"/>
                  </a:lnTo>
                  <a:lnTo>
                    <a:pt x="81" y="15"/>
                  </a:lnTo>
                  <a:lnTo>
                    <a:pt x="77" y="13"/>
                  </a:lnTo>
                  <a:lnTo>
                    <a:pt x="70" y="11"/>
                  </a:lnTo>
                  <a:lnTo>
                    <a:pt x="66" y="13"/>
                  </a:lnTo>
                  <a:lnTo>
                    <a:pt x="59" y="15"/>
                  </a:lnTo>
                  <a:lnTo>
                    <a:pt x="56" y="18"/>
                  </a:lnTo>
                  <a:lnTo>
                    <a:pt x="52" y="22"/>
                  </a:lnTo>
                  <a:lnTo>
                    <a:pt x="48" y="26"/>
                  </a:lnTo>
                  <a:lnTo>
                    <a:pt x="47" y="27"/>
                  </a:lnTo>
                  <a:lnTo>
                    <a:pt x="39" y="27"/>
                  </a:lnTo>
                  <a:lnTo>
                    <a:pt x="36" y="26"/>
                  </a:lnTo>
                  <a:lnTo>
                    <a:pt x="23" y="24"/>
                  </a:lnTo>
                  <a:lnTo>
                    <a:pt x="10" y="24"/>
                  </a:lnTo>
                  <a:lnTo>
                    <a:pt x="5" y="27"/>
                  </a:lnTo>
                  <a:lnTo>
                    <a:pt x="1" y="31"/>
                  </a:lnTo>
                  <a:lnTo>
                    <a:pt x="0" y="36"/>
                  </a:lnTo>
                  <a:lnTo>
                    <a:pt x="0" y="40"/>
                  </a:lnTo>
                  <a:lnTo>
                    <a:pt x="1" y="42"/>
                  </a:lnTo>
                  <a:lnTo>
                    <a:pt x="3" y="42"/>
                  </a:lnTo>
                  <a:lnTo>
                    <a:pt x="5" y="42"/>
                  </a:lnTo>
                  <a:lnTo>
                    <a:pt x="3" y="47"/>
                  </a:lnTo>
                  <a:lnTo>
                    <a:pt x="1" y="53"/>
                  </a:lnTo>
                  <a:lnTo>
                    <a:pt x="3" y="56"/>
                  </a:lnTo>
                  <a:lnTo>
                    <a:pt x="5" y="58"/>
                  </a:lnTo>
                  <a:lnTo>
                    <a:pt x="5" y="65"/>
                  </a:lnTo>
                  <a:lnTo>
                    <a:pt x="7" y="67"/>
                  </a:lnTo>
                  <a:lnTo>
                    <a:pt x="12" y="69"/>
                  </a:lnTo>
                  <a:lnTo>
                    <a:pt x="14" y="69"/>
                  </a:lnTo>
                  <a:lnTo>
                    <a:pt x="16" y="72"/>
                  </a:lnTo>
                  <a:lnTo>
                    <a:pt x="19" y="74"/>
                  </a:lnTo>
                  <a:lnTo>
                    <a:pt x="21" y="78"/>
                  </a:lnTo>
                  <a:lnTo>
                    <a:pt x="19" y="81"/>
                  </a:lnTo>
                  <a:lnTo>
                    <a:pt x="16" y="83"/>
                  </a:lnTo>
                  <a:lnTo>
                    <a:pt x="12" y="85"/>
                  </a:lnTo>
                  <a:lnTo>
                    <a:pt x="9" y="83"/>
                  </a:lnTo>
                  <a:lnTo>
                    <a:pt x="7" y="83"/>
                  </a:lnTo>
                  <a:lnTo>
                    <a:pt x="3" y="87"/>
                  </a:lnTo>
                  <a:lnTo>
                    <a:pt x="3" y="89"/>
                  </a:lnTo>
                  <a:lnTo>
                    <a:pt x="12" y="90"/>
                  </a:lnTo>
                  <a:lnTo>
                    <a:pt x="16" y="89"/>
                  </a:lnTo>
                  <a:lnTo>
                    <a:pt x="27" y="89"/>
                  </a:lnTo>
                  <a:lnTo>
                    <a:pt x="34" y="83"/>
                  </a:lnTo>
                  <a:lnTo>
                    <a:pt x="39" y="78"/>
                  </a:lnTo>
                  <a:lnTo>
                    <a:pt x="54" y="85"/>
                  </a:lnTo>
                  <a:lnTo>
                    <a:pt x="59" y="83"/>
                  </a:lnTo>
                  <a:lnTo>
                    <a:pt x="68" y="85"/>
                  </a:lnTo>
                  <a:lnTo>
                    <a:pt x="75" y="83"/>
                  </a:lnTo>
                  <a:lnTo>
                    <a:pt x="74" y="78"/>
                  </a:lnTo>
                  <a:lnTo>
                    <a:pt x="75" y="69"/>
                  </a:lnTo>
                  <a:lnTo>
                    <a:pt x="70" y="62"/>
                  </a:lnTo>
                  <a:lnTo>
                    <a:pt x="81" y="58"/>
                  </a:lnTo>
                  <a:lnTo>
                    <a:pt x="84" y="36"/>
                  </a:lnTo>
                  <a:lnTo>
                    <a:pt x="102" y="33"/>
                  </a:lnTo>
                  <a:lnTo>
                    <a:pt x="106" y="27"/>
                  </a:lnTo>
                  <a:lnTo>
                    <a:pt x="117" y="22"/>
                  </a:lnTo>
                  <a:lnTo>
                    <a:pt x="119" y="11"/>
                  </a:lnTo>
                  <a:lnTo>
                    <a:pt x="128" y="8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64" name="Freeform 43"/>
            <p:cNvSpPr>
              <a:spLocks noChangeAspect="1"/>
            </p:cNvSpPr>
            <p:nvPr/>
          </p:nvSpPr>
          <p:spPr bwMode="auto">
            <a:xfrm>
              <a:off x="3932" y="2972"/>
              <a:ext cx="192" cy="123"/>
            </a:xfrm>
            <a:custGeom>
              <a:avLst/>
              <a:gdLst>
                <a:gd name="T0" fmla="*/ 1412 w 156"/>
                <a:gd name="T1" fmla="*/ 48 h 100"/>
                <a:gd name="T2" fmla="*/ 1518 w 156"/>
                <a:gd name="T3" fmla="*/ 114 h 100"/>
                <a:gd name="T4" fmla="*/ 1521 w 156"/>
                <a:gd name="T5" fmla="*/ 180 h 100"/>
                <a:gd name="T6" fmla="*/ 1452 w 156"/>
                <a:gd name="T7" fmla="*/ 221 h 100"/>
                <a:gd name="T8" fmla="*/ 1359 w 156"/>
                <a:gd name="T9" fmla="*/ 301 h 100"/>
                <a:gd name="T10" fmla="*/ 1350 w 156"/>
                <a:gd name="T11" fmla="*/ 387 h 100"/>
                <a:gd name="T12" fmla="*/ 1294 w 156"/>
                <a:gd name="T13" fmla="*/ 486 h 100"/>
                <a:gd name="T14" fmla="*/ 1239 w 156"/>
                <a:gd name="T15" fmla="*/ 614 h 100"/>
                <a:gd name="T16" fmla="*/ 1202 w 156"/>
                <a:gd name="T17" fmla="*/ 736 h 100"/>
                <a:gd name="T18" fmla="*/ 1036 w 156"/>
                <a:gd name="T19" fmla="*/ 803 h 100"/>
                <a:gd name="T20" fmla="*/ 980 w 156"/>
                <a:gd name="T21" fmla="*/ 834 h 100"/>
                <a:gd name="T22" fmla="*/ 897 w 156"/>
                <a:gd name="T23" fmla="*/ 817 h 100"/>
                <a:gd name="T24" fmla="*/ 783 w 156"/>
                <a:gd name="T25" fmla="*/ 886 h 100"/>
                <a:gd name="T26" fmla="*/ 694 w 156"/>
                <a:gd name="T27" fmla="*/ 905 h 100"/>
                <a:gd name="T28" fmla="*/ 590 w 156"/>
                <a:gd name="T29" fmla="*/ 958 h 100"/>
                <a:gd name="T30" fmla="*/ 452 w 156"/>
                <a:gd name="T31" fmla="*/ 978 h 100"/>
                <a:gd name="T32" fmla="*/ 336 w 156"/>
                <a:gd name="T33" fmla="*/ 929 h 100"/>
                <a:gd name="T34" fmla="*/ 222 w 156"/>
                <a:gd name="T35" fmla="*/ 840 h 100"/>
                <a:gd name="T36" fmla="*/ 132 w 156"/>
                <a:gd name="T37" fmla="*/ 755 h 100"/>
                <a:gd name="T38" fmla="*/ 76 w 156"/>
                <a:gd name="T39" fmla="*/ 664 h 100"/>
                <a:gd name="T40" fmla="*/ 32 w 156"/>
                <a:gd name="T41" fmla="*/ 624 h 100"/>
                <a:gd name="T42" fmla="*/ 1 w 156"/>
                <a:gd name="T43" fmla="*/ 598 h 100"/>
                <a:gd name="T44" fmla="*/ 90 w 156"/>
                <a:gd name="T45" fmla="*/ 560 h 100"/>
                <a:gd name="T46" fmla="*/ 90 w 156"/>
                <a:gd name="T47" fmla="*/ 478 h 100"/>
                <a:gd name="T48" fmla="*/ 116 w 156"/>
                <a:gd name="T49" fmla="*/ 395 h 100"/>
                <a:gd name="T50" fmla="*/ 111 w 156"/>
                <a:gd name="T51" fmla="*/ 335 h 100"/>
                <a:gd name="T52" fmla="*/ 217 w 156"/>
                <a:gd name="T53" fmla="*/ 335 h 100"/>
                <a:gd name="T54" fmla="*/ 242 w 156"/>
                <a:gd name="T55" fmla="*/ 245 h 100"/>
                <a:gd name="T56" fmla="*/ 256 w 156"/>
                <a:gd name="T57" fmla="*/ 221 h 100"/>
                <a:gd name="T58" fmla="*/ 372 w 156"/>
                <a:gd name="T59" fmla="*/ 298 h 100"/>
                <a:gd name="T60" fmla="*/ 439 w 156"/>
                <a:gd name="T61" fmla="*/ 315 h 100"/>
                <a:gd name="T62" fmla="*/ 613 w 156"/>
                <a:gd name="T63" fmla="*/ 212 h 100"/>
                <a:gd name="T64" fmla="*/ 729 w 156"/>
                <a:gd name="T65" fmla="*/ 172 h 100"/>
                <a:gd name="T66" fmla="*/ 873 w 156"/>
                <a:gd name="T67" fmla="*/ 140 h 100"/>
                <a:gd name="T68" fmla="*/ 964 w 156"/>
                <a:gd name="T69" fmla="*/ 93 h 100"/>
                <a:gd name="T70" fmla="*/ 1051 w 156"/>
                <a:gd name="T71" fmla="*/ 1 h 100"/>
                <a:gd name="T72" fmla="*/ 1170 w 156"/>
                <a:gd name="T73" fmla="*/ 0 h 100"/>
                <a:gd name="T74" fmla="*/ 1311 w 156"/>
                <a:gd name="T75" fmla="*/ 48 h 10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6"/>
                <a:gd name="T115" fmla="*/ 0 h 100"/>
                <a:gd name="T116" fmla="*/ 156 w 156"/>
                <a:gd name="T117" fmla="*/ 100 h 10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6" h="100">
                  <a:moveTo>
                    <a:pt x="138" y="3"/>
                  </a:moveTo>
                  <a:cubicBezTo>
                    <a:pt x="144" y="5"/>
                    <a:pt x="144" y="5"/>
                    <a:pt x="144" y="5"/>
                  </a:cubicBezTo>
                  <a:cubicBezTo>
                    <a:pt x="150" y="9"/>
                    <a:pt x="150" y="9"/>
                    <a:pt x="150" y="9"/>
                  </a:cubicBezTo>
                  <a:cubicBezTo>
                    <a:pt x="154" y="12"/>
                    <a:pt x="154" y="12"/>
                    <a:pt x="154" y="12"/>
                  </a:cubicBezTo>
                  <a:cubicBezTo>
                    <a:pt x="156" y="16"/>
                    <a:pt x="156" y="16"/>
                    <a:pt x="156" y="16"/>
                  </a:cubicBezTo>
                  <a:cubicBezTo>
                    <a:pt x="155" y="19"/>
                    <a:pt x="155" y="19"/>
                    <a:pt x="155" y="19"/>
                  </a:cubicBezTo>
                  <a:cubicBezTo>
                    <a:pt x="152" y="23"/>
                    <a:pt x="152" y="23"/>
                    <a:pt x="152" y="23"/>
                  </a:cubicBezTo>
                  <a:cubicBezTo>
                    <a:pt x="148" y="23"/>
                    <a:pt x="148" y="23"/>
                    <a:pt x="148" y="23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39" y="31"/>
                    <a:pt x="139" y="31"/>
                    <a:pt x="139" y="31"/>
                  </a:cubicBezTo>
                  <a:cubicBezTo>
                    <a:pt x="139" y="34"/>
                    <a:pt x="139" y="34"/>
                    <a:pt x="139" y="34"/>
                  </a:cubicBezTo>
                  <a:cubicBezTo>
                    <a:pt x="137" y="39"/>
                    <a:pt x="137" y="39"/>
                    <a:pt x="137" y="39"/>
                  </a:cubicBezTo>
                  <a:cubicBezTo>
                    <a:pt x="136" y="44"/>
                    <a:pt x="136" y="44"/>
                    <a:pt x="136" y="44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0" y="56"/>
                    <a:pt x="130" y="56"/>
                    <a:pt x="130" y="56"/>
                  </a:cubicBezTo>
                  <a:cubicBezTo>
                    <a:pt x="127" y="63"/>
                    <a:pt x="127" y="63"/>
                    <a:pt x="127" y="63"/>
                  </a:cubicBezTo>
                  <a:cubicBezTo>
                    <a:pt x="124" y="68"/>
                    <a:pt x="124" y="68"/>
                    <a:pt x="124" y="68"/>
                  </a:cubicBezTo>
                  <a:cubicBezTo>
                    <a:pt x="122" y="76"/>
                    <a:pt x="122" y="76"/>
                    <a:pt x="122" y="76"/>
                  </a:cubicBezTo>
                  <a:cubicBezTo>
                    <a:pt x="115" y="80"/>
                    <a:pt x="115" y="80"/>
                    <a:pt x="115" y="80"/>
                  </a:cubicBezTo>
                  <a:cubicBezTo>
                    <a:pt x="106" y="83"/>
                    <a:pt x="106" y="83"/>
                    <a:pt x="106" y="83"/>
                  </a:cubicBezTo>
                  <a:cubicBezTo>
                    <a:pt x="102" y="84"/>
                    <a:pt x="102" y="84"/>
                    <a:pt x="102" y="84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98" y="82"/>
                    <a:pt x="98" y="82"/>
                    <a:pt x="98" y="82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87" y="85"/>
                    <a:pt x="87" y="85"/>
                    <a:pt x="87" y="85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1" y="93"/>
                    <a:pt x="71" y="93"/>
                    <a:pt x="71" y="93"/>
                  </a:cubicBezTo>
                  <a:cubicBezTo>
                    <a:pt x="65" y="94"/>
                    <a:pt x="65" y="94"/>
                    <a:pt x="65" y="94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54" y="100"/>
                    <a:pt x="54" y="100"/>
                    <a:pt x="54" y="100"/>
                  </a:cubicBezTo>
                  <a:cubicBezTo>
                    <a:pt x="46" y="100"/>
                    <a:pt x="46" y="100"/>
                    <a:pt x="46" y="100"/>
                  </a:cubicBezTo>
                  <a:cubicBezTo>
                    <a:pt x="40" y="96"/>
                    <a:pt x="40" y="96"/>
                    <a:pt x="40" y="96"/>
                  </a:cubicBezTo>
                  <a:cubicBezTo>
                    <a:pt x="34" y="95"/>
                    <a:pt x="34" y="95"/>
                    <a:pt x="34" y="95"/>
                  </a:cubicBezTo>
                  <a:cubicBezTo>
                    <a:pt x="29" y="89"/>
                    <a:pt x="29" y="89"/>
                    <a:pt x="29" y="89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3" y="64"/>
                    <a:pt x="3" y="64"/>
                    <a:pt x="3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61" y="30"/>
                    <a:pt x="54" y="34"/>
                    <a:pt x="62" y="22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100" y="5"/>
                    <a:pt x="100" y="5"/>
                    <a:pt x="100" y="5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5" y="1"/>
                    <a:pt x="125" y="1"/>
                    <a:pt x="125" y="1"/>
                  </a:cubicBezTo>
                  <a:cubicBezTo>
                    <a:pt x="133" y="5"/>
                    <a:pt x="133" y="5"/>
                    <a:pt x="133" y="5"/>
                  </a:cubicBezTo>
                  <a:lnTo>
                    <a:pt x="138" y="3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65" name="Freeform 44"/>
            <p:cNvSpPr>
              <a:spLocks noChangeAspect="1"/>
            </p:cNvSpPr>
            <p:nvPr/>
          </p:nvSpPr>
          <p:spPr bwMode="auto">
            <a:xfrm>
              <a:off x="3932" y="2972"/>
              <a:ext cx="192" cy="123"/>
            </a:xfrm>
            <a:custGeom>
              <a:avLst/>
              <a:gdLst>
                <a:gd name="T0" fmla="*/ 1412 w 156"/>
                <a:gd name="T1" fmla="*/ 48 h 100"/>
                <a:gd name="T2" fmla="*/ 1518 w 156"/>
                <a:gd name="T3" fmla="*/ 114 h 100"/>
                <a:gd name="T4" fmla="*/ 1521 w 156"/>
                <a:gd name="T5" fmla="*/ 180 h 100"/>
                <a:gd name="T6" fmla="*/ 1452 w 156"/>
                <a:gd name="T7" fmla="*/ 221 h 100"/>
                <a:gd name="T8" fmla="*/ 1359 w 156"/>
                <a:gd name="T9" fmla="*/ 301 h 100"/>
                <a:gd name="T10" fmla="*/ 1350 w 156"/>
                <a:gd name="T11" fmla="*/ 387 h 100"/>
                <a:gd name="T12" fmla="*/ 1294 w 156"/>
                <a:gd name="T13" fmla="*/ 486 h 100"/>
                <a:gd name="T14" fmla="*/ 1239 w 156"/>
                <a:gd name="T15" fmla="*/ 614 h 100"/>
                <a:gd name="T16" fmla="*/ 1202 w 156"/>
                <a:gd name="T17" fmla="*/ 736 h 100"/>
                <a:gd name="T18" fmla="*/ 1036 w 156"/>
                <a:gd name="T19" fmla="*/ 803 h 100"/>
                <a:gd name="T20" fmla="*/ 980 w 156"/>
                <a:gd name="T21" fmla="*/ 834 h 100"/>
                <a:gd name="T22" fmla="*/ 897 w 156"/>
                <a:gd name="T23" fmla="*/ 817 h 100"/>
                <a:gd name="T24" fmla="*/ 783 w 156"/>
                <a:gd name="T25" fmla="*/ 886 h 100"/>
                <a:gd name="T26" fmla="*/ 694 w 156"/>
                <a:gd name="T27" fmla="*/ 905 h 100"/>
                <a:gd name="T28" fmla="*/ 590 w 156"/>
                <a:gd name="T29" fmla="*/ 958 h 100"/>
                <a:gd name="T30" fmla="*/ 452 w 156"/>
                <a:gd name="T31" fmla="*/ 978 h 100"/>
                <a:gd name="T32" fmla="*/ 336 w 156"/>
                <a:gd name="T33" fmla="*/ 929 h 100"/>
                <a:gd name="T34" fmla="*/ 222 w 156"/>
                <a:gd name="T35" fmla="*/ 840 h 100"/>
                <a:gd name="T36" fmla="*/ 132 w 156"/>
                <a:gd name="T37" fmla="*/ 755 h 100"/>
                <a:gd name="T38" fmla="*/ 76 w 156"/>
                <a:gd name="T39" fmla="*/ 664 h 100"/>
                <a:gd name="T40" fmla="*/ 32 w 156"/>
                <a:gd name="T41" fmla="*/ 624 h 100"/>
                <a:gd name="T42" fmla="*/ 1 w 156"/>
                <a:gd name="T43" fmla="*/ 598 h 100"/>
                <a:gd name="T44" fmla="*/ 90 w 156"/>
                <a:gd name="T45" fmla="*/ 560 h 100"/>
                <a:gd name="T46" fmla="*/ 90 w 156"/>
                <a:gd name="T47" fmla="*/ 478 h 100"/>
                <a:gd name="T48" fmla="*/ 116 w 156"/>
                <a:gd name="T49" fmla="*/ 395 h 100"/>
                <a:gd name="T50" fmla="*/ 111 w 156"/>
                <a:gd name="T51" fmla="*/ 335 h 100"/>
                <a:gd name="T52" fmla="*/ 217 w 156"/>
                <a:gd name="T53" fmla="*/ 335 h 100"/>
                <a:gd name="T54" fmla="*/ 242 w 156"/>
                <a:gd name="T55" fmla="*/ 245 h 100"/>
                <a:gd name="T56" fmla="*/ 256 w 156"/>
                <a:gd name="T57" fmla="*/ 221 h 100"/>
                <a:gd name="T58" fmla="*/ 372 w 156"/>
                <a:gd name="T59" fmla="*/ 298 h 100"/>
                <a:gd name="T60" fmla="*/ 439 w 156"/>
                <a:gd name="T61" fmla="*/ 315 h 100"/>
                <a:gd name="T62" fmla="*/ 613 w 156"/>
                <a:gd name="T63" fmla="*/ 212 h 100"/>
                <a:gd name="T64" fmla="*/ 729 w 156"/>
                <a:gd name="T65" fmla="*/ 172 h 100"/>
                <a:gd name="T66" fmla="*/ 873 w 156"/>
                <a:gd name="T67" fmla="*/ 140 h 100"/>
                <a:gd name="T68" fmla="*/ 964 w 156"/>
                <a:gd name="T69" fmla="*/ 93 h 100"/>
                <a:gd name="T70" fmla="*/ 1051 w 156"/>
                <a:gd name="T71" fmla="*/ 1 h 100"/>
                <a:gd name="T72" fmla="*/ 1170 w 156"/>
                <a:gd name="T73" fmla="*/ 0 h 100"/>
                <a:gd name="T74" fmla="*/ 1311 w 156"/>
                <a:gd name="T75" fmla="*/ 48 h 10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6"/>
                <a:gd name="T115" fmla="*/ 0 h 100"/>
                <a:gd name="T116" fmla="*/ 156 w 156"/>
                <a:gd name="T117" fmla="*/ 100 h 10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6" h="100">
                  <a:moveTo>
                    <a:pt x="138" y="3"/>
                  </a:moveTo>
                  <a:cubicBezTo>
                    <a:pt x="144" y="5"/>
                    <a:pt x="144" y="5"/>
                    <a:pt x="144" y="5"/>
                  </a:cubicBezTo>
                  <a:cubicBezTo>
                    <a:pt x="150" y="9"/>
                    <a:pt x="150" y="9"/>
                    <a:pt x="150" y="9"/>
                  </a:cubicBezTo>
                  <a:cubicBezTo>
                    <a:pt x="154" y="12"/>
                    <a:pt x="154" y="12"/>
                    <a:pt x="154" y="12"/>
                  </a:cubicBezTo>
                  <a:cubicBezTo>
                    <a:pt x="156" y="16"/>
                    <a:pt x="156" y="16"/>
                    <a:pt x="156" y="16"/>
                  </a:cubicBezTo>
                  <a:cubicBezTo>
                    <a:pt x="155" y="19"/>
                    <a:pt x="155" y="19"/>
                    <a:pt x="155" y="19"/>
                  </a:cubicBezTo>
                  <a:cubicBezTo>
                    <a:pt x="152" y="23"/>
                    <a:pt x="152" y="23"/>
                    <a:pt x="152" y="23"/>
                  </a:cubicBezTo>
                  <a:cubicBezTo>
                    <a:pt x="148" y="23"/>
                    <a:pt x="148" y="23"/>
                    <a:pt x="148" y="23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39" y="31"/>
                    <a:pt x="139" y="31"/>
                    <a:pt x="139" y="31"/>
                  </a:cubicBezTo>
                  <a:cubicBezTo>
                    <a:pt x="139" y="34"/>
                    <a:pt x="139" y="34"/>
                    <a:pt x="139" y="34"/>
                  </a:cubicBezTo>
                  <a:cubicBezTo>
                    <a:pt x="137" y="39"/>
                    <a:pt x="137" y="39"/>
                    <a:pt x="137" y="39"/>
                  </a:cubicBezTo>
                  <a:cubicBezTo>
                    <a:pt x="136" y="44"/>
                    <a:pt x="136" y="44"/>
                    <a:pt x="136" y="44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0" y="56"/>
                    <a:pt x="130" y="56"/>
                    <a:pt x="130" y="56"/>
                  </a:cubicBezTo>
                  <a:cubicBezTo>
                    <a:pt x="127" y="63"/>
                    <a:pt x="127" y="63"/>
                    <a:pt x="127" y="63"/>
                  </a:cubicBezTo>
                  <a:cubicBezTo>
                    <a:pt x="124" y="68"/>
                    <a:pt x="124" y="68"/>
                    <a:pt x="124" y="68"/>
                  </a:cubicBezTo>
                  <a:cubicBezTo>
                    <a:pt x="122" y="76"/>
                    <a:pt x="122" y="76"/>
                    <a:pt x="122" y="76"/>
                  </a:cubicBezTo>
                  <a:cubicBezTo>
                    <a:pt x="115" y="80"/>
                    <a:pt x="115" y="80"/>
                    <a:pt x="115" y="80"/>
                  </a:cubicBezTo>
                  <a:cubicBezTo>
                    <a:pt x="106" y="83"/>
                    <a:pt x="106" y="83"/>
                    <a:pt x="106" y="83"/>
                  </a:cubicBezTo>
                  <a:cubicBezTo>
                    <a:pt x="102" y="84"/>
                    <a:pt x="102" y="84"/>
                    <a:pt x="102" y="84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98" y="82"/>
                    <a:pt x="98" y="82"/>
                    <a:pt x="98" y="82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87" y="85"/>
                    <a:pt x="87" y="85"/>
                    <a:pt x="87" y="85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1" y="93"/>
                    <a:pt x="71" y="93"/>
                    <a:pt x="71" y="93"/>
                  </a:cubicBezTo>
                  <a:cubicBezTo>
                    <a:pt x="65" y="94"/>
                    <a:pt x="65" y="94"/>
                    <a:pt x="65" y="94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54" y="100"/>
                    <a:pt x="54" y="100"/>
                    <a:pt x="54" y="100"/>
                  </a:cubicBezTo>
                  <a:cubicBezTo>
                    <a:pt x="46" y="100"/>
                    <a:pt x="46" y="100"/>
                    <a:pt x="46" y="100"/>
                  </a:cubicBezTo>
                  <a:cubicBezTo>
                    <a:pt x="40" y="96"/>
                    <a:pt x="40" y="96"/>
                    <a:pt x="40" y="96"/>
                  </a:cubicBezTo>
                  <a:cubicBezTo>
                    <a:pt x="34" y="95"/>
                    <a:pt x="34" y="95"/>
                    <a:pt x="34" y="95"/>
                  </a:cubicBezTo>
                  <a:cubicBezTo>
                    <a:pt x="29" y="89"/>
                    <a:pt x="29" y="89"/>
                    <a:pt x="29" y="89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3" y="64"/>
                    <a:pt x="3" y="64"/>
                    <a:pt x="3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61" y="30"/>
                    <a:pt x="54" y="34"/>
                    <a:pt x="62" y="22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100" y="5"/>
                    <a:pt x="100" y="5"/>
                    <a:pt x="100" y="5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5" y="1"/>
                    <a:pt x="125" y="1"/>
                    <a:pt x="125" y="1"/>
                  </a:cubicBezTo>
                  <a:cubicBezTo>
                    <a:pt x="133" y="5"/>
                    <a:pt x="133" y="5"/>
                    <a:pt x="133" y="5"/>
                  </a:cubicBezTo>
                  <a:lnTo>
                    <a:pt x="138" y="3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66" name="Freeform 45"/>
            <p:cNvSpPr>
              <a:spLocks noChangeAspect="1"/>
            </p:cNvSpPr>
            <p:nvPr/>
          </p:nvSpPr>
          <p:spPr bwMode="auto">
            <a:xfrm>
              <a:off x="4042" y="3227"/>
              <a:ext cx="61" cy="126"/>
            </a:xfrm>
            <a:custGeom>
              <a:avLst/>
              <a:gdLst>
                <a:gd name="T0" fmla="*/ 1 w 88"/>
                <a:gd name="T1" fmla="*/ 1 h 184"/>
                <a:gd name="T2" fmla="*/ 1 w 88"/>
                <a:gd name="T3" fmla="*/ 1 h 184"/>
                <a:gd name="T4" fmla="*/ 1 w 88"/>
                <a:gd name="T5" fmla="*/ 2 h 184"/>
                <a:gd name="T6" fmla="*/ 1 w 88"/>
                <a:gd name="T7" fmla="*/ 2 h 184"/>
                <a:gd name="T8" fmla="*/ 1 w 88"/>
                <a:gd name="T9" fmla="*/ 2 h 184"/>
                <a:gd name="T10" fmla="*/ 1 w 88"/>
                <a:gd name="T11" fmla="*/ 2 h 184"/>
                <a:gd name="T12" fmla="*/ 1 w 88"/>
                <a:gd name="T13" fmla="*/ 2 h 184"/>
                <a:gd name="T14" fmla="*/ 1 w 88"/>
                <a:gd name="T15" fmla="*/ 2 h 184"/>
                <a:gd name="T16" fmla="*/ 1 w 88"/>
                <a:gd name="T17" fmla="*/ 2 h 184"/>
                <a:gd name="T18" fmla="*/ 1 w 88"/>
                <a:gd name="T19" fmla="*/ 2 h 184"/>
                <a:gd name="T20" fmla="*/ 1 w 88"/>
                <a:gd name="T21" fmla="*/ 2 h 184"/>
                <a:gd name="T22" fmla="*/ 1 w 88"/>
                <a:gd name="T23" fmla="*/ 2 h 184"/>
                <a:gd name="T24" fmla="*/ 1 w 88"/>
                <a:gd name="T25" fmla="*/ 2 h 184"/>
                <a:gd name="T26" fmla="*/ 1 w 88"/>
                <a:gd name="T27" fmla="*/ 2 h 184"/>
                <a:gd name="T28" fmla="*/ 1 w 88"/>
                <a:gd name="T29" fmla="*/ 2 h 184"/>
                <a:gd name="T30" fmla="*/ 1 w 88"/>
                <a:gd name="T31" fmla="*/ 2 h 184"/>
                <a:gd name="T32" fmla="*/ 1 w 88"/>
                <a:gd name="T33" fmla="*/ 2 h 184"/>
                <a:gd name="T34" fmla="*/ 1 w 88"/>
                <a:gd name="T35" fmla="*/ 2 h 184"/>
                <a:gd name="T36" fmla="*/ 1 w 88"/>
                <a:gd name="T37" fmla="*/ 1 h 184"/>
                <a:gd name="T38" fmla="*/ 1 w 88"/>
                <a:gd name="T39" fmla="*/ 1 h 184"/>
                <a:gd name="T40" fmla="*/ 1 w 88"/>
                <a:gd name="T41" fmla="*/ 1 h 184"/>
                <a:gd name="T42" fmla="*/ 1 w 88"/>
                <a:gd name="T43" fmla="*/ 1 h 184"/>
                <a:gd name="T44" fmla="*/ 1 w 88"/>
                <a:gd name="T45" fmla="*/ 1 h 184"/>
                <a:gd name="T46" fmla="*/ 1 w 88"/>
                <a:gd name="T47" fmla="*/ 1 h 184"/>
                <a:gd name="T48" fmla="*/ 1 w 88"/>
                <a:gd name="T49" fmla="*/ 1 h 184"/>
                <a:gd name="T50" fmla="*/ 1 w 88"/>
                <a:gd name="T51" fmla="*/ 1 h 184"/>
                <a:gd name="T52" fmla="*/ 1 w 88"/>
                <a:gd name="T53" fmla="*/ 1 h 184"/>
                <a:gd name="T54" fmla="*/ 1 w 88"/>
                <a:gd name="T55" fmla="*/ 1 h 184"/>
                <a:gd name="T56" fmla="*/ 0 w 88"/>
                <a:gd name="T57" fmla="*/ 1 h 184"/>
                <a:gd name="T58" fmla="*/ 1 w 88"/>
                <a:gd name="T59" fmla="*/ 1 h 184"/>
                <a:gd name="T60" fmla="*/ 1 w 88"/>
                <a:gd name="T61" fmla="*/ 1 h 184"/>
                <a:gd name="T62" fmla="*/ 1 w 88"/>
                <a:gd name="T63" fmla="*/ 1 h 184"/>
                <a:gd name="T64" fmla="*/ 1 w 88"/>
                <a:gd name="T65" fmla="*/ 1 h 184"/>
                <a:gd name="T66" fmla="*/ 1 w 88"/>
                <a:gd name="T67" fmla="*/ 0 h 184"/>
                <a:gd name="T68" fmla="*/ 1 w 88"/>
                <a:gd name="T69" fmla="*/ 1 h 184"/>
                <a:gd name="T70" fmla="*/ 1 w 88"/>
                <a:gd name="T71" fmla="*/ 1 h 184"/>
                <a:gd name="T72" fmla="*/ 1 w 88"/>
                <a:gd name="T73" fmla="*/ 1 h 184"/>
                <a:gd name="T74" fmla="*/ 1 w 88"/>
                <a:gd name="T75" fmla="*/ 1 h 184"/>
                <a:gd name="T76" fmla="*/ 1 w 88"/>
                <a:gd name="T77" fmla="*/ 1 h 184"/>
                <a:gd name="T78" fmla="*/ 1 w 88"/>
                <a:gd name="T79" fmla="*/ 1 h 184"/>
                <a:gd name="T80" fmla="*/ 1 w 88"/>
                <a:gd name="T81" fmla="*/ 1 h 184"/>
                <a:gd name="T82" fmla="*/ 1 w 88"/>
                <a:gd name="T83" fmla="*/ 1 h 184"/>
                <a:gd name="T84" fmla="*/ 1 w 88"/>
                <a:gd name="T85" fmla="*/ 1 h 184"/>
                <a:gd name="T86" fmla="*/ 1 w 88"/>
                <a:gd name="T87" fmla="*/ 1 h 184"/>
                <a:gd name="T88" fmla="*/ 1 w 88"/>
                <a:gd name="T89" fmla="*/ 1 h 184"/>
                <a:gd name="T90" fmla="*/ 1 w 88"/>
                <a:gd name="T91" fmla="*/ 1 h 184"/>
                <a:gd name="T92" fmla="*/ 1 w 88"/>
                <a:gd name="T93" fmla="*/ 1 h 18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8"/>
                <a:gd name="T142" fmla="*/ 0 h 184"/>
                <a:gd name="T143" fmla="*/ 88 w 88"/>
                <a:gd name="T144" fmla="*/ 184 h 18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8" h="184">
                  <a:moveTo>
                    <a:pt x="84" y="106"/>
                  </a:moveTo>
                  <a:lnTo>
                    <a:pt x="86" y="115"/>
                  </a:lnTo>
                  <a:lnTo>
                    <a:pt x="88" y="128"/>
                  </a:lnTo>
                  <a:lnTo>
                    <a:pt x="77" y="139"/>
                  </a:lnTo>
                  <a:lnTo>
                    <a:pt x="72" y="153"/>
                  </a:lnTo>
                  <a:lnTo>
                    <a:pt x="63" y="160"/>
                  </a:lnTo>
                  <a:lnTo>
                    <a:pt x="61" y="171"/>
                  </a:lnTo>
                  <a:lnTo>
                    <a:pt x="57" y="177"/>
                  </a:lnTo>
                  <a:lnTo>
                    <a:pt x="50" y="184"/>
                  </a:lnTo>
                  <a:lnTo>
                    <a:pt x="41" y="180"/>
                  </a:lnTo>
                  <a:lnTo>
                    <a:pt x="39" y="171"/>
                  </a:lnTo>
                  <a:lnTo>
                    <a:pt x="32" y="162"/>
                  </a:lnTo>
                  <a:lnTo>
                    <a:pt x="16" y="157"/>
                  </a:lnTo>
                  <a:lnTo>
                    <a:pt x="7" y="146"/>
                  </a:lnTo>
                  <a:lnTo>
                    <a:pt x="3" y="137"/>
                  </a:lnTo>
                  <a:lnTo>
                    <a:pt x="9" y="139"/>
                  </a:lnTo>
                  <a:lnTo>
                    <a:pt x="9" y="132"/>
                  </a:lnTo>
                  <a:lnTo>
                    <a:pt x="5" y="119"/>
                  </a:lnTo>
                  <a:lnTo>
                    <a:pt x="7" y="108"/>
                  </a:lnTo>
                  <a:lnTo>
                    <a:pt x="9" y="106"/>
                  </a:lnTo>
                  <a:lnTo>
                    <a:pt x="7" y="97"/>
                  </a:lnTo>
                  <a:lnTo>
                    <a:pt x="9" y="90"/>
                  </a:lnTo>
                  <a:lnTo>
                    <a:pt x="5" y="81"/>
                  </a:lnTo>
                  <a:lnTo>
                    <a:pt x="5" y="76"/>
                  </a:lnTo>
                  <a:lnTo>
                    <a:pt x="7" y="67"/>
                  </a:lnTo>
                  <a:lnTo>
                    <a:pt x="10" y="54"/>
                  </a:lnTo>
                  <a:lnTo>
                    <a:pt x="7" y="51"/>
                  </a:lnTo>
                  <a:lnTo>
                    <a:pt x="0" y="49"/>
                  </a:lnTo>
                  <a:lnTo>
                    <a:pt x="3" y="36"/>
                  </a:lnTo>
                  <a:lnTo>
                    <a:pt x="1" y="27"/>
                  </a:lnTo>
                  <a:lnTo>
                    <a:pt x="3" y="14"/>
                  </a:lnTo>
                  <a:lnTo>
                    <a:pt x="9" y="9"/>
                  </a:lnTo>
                  <a:lnTo>
                    <a:pt x="14" y="0"/>
                  </a:lnTo>
                  <a:lnTo>
                    <a:pt x="21" y="5"/>
                  </a:lnTo>
                  <a:lnTo>
                    <a:pt x="23" y="5"/>
                  </a:lnTo>
                  <a:lnTo>
                    <a:pt x="34" y="7"/>
                  </a:lnTo>
                  <a:lnTo>
                    <a:pt x="39" y="16"/>
                  </a:lnTo>
                  <a:lnTo>
                    <a:pt x="48" y="18"/>
                  </a:lnTo>
                  <a:lnTo>
                    <a:pt x="59" y="31"/>
                  </a:lnTo>
                  <a:lnTo>
                    <a:pt x="59" y="40"/>
                  </a:lnTo>
                  <a:lnTo>
                    <a:pt x="59" y="47"/>
                  </a:lnTo>
                  <a:lnTo>
                    <a:pt x="57" y="61"/>
                  </a:lnTo>
                  <a:lnTo>
                    <a:pt x="59" y="76"/>
                  </a:lnTo>
                  <a:lnTo>
                    <a:pt x="68" y="94"/>
                  </a:lnTo>
                  <a:lnTo>
                    <a:pt x="77" y="101"/>
                  </a:lnTo>
                  <a:lnTo>
                    <a:pt x="84" y="106"/>
                  </a:lnTo>
                  <a:close/>
                </a:path>
              </a:pathLst>
            </a:custGeom>
            <a:solidFill>
              <a:srgbClr val="CDCAC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67" name="Freeform 46"/>
            <p:cNvSpPr>
              <a:spLocks noChangeAspect="1"/>
            </p:cNvSpPr>
            <p:nvPr/>
          </p:nvSpPr>
          <p:spPr bwMode="auto">
            <a:xfrm>
              <a:off x="4042" y="3227"/>
              <a:ext cx="61" cy="126"/>
            </a:xfrm>
            <a:custGeom>
              <a:avLst/>
              <a:gdLst>
                <a:gd name="T0" fmla="*/ 1 w 88"/>
                <a:gd name="T1" fmla="*/ 1 h 184"/>
                <a:gd name="T2" fmla="*/ 1 w 88"/>
                <a:gd name="T3" fmla="*/ 1 h 184"/>
                <a:gd name="T4" fmla="*/ 1 w 88"/>
                <a:gd name="T5" fmla="*/ 2 h 184"/>
                <a:gd name="T6" fmla="*/ 1 w 88"/>
                <a:gd name="T7" fmla="*/ 2 h 184"/>
                <a:gd name="T8" fmla="*/ 1 w 88"/>
                <a:gd name="T9" fmla="*/ 2 h 184"/>
                <a:gd name="T10" fmla="*/ 1 w 88"/>
                <a:gd name="T11" fmla="*/ 2 h 184"/>
                <a:gd name="T12" fmla="*/ 1 w 88"/>
                <a:gd name="T13" fmla="*/ 2 h 184"/>
                <a:gd name="T14" fmla="*/ 1 w 88"/>
                <a:gd name="T15" fmla="*/ 2 h 184"/>
                <a:gd name="T16" fmla="*/ 1 w 88"/>
                <a:gd name="T17" fmla="*/ 2 h 184"/>
                <a:gd name="T18" fmla="*/ 1 w 88"/>
                <a:gd name="T19" fmla="*/ 2 h 184"/>
                <a:gd name="T20" fmla="*/ 1 w 88"/>
                <a:gd name="T21" fmla="*/ 2 h 184"/>
                <a:gd name="T22" fmla="*/ 1 w 88"/>
                <a:gd name="T23" fmla="*/ 2 h 184"/>
                <a:gd name="T24" fmla="*/ 1 w 88"/>
                <a:gd name="T25" fmla="*/ 2 h 184"/>
                <a:gd name="T26" fmla="*/ 1 w 88"/>
                <a:gd name="T27" fmla="*/ 2 h 184"/>
                <a:gd name="T28" fmla="*/ 1 w 88"/>
                <a:gd name="T29" fmla="*/ 2 h 184"/>
                <a:gd name="T30" fmla="*/ 1 w 88"/>
                <a:gd name="T31" fmla="*/ 2 h 184"/>
                <a:gd name="T32" fmla="*/ 1 w 88"/>
                <a:gd name="T33" fmla="*/ 2 h 184"/>
                <a:gd name="T34" fmla="*/ 1 w 88"/>
                <a:gd name="T35" fmla="*/ 2 h 184"/>
                <a:gd name="T36" fmla="*/ 1 w 88"/>
                <a:gd name="T37" fmla="*/ 1 h 184"/>
                <a:gd name="T38" fmla="*/ 1 w 88"/>
                <a:gd name="T39" fmla="*/ 1 h 184"/>
                <a:gd name="T40" fmla="*/ 1 w 88"/>
                <a:gd name="T41" fmla="*/ 1 h 184"/>
                <a:gd name="T42" fmla="*/ 1 w 88"/>
                <a:gd name="T43" fmla="*/ 1 h 184"/>
                <a:gd name="T44" fmla="*/ 1 w 88"/>
                <a:gd name="T45" fmla="*/ 1 h 184"/>
                <a:gd name="T46" fmla="*/ 1 w 88"/>
                <a:gd name="T47" fmla="*/ 1 h 184"/>
                <a:gd name="T48" fmla="*/ 1 w 88"/>
                <a:gd name="T49" fmla="*/ 1 h 184"/>
                <a:gd name="T50" fmla="*/ 1 w 88"/>
                <a:gd name="T51" fmla="*/ 1 h 184"/>
                <a:gd name="T52" fmla="*/ 1 w 88"/>
                <a:gd name="T53" fmla="*/ 1 h 184"/>
                <a:gd name="T54" fmla="*/ 1 w 88"/>
                <a:gd name="T55" fmla="*/ 1 h 184"/>
                <a:gd name="T56" fmla="*/ 0 w 88"/>
                <a:gd name="T57" fmla="*/ 1 h 184"/>
                <a:gd name="T58" fmla="*/ 1 w 88"/>
                <a:gd name="T59" fmla="*/ 1 h 184"/>
                <a:gd name="T60" fmla="*/ 1 w 88"/>
                <a:gd name="T61" fmla="*/ 1 h 184"/>
                <a:gd name="T62" fmla="*/ 1 w 88"/>
                <a:gd name="T63" fmla="*/ 1 h 184"/>
                <a:gd name="T64" fmla="*/ 1 w 88"/>
                <a:gd name="T65" fmla="*/ 1 h 184"/>
                <a:gd name="T66" fmla="*/ 1 w 88"/>
                <a:gd name="T67" fmla="*/ 0 h 184"/>
                <a:gd name="T68" fmla="*/ 1 w 88"/>
                <a:gd name="T69" fmla="*/ 1 h 184"/>
                <a:gd name="T70" fmla="*/ 1 w 88"/>
                <a:gd name="T71" fmla="*/ 1 h 184"/>
                <a:gd name="T72" fmla="*/ 1 w 88"/>
                <a:gd name="T73" fmla="*/ 1 h 184"/>
                <a:gd name="T74" fmla="*/ 1 w 88"/>
                <a:gd name="T75" fmla="*/ 1 h 184"/>
                <a:gd name="T76" fmla="*/ 1 w 88"/>
                <a:gd name="T77" fmla="*/ 1 h 184"/>
                <a:gd name="T78" fmla="*/ 1 w 88"/>
                <a:gd name="T79" fmla="*/ 1 h 184"/>
                <a:gd name="T80" fmla="*/ 1 w 88"/>
                <a:gd name="T81" fmla="*/ 1 h 184"/>
                <a:gd name="T82" fmla="*/ 1 w 88"/>
                <a:gd name="T83" fmla="*/ 1 h 184"/>
                <a:gd name="T84" fmla="*/ 1 w 88"/>
                <a:gd name="T85" fmla="*/ 1 h 184"/>
                <a:gd name="T86" fmla="*/ 1 w 88"/>
                <a:gd name="T87" fmla="*/ 1 h 184"/>
                <a:gd name="T88" fmla="*/ 1 w 88"/>
                <a:gd name="T89" fmla="*/ 1 h 184"/>
                <a:gd name="T90" fmla="*/ 1 w 88"/>
                <a:gd name="T91" fmla="*/ 1 h 184"/>
                <a:gd name="T92" fmla="*/ 1 w 88"/>
                <a:gd name="T93" fmla="*/ 1 h 18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8"/>
                <a:gd name="T142" fmla="*/ 0 h 184"/>
                <a:gd name="T143" fmla="*/ 88 w 88"/>
                <a:gd name="T144" fmla="*/ 184 h 18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8" h="184">
                  <a:moveTo>
                    <a:pt x="84" y="106"/>
                  </a:moveTo>
                  <a:lnTo>
                    <a:pt x="86" y="115"/>
                  </a:lnTo>
                  <a:lnTo>
                    <a:pt x="88" y="128"/>
                  </a:lnTo>
                  <a:lnTo>
                    <a:pt x="77" y="139"/>
                  </a:lnTo>
                  <a:lnTo>
                    <a:pt x="72" y="153"/>
                  </a:lnTo>
                  <a:lnTo>
                    <a:pt x="63" y="160"/>
                  </a:lnTo>
                  <a:lnTo>
                    <a:pt x="61" y="171"/>
                  </a:lnTo>
                  <a:lnTo>
                    <a:pt x="57" y="177"/>
                  </a:lnTo>
                  <a:lnTo>
                    <a:pt x="50" y="184"/>
                  </a:lnTo>
                  <a:lnTo>
                    <a:pt x="41" y="180"/>
                  </a:lnTo>
                  <a:lnTo>
                    <a:pt x="39" y="171"/>
                  </a:lnTo>
                  <a:lnTo>
                    <a:pt x="32" y="162"/>
                  </a:lnTo>
                  <a:lnTo>
                    <a:pt x="16" y="157"/>
                  </a:lnTo>
                  <a:lnTo>
                    <a:pt x="7" y="146"/>
                  </a:lnTo>
                  <a:lnTo>
                    <a:pt x="3" y="137"/>
                  </a:lnTo>
                  <a:lnTo>
                    <a:pt x="9" y="139"/>
                  </a:lnTo>
                  <a:lnTo>
                    <a:pt x="9" y="132"/>
                  </a:lnTo>
                  <a:lnTo>
                    <a:pt x="5" y="119"/>
                  </a:lnTo>
                  <a:lnTo>
                    <a:pt x="7" y="108"/>
                  </a:lnTo>
                  <a:lnTo>
                    <a:pt x="9" y="106"/>
                  </a:lnTo>
                  <a:lnTo>
                    <a:pt x="7" y="97"/>
                  </a:lnTo>
                  <a:lnTo>
                    <a:pt x="9" y="90"/>
                  </a:lnTo>
                  <a:lnTo>
                    <a:pt x="5" y="81"/>
                  </a:lnTo>
                  <a:lnTo>
                    <a:pt x="5" y="76"/>
                  </a:lnTo>
                  <a:lnTo>
                    <a:pt x="7" y="67"/>
                  </a:lnTo>
                  <a:lnTo>
                    <a:pt x="10" y="54"/>
                  </a:lnTo>
                  <a:lnTo>
                    <a:pt x="7" y="51"/>
                  </a:lnTo>
                  <a:lnTo>
                    <a:pt x="0" y="49"/>
                  </a:lnTo>
                  <a:lnTo>
                    <a:pt x="3" y="36"/>
                  </a:lnTo>
                  <a:lnTo>
                    <a:pt x="1" y="27"/>
                  </a:lnTo>
                  <a:lnTo>
                    <a:pt x="3" y="14"/>
                  </a:lnTo>
                  <a:lnTo>
                    <a:pt x="9" y="9"/>
                  </a:lnTo>
                  <a:lnTo>
                    <a:pt x="14" y="0"/>
                  </a:lnTo>
                  <a:lnTo>
                    <a:pt x="21" y="5"/>
                  </a:lnTo>
                  <a:lnTo>
                    <a:pt x="23" y="5"/>
                  </a:lnTo>
                  <a:lnTo>
                    <a:pt x="34" y="7"/>
                  </a:lnTo>
                  <a:lnTo>
                    <a:pt x="39" y="16"/>
                  </a:lnTo>
                  <a:lnTo>
                    <a:pt x="48" y="18"/>
                  </a:lnTo>
                  <a:lnTo>
                    <a:pt x="59" y="31"/>
                  </a:lnTo>
                  <a:lnTo>
                    <a:pt x="59" y="40"/>
                  </a:lnTo>
                  <a:lnTo>
                    <a:pt x="59" y="47"/>
                  </a:lnTo>
                  <a:lnTo>
                    <a:pt x="57" y="61"/>
                  </a:lnTo>
                  <a:lnTo>
                    <a:pt x="59" y="76"/>
                  </a:lnTo>
                  <a:lnTo>
                    <a:pt x="68" y="94"/>
                  </a:lnTo>
                  <a:lnTo>
                    <a:pt x="77" y="101"/>
                  </a:lnTo>
                  <a:lnTo>
                    <a:pt x="84" y="106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68" name="Freeform 47"/>
            <p:cNvSpPr>
              <a:spLocks noChangeAspect="1"/>
            </p:cNvSpPr>
            <p:nvPr/>
          </p:nvSpPr>
          <p:spPr bwMode="auto">
            <a:xfrm>
              <a:off x="4012" y="3073"/>
              <a:ext cx="137" cy="181"/>
            </a:xfrm>
            <a:custGeom>
              <a:avLst/>
              <a:gdLst>
                <a:gd name="T0" fmla="*/ 1 w 200"/>
                <a:gd name="T1" fmla="*/ 1 h 265"/>
                <a:gd name="T2" fmla="*/ 1 w 200"/>
                <a:gd name="T3" fmla="*/ 1 h 265"/>
                <a:gd name="T4" fmla="*/ 1 w 200"/>
                <a:gd name="T5" fmla="*/ 1 h 265"/>
                <a:gd name="T6" fmla="*/ 1 w 200"/>
                <a:gd name="T7" fmla="*/ 1 h 265"/>
                <a:gd name="T8" fmla="*/ 1 w 200"/>
                <a:gd name="T9" fmla="*/ 1 h 265"/>
                <a:gd name="T10" fmla="*/ 2 w 200"/>
                <a:gd name="T11" fmla="*/ 1 h 265"/>
                <a:gd name="T12" fmla="*/ 2 w 200"/>
                <a:gd name="T13" fmla="*/ 1 h 265"/>
                <a:gd name="T14" fmla="*/ 2 w 200"/>
                <a:gd name="T15" fmla="*/ 1 h 265"/>
                <a:gd name="T16" fmla="*/ 2 w 200"/>
                <a:gd name="T17" fmla="*/ 1 h 265"/>
                <a:gd name="T18" fmla="*/ 2 w 200"/>
                <a:gd name="T19" fmla="*/ 1 h 265"/>
                <a:gd name="T20" fmla="*/ 2 w 200"/>
                <a:gd name="T21" fmla="*/ 2 h 265"/>
                <a:gd name="T22" fmla="*/ 3 w 200"/>
                <a:gd name="T23" fmla="*/ 2 h 265"/>
                <a:gd name="T24" fmla="*/ 2 w 200"/>
                <a:gd name="T25" fmla="*/ 3 h 265"/>
                <a:gd name="T26" fmla="*/ 2 w 200"/>
                <a:gd name="T27" fmla="*/ 3 h 265"/>
                <a:gd name="T28" fmla="*/ 2 w 200"/>
                <a:gd name="T29" fmla="*/ 3 h 265"/>
                <a:gd name="T30" fmla="*/ 2 w 200"/>
                <a:gd name="T31" fmla="*/ 3 h 265"/>
                <a:gd name="T32" fmla="*/ 1 w 200"/>
                <a:gd name="T33" fmla="*/ 3 h 265"/>
                <a:gd name="T34" fmla="*/ 1 w 200"/>
                <a:gd name="T35" fmla="*/ 3 h 265"/>
                <a:gd name="T36" fmla="*/ 1 w 200"/>
                <a:gd name="T37" fmla="*/ 3 h 265"/>
                <a:gd name="T38" fmla="*/ 1 w 200"/>
                <a:gd name="T39" fmla="*/ 3 h 265"/>
                <a:gd name="T40" fmla="*/ 1 w 200"/>
                <a:gd name="T41" fmla="*/ 3 h 265"/>
                <a:gd name="T42" fmla="*/ 1 w 200"/>
                <a:gd name="T43" fmla="*/ 3 h 265"/>
                <a:gd name="T44" fmla="*/ 1 w 200"/>
                <a:gd name="T45" fmla="*/ 3 h 265"/>
                <a:gd name="T46" fmla="*/ 1 w 200"/>
                <a:gd name="T47" fmla="*/ 3 h 265"/>
                <a:gd name="T48" fmla="*/ 1 w 200"/>
                <a:gd name="T49" fmla="*/ 3 h 265"/>
                <a:gd name="T50" fmla="*/ 1 w 200"/>
                <a:gd name="T51" fmla="*/ 3 h 265"/>
                <a:gd name="T52" fmla="*/ 1 w 200"/>
                <a:gd name="T53" fmla="*/ 3 h 265"/>
                <a:gd name="T54" fmla="*/ 1 w 200"/>
                <a:gd name="T55" fmla="*/ 2 h 265"/>
                <a:gd name="T56" fmla="*/ 1 w 200"/>
                <a:gd name="T57" fmla="*/ 2 h 265"/>
                <a:gd name="T58" fmla="*/ 1 w 200"/>
                <a:gd name="T59" fmla="*/ 2 h 265"/>
                <a:gd name="T60" fmla="*/ 1 w 200"/>
                <a:gd name="T61" fmla="*/ 2 h 265"/>
                <a:gd name="T62" fmla="*/ 1 w 200"/>
                <a:gd name="T63" fmla="*/ 2 h 265"/>
                <a:gd name="T64" fmla="*/ 1 w 200"/>
                <a:gd name="T65" fmla="*/ 1 h 265"/>
                <a:gd name="T66" fmla="*/ 1 w 200"/>
                <a:gd name="T67" fmla="*/ 1 h 265"/>
                <a:gd name="T68" fmla="*/ 1 w 200"/>
                <a:gd name="T69" fmla="*/ 1 h 265"/>
                <a:gd name="T70" fmla="*/ 1 w 200"/>
                <a:gd name="T71" fmla="*/ 1 h 265"/>
                <a:gd name="T72" fmla="*/ 1 w 200"/>
                <a:gd name="T73" fmla="*/ 1 h 265"/>
                <a:gd name="T74" fmla="*/ 1 w 200"/>
                <a:gd name="T75" fmla="*/ 1 h 265"/>
                <a:gd name="T76" fmla="*/ 1 w 200"/>
                <a:gd name="T77" fmla="*/ 1 h 265"/>
                <a:gd name="T78" fmla="*/ 1 w 200"/>
                <a:gd name="T79" fmla="*/ 1 h 265"/>
                <a:gd name="T80" fmla="*/ 1 w 200"/>
                <a:gd name="T81" fmla="*/ 1 h 265"/>
                <a:gd name="T82" fmla="*/ 1 w 200"/>
                <a:gd name="T83" fmla="*/ 1 h 26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0"/>
                <a:gd name="T127" fmla="*/ 0 h 265"/>
                <a:gd name="T128" fmla="*/ 200 w 200"/>
                <a:gd name="T129" fmla="*/ 265 h 26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0" h="265">
                  <a:moveTo>
                    <a:pt x="63" y="5"/>
                  </a:moveTo>
                  <a:lnTo>
                    <a:pt x="67" y="9"/>
                  </a:lnTo>
                  <a:lnTo>
                    <a:pt x="80" y="12"/>
                  </a:lnTo>
                  <a:lnTo>
                    <a:pt x="89" y="21"/>
                  </a:lnTo>
                  <a:lnTo>
                    <a:pt x="94" y="30"/>
                  </a:lnTo>
                  <a:lnTo>
                    <a:pt x="99" y="45"/>
                  </a:lnTo>
                  <a:lnTo>
                    <a:pt x="107" y="56"/>
                  </a:lnTo>
                  <a:lnTo>
                    <a:pt x="116" y="56"/>
                  </a:lnTo>
                  <a:lnTo>
                    <a:pt x="123" y="59"/>
                  </a:lnTo>
                  <a:lnTo>
                    <a:pt x="125" y="66"/>
                  </a:lnTo>
                  <a:lnTo>
                    <a:pt x="126" y="79"/>
                  </a:lnTo>
                  <a:lnTo>
                    <a:pt x="141" y="88"/>
                  </a:lnTo>
                  <a:lnTo>
                    <a:pt x="153" y="92"/>
                  </a:lnTo>
                  <a:lnTo>
                    <a:pt x="164" y="93"/>
                  </a:lnTo>
                  <a:lnTo>
                    <a:pt x="173" y="86"/>
                  </a:lnTo>
                  <a:lnTo>
                    <a:pt x="180" y="93"/>
                  </a:lnTo>
                  <a:lnTo>
                    <a:pt x="171" y="104"/>
                  </a:lnTo>
                  <a:lnTo>
                    <a:pt x="180" y="115"/>
                  </a:lnTo>
                  <a:lnTo>
                    <a:pt x="189" y="117"/>
                  </a:lnTo>
                  <a:lnTo>
                    <a:pt x="175" y="126"/>
                  </a:lnTo>
                  <a:lnTo>
                    <a:pt x="175" y="142"/>
                  </a:lnTo>
                  <a:lnTo>
                    <a:pt x="179" y="160"/>
                  </a:lnTo>
                  <a:lnTo>
                    <a:pt x="188" y="171"/>
                  </a:lnTo>
                  <a:lnTo>
                    <a:pt x="200" y="184"/>
                  </a:lnTo>
                  <a:lnTo>
                    <a:pt x="193" y="194"/>
                  </a:lnTo>
                  <a:lnTo>
                    <a:pt x="184" y="216"/>
                  </a:lnTo>
                  <a:lnTo>
                    <a:pt x="186" y="232"/>
                  </a:lnTo>
                  <a:lnTo>
                    <a:pt x="177" y="229"/>
                  </a:lnTo>
                  <a:lnTo>
                    <a:pt x="168" y="232"/>
                  </a:lnTo>
                  <a:lnTo>
                    <a:pt x="157" y="230"/>
                  </a:lnTo>
                  <a:lnTo>
                    <a:pt x="150" y="234"/>
                  </a:lnTo>
                  <a:lnTo>
                    <a:pt x="137" y="232"/>
                  </a:lnTo>
                  <a:lnTo>
                    <a:pt x="135" y="239"/>
                  </a:lnTo>
                  <a:lnTo>
                    <a:pt x="126" y="241"/>
                  </a:lnTo>
                  <a:lnTo>
                    <a:pt x="123" y="238"/>
                  </a:lnTo>
                  <a:lnTo>
                    <a:pt x="108" y="250"/>
                  </a:lnTo>
                  <a:lnTo>
                    <a:pt x="108" y="261"/>
                  </a:lnTo>
                  <a:lnTo>
                    <a:pt x="103" y="265"/>
                  </a:lnTo>
                  <a:lnTo>
                    <a:pt x="103" y="256"/>
                  </a:lnTo>
                  <a:lnTo>
                    <a:pt x="92" y="243"/>
                  </a:lnTo>
                  <a:lnTo>
                    <a:pt x="83" y="241"/>
                  </a:lnTo>
                  <a:lnTo>
                    <a:pt x="78" y="232"/>
                  </a:lnTo>
                  <a:lnTo>
                    <a:pt x="67" y="230"/>
                  </a:lnTo>
                  <a:lnTo>
                    <a:pt x="67" y="218"/>
                  </a:lnTo>
                  <a:lnTo>
                    <a:pt x="67" y="214"/>
                  </a:lnTo>
                  <a:lnTo>
                    <a:pt x="67" y="212"/>
                  </a:lnTo>
                  <a:lnTo>
                    <a:pt x="74" y="218"/>
                  </a:lnTo>
                  <a:lnTo>
                    <a:pt x="80" y="212"/>
                  </a:lnTo>
                  <a:lnTo>
                    <a:pt x="83" y="211"/>
                  </a:lnTo>
                  <a:lnTo>
                    <a:pt x="80" y="205"/>
                  </a:lnTo>
                  <a:lnTo>
                    <a:pt x="72" y="203"/>
                  </a:lnTo>
                  <a:lnTo>
                    <a:pt x="65" y="200"/>
                  </a:lnTo>
                  <a:lnTo>
                    <a:pt x="58" y="194"/>
                  </a:lnTo>
                  <a:lnTo>
                    <a:pt x="56" y="194"/>
                  </a:lnTo>
                  <a:lnTo>
                    <a:pt x="47" y="187"/>
                  </a:lnTo>
                  <a:lnTo>
                    <a:pt x="38" y="180"/>
                  </a:lnTo>
                  <a:lnTo>
                    <a:pt x="31" y="175"/>
                  </a:lnTo>
                  <a:lnTo>
                    <a:pt x="33" y="167"/>
                  </a:lnTo>
                  <a:lnTo>
                    <a:pt x="36" y="160"/>
                  </a:lnTo>
                  <a:lnTo>
                    <a:pt x="44" y="164"/>
                  </a:lnTo>
                  <a:lnTo>
                    <a:pt x="45" y="158"/>
                  </a:lnTo>
                  <a:lnTo>
                    <a:pt x="35" y="142"/>
                  </a:lnTo>
                  <a:lnTo>
                    <a:pt x="38" y="139"/>
                  </a:lnTo>
                  <a:lnTo>
                    <a:pt x="47" y="139"/>
                  </a:lnTo>
                  <a:lnTo>
                    <a:pt x="49" y="133"/>
                  </a:lnTo>
                  <a:lnTo>
                    <a:pt x="36" y="124"/>
                  </a:lnTo>
                  <a:lnTo>
                    <a:pt x="29" y="122"/>
                  </a:lnTo>
                  <a:lnTo>
                    <a:pt x="26" y="115"/>
                  </a:lnTo>
                  <a:lnTo>
                    <a:pt x="40" y="86"/>
                  </a:lnTo>
                  <a:lnTo>
                    <a:pt x="24" y="84"/>
                  </a:lnTo>
                  <a:lnTo>
                    <a:pt x="27" y="68"/>
                  </a:lnTo>
                  <a:lnTo>
                    <a:pt x="42" y="68"/>
                  </a:lnTo>
                  <a:lnTo>
                    <a:pt x="13" y="52"/>
                  </a:lnTo>
                  <a:lnTo>
                    <a:pt x="15" y="43"/>
                  </a:lnTo>
                  <a:lnTo>
                    <a:pt x="9" y="39"/>
                  </a:lnTo>
                  <a:lnTo>
                    <a:pt x="9" y="30"/>
                  </a:lnTo>
                  <a:lnTo>
                    <a:pt x="0" y="21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7" y="14"/>
                  </a:lnTo>
                  <a:lnTo>
                    <a:pt x="40" y="5"/>
                  </a:lnTo>
                  <a:lnTo>
                    <a:pt x="49" y="3"/>
                  </a:lnTo>
                  <a:lnTo>
                    <a:pt x="60" y="0"/>
                  </a:lnTo>
                  <a:lnTo>
                    <a:pt x="63" y="5"/>
                  </a:lnTo>
                  <a:close/>
                </a:path>
              </a:pathLst>
            </a:custGeom>
            <a:solidFill>
              <a:srgbClr val="CDCAC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69" name="Freeform 48"/>
            <p:cNvSpPr>
              <a:spLocks noChangeAspect="1"/>
            </p:cNvSpPr>
            <p:nvPr/>
          </p:nvSpPr>
          <p:spPr bwMode="auto">
            <a:xfrm>
              <a:off x="4012" y="3073"/>
              <a:ext cx="137" cy="181"/>
            </a:xfrm>
            <a:custGeom>
              <a:avLst/>
              <a:gdLst>
                <a:gd name="T0" fmla="*/ 1 w 200"/>
                <a:gd name="T1" fmla="*/ 1 h 265"/>
                <a:gd name="T2" fmla="*/ 1 w 200"/>
                <a:gd name="T3" fmla="*/ 1 h 265"/>
                <a:gd name="T4" fmla="*/ 1 w 200"/>
                <a:gd name="T5" fmla="*/ 1 h 265"/>
                <a:gd name="T6" fmla="*/ 1 w 200"/>
                <a:gd name="T7" fmla="*/ 1 h 265"/>
                <a:gd name="T8" fmla="*/ 1 w 200"/>
                <a:gd name="T9" fmla="*/ 1 h 265"/>
                <a:gd name="T10" fmla="*/ 2 w 200"/>
                <a:gd name="T11" fmla="*/ 1 h 265"/>
                <a:gd name="T12" fmla="*/ 2 w 200"/>
                <a:gd name="T13" fmla="*/ 1 h 265"/>
                <a:gd name="T14" fmla="*/ 2 w 200"/>
                <a:gd name="T15" fmla="*/ 1 h 265"/>
                <a:gd name="T16" fmla="*/ 2 w 200"/>
                <a:gd name="T17" fmla="*/ 1 h 265"/>
                <a:gd name="T18" fmla="*/ 2 w 200"/>
                <a:gd name="T19" fmla="*/ 1 h 265"/>
                <a:gd name="T20" fmla="*/ 2 w 200"/>
                <a:gd name="T21" fmla="*/ 2 h 265"/>
                <a:gd name="T22" fmla="*/ 3 w 200"/>
                <a:gd name="T23" fmla="*/ 2 h 265"/>
                <a:gd name="T24" fmla="*/ 2 w 200"/>
                <a:gd name="T25" fmla="*/ 3 h 265"/>
                <a:gd name="T26" fmla="*/ 2 w 200"/>
                <a:gd name="T27" fmla="*/ 3 h 265"/>
                <a:gd name="T28" fmla="*/ 2 w 200"/>
                <a:gd name="T29" fmla="*/ 3 h 265"/>
                <a:gd name="T30" fmla="*/ 2 w 200"/>
                <a:gd name="T31" fmla="*/ 3 h 265"/>
                <a:gd name="T32" fmla="*/ 1 w 200"/>
                <a:gd name="T33" fmla="*/ 3 h 265"/>
                <a:gd name="T34" fmla="*/ 1 w 200"/>
                <a:gd name="T35" fmla="*/ 3 h 265"/>
                <a:gd name="T36" fmla="*/ 1 w 200"/>
                <a:gd name="T37" fmla="*/ 3 h 265"/>
                <a:gd name="T38" fmla="*/ 1 w 200"/>
                <a:gd name="T39" fmla="*/ 3 h 265"/>
                <a:gd name="T40" fmla="*/ 1 w 200"/>
                <a:gd name="T41" fmla="*/ 3 h 265"/>
                <a:gd name="T42" fmla="*/ 1 w 200"/>
                <a:gd name="T43" fmla="*/ 3 h 265"/>
                <a:gd name="T44" fmla="*/ 1 w 200"/>
                <a:gd name="T45" fmla="*/ 3 h 265"/>
                <a:gd name="T46" fmla="*/ 1 w 200"/>
                <a:gd name="T47" fmla="*/ 3 h 265"/>
                <a:gd name="T48" fmla="*/ 1 w 200"/>
                <a:gd name="T49" fmla="*/ 3 h 265"/>
                <a:gd name="T50" fmla="*/ 1 w 200"/>
                <a:gd name="T51" fmla="*/ 3 h 265"/>
                <a:gd name="T52" fmla="*/ 1 w 200"/>
                <a:gd name="T53" fmla="*/ 3 h 265"/>
                <a:gd name="T54" fmla="*/ 1 w 200"/>
                <a:gd name="T55" fmla="*/ 2 h 265"/>
                <a:gd name="T56" fmla="*/ 1 w 200"/>
                <a:gd name="T57" fmla="*/ 2 h 265"/>
                <a:gd name="T58" fmla="*/ 1 w 200"/>
                <a:gd name="T59" fmla="*/ 2 h 265"/>
                <a:gd name="T60" fmla="*/ 1 w 200"/>
                <a:gd name="T61" fmla="*/ 2 h 265"/>
                <a:gd name="T62" fmla="*/ 1 w 200"/>
                <a:gd name="T63" fmla="*/ 2 h 265"/>
                <a:gd name="T64" fmla="*/ 1 w 200"/>
                <a:gd name="T65" fmla="*/ 1 h 265"/>
                <a:gd name="T66" fmla="*/ 1 w 200"/>
                <a:gd name="T67" fmla="*/ 1 h 265"/>
                <a:gd name="T68" fmla="*/ 1 w 200"/>
                <a:gd name="T69" fmla="*/ 1 h 265"/>
                <a:gd name="T70" fmla="*/ 1 w 200"/>
                <a:gd name="T71" fmla="*/ 1 h 265"/>
                <a:gd name="T72" fmla="*/ 1 w 200"/>
                <a:gd name="T73" fmla="*/ 1 h 265"/>
                <a:gd name="T74" fmla="*/ 1 w 200"/>
                <a:gd name="T75" fmla="*/ 1 h 265"/>
                <a:gd name="T76" fmla="*/ 1 w 200"/>
                <a:gd name="T77" fmla="*/ 1 h 265"/>
                <a:gd name="T78" fmla="*/ 1 w 200"/>
                <a:gd name="T79" fmla="*/ 1 h 265"/>
                <a:gd name="T80" fmla="*/ 1 w 200"/>
                <a:gd name="T81" fmla="*/ 1 h 265"/>
                <a:gd name="T82" fmla="*/ 1 w 200"/>
                <a:gd name="T83" fmla="*/ 1 h 26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0"/>
                <a:gd name="T127" fmla="*/ 0 h 265"/>
                <a:gd name="T128" fmla="*/ 200 w 200"/>
                <a:gd name="T129" fmla="*/ 265 h 26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0" h="265">
                  <a:moveTo>
                    <a:pt x="63" y="5"/>
                  </a:moveTo>
                  <a:lnTo>
                    <a:pt x="67" y="9"/>
                  </a:lnTo>
                  <a:lnTo>
                    <a:pt x="80" y="12"/>
                  </a:lnTo>
                  <a:lnTo>
                    <a:pt x="89" y="21"/>
                  </a:lnTo>
                  <a:lnTo>
                    <a:pt x="94" y="30"/>
                  </a:lnTo>
                  <a:lnTo>
                    <a:pt x="99" y="45"/>
                  </a:lnTo>
                  <a:lnTo>
                    <a:pt x="107" y="56"/>
                  </a:lnTo>
                  <a:lnTo>
                    <a:pt x="116" y="56"/>
                  </a:lnTo>
                  <a:lnTo>
                    <a:pt x="123" y="59"/>
                  </a:lnTo>
                  <a:lnTo>
                    <a:pt x="125" y="66"/>
                  </a:lnTo>
                  <a:lnTo>
                    <a:pt x="126" y="79"/>
                  </a:lnTo>
                  <a:lnTo>
                    <a:pt x="141" y="88"/>
                  </a:lnTo>
                  <a:lnTo>
                    <a:pt x="153" y="92"/>
                  </a:lnTo>
                  <a:lnTo>
                    <a:pt x="164" y="93"/>
                  </a:lnTo>
                  <a:lnTo>
                    <a:pt x="173" y="86"/>
                  </a:lnTo>
                  <a:lnTo>
                    <a:pt x="180" y="93"/>
                  </a:lnTo>
                  <a:lnTo>
                    <a:pt x="171" y="104"/>
                  </a:lnTo>
                  <a:lnTo>
                    <a:pt x="180" y="115"/>
                  </a:lnTo>
                  <a:lnTo>
                    <a:pt x="189" y="117"/>
                  </a:lnTo>
                  <a:lnTo>
                    <a:pt x="175" y="126"/>
                  </a:lnTo>
                  <a:lnTo>
                    <a:pt x="175" y="142"/>
                  </a:lnTo>
                  <a:lnTo>
                    <a:pt x="179" y="160"/>
                  </a:lnTo>
                  <a:lnTo>
                    <a:pt x="188" y="171"/>
                  </a:lnTo>
                  <a:lnTo>
                    <a:pt x="200" y="184"/>
                  </a:lnTo>
                  <a:lnTo>
                    <a:pt x="193" y="194"/>
                  </a:lnTo>
                  <a:lnTo>
                    <a:pt x="184" y="216"/>
                  </a:lnTo>
                  <a:lnTo>
                    <a:pt x="186" y="232"/>
                  </a:lnTo>
                  <a:lnTo>
                    <a:pt x="177" y="229"/>
                  </a:lnTo>
                  <a:lnTo>
                    <a:pt x="168" y="232"/>
                  </a:lnTo>
                  <a:lnTo>
                    <a:pt x="157" y="230"/>
                  </a:lnTo>
                  <a:lnTo>
                    <a:pt x="150" y="234"/>
                  </a:lnTo>
                  <a:lnTo>
                    <a:pt x="137" y="232"/>
                  </a:lnTo>
                  <a:lnTo>
                    <a:pt x="135" y="239"/>
                  </a:lnTo>
                  <a:lnTo>
                    <a:pt x="126" y="241"/>
                  </a:lnTo>
                  <a:lnTo>
                    <a:pt x="123" y="238"/>
                  </a:lnTo>
                  <a:lnTo>
                    <a:pt x="108" y="250"/>
                  </a:lnTo>
                  <a:lnTo>
                    <a:pt x="108" y="261"/>
                  </a:lnTo>
                  <a:lnTo>
                    <a:pt x="103" y="265"/>
                  </a:lnTo>
                  <a:lnTo>
                    <a:pt x="103" y="256"/>
                  </a:lnTo>
                  <a:lnTo>
                    <a:pt x="92" y="243"/>
                  </a:lnTo>
                  <a:lnTo>
                    <a:pt x="83" y="241"/>
                  </a:lnTo>
                  <a:lnTo>
                    <a:pt x="78" y="232"/>
                  </a:lnTo>
                  <a:lnTo>
                    <a:pt x="67" y="230"/>
                  </a:lnTo>
                  <a:lnTo>
                    <a:pt x="67" y="218"/>
                  </a:lnTo>
                  <a:lnTo>
                    <a:pt x="67" y="214"/>
                  </a:lnTo>
                  <a:lnTo>
                    <a:pt x="67" y="212"/>
                  </a:lnTo>
                  <a:lnTo>
                    <a:pt x="74" y="218"/>
                  </a:lnTo>
                  <a:lnTo>
                    <a:pt x="80" y="212"/>
                  </a:lnTo>
                  <a:lnTo>
                    <a:pt x="83" y="211"/>
                  </a:lnTo>
                  <a:lnTo>
                    <a:pt x="80" y="205"/>
                  </a:lnTo>
                  <a:lnTo>
                    <a:pt x="72" y="203"/>
                  </a:lnTo>
                  <a:lnTo>
                    <a:pt x="65" y="200"/>
                  </a:lnTo>
                  <a:lnTo>
                    <a:pt x="58" y="194"/>
                  </a:lnTo>
                  <a:lnTo>
                    <a:pt x="56" y="194"/>
                  </a:lnTo>
                  <a:lnTo>
                    <a:pt x="47" y="187"/>
                  </a:lnTo>
                  <a:lnTo>
                    <a:pt x="38" y="180"/>
                  </a:lnTo>
                  <a:lnTo>
                    <a:pt x="31" y="175"/>
                  </a:lnTo>
                  <a:lnTo>
                    <a:pt x="33" y="167"/>
                  </a:lnTo>
                  <a:lnTo>
                    <a:pt x="36" y="160"/>
                  </a:lnTo>
                  <a:lnTo>
                    <a:pt x="44" y="164"/>
                  </a:lnTo>
                  <a:lnTo>
                    <a:pt x="45" y="158"/>
                  </a:lnTo>
                  <a:lnTo>
                    <a:pt x="35" y="142"/>
                  </a:lnTo>
                  <a:lnTo>
                    <a:pt x="38" y="139"/>
                  </a:lnTo>
                  <a:lnTo>
                    <a:pt x="47" y="139"/>
                  </a:lnTo>
                  <a:lnTo>
                    <a:pt x="49" y="133"/>
                  </a:lnTo>
                  <a:lnTo>
                    <a:pt x="36" y="124"/>
                  </a:lnTo>
                  <a:lnTo>
                    <a:pt x="29" y="122"/>
                  </a:lnTo>
                  <a:lnTo>
                    <a:pt x="26" y="115"/>
                  </a:lnTo>
                  <a:lnTo>
                    <a:pt x="40" y="86"/>
                  </a:lnTo>
                  <a:lnTo>
                    <a:pt x="24" y="84"/>
                  </a:lnTo>
                  <a:lnTo>
                    <a:pt x="27" y="68"/>
                  </a:lnTo>
                  <a:lnTo>
                    <a:pt x="42" y="68"/>
                  </a:lnTo>
                  <a:lnTo>
                    <a:pt x="13" y="52"/>
                  </a:lnTo>
                  <a:lnTo>
                    <a:pt x="15" y="43"/>
                  </a:lnTo>
                  <a:lnTo>
                    <a:pt x="9" y="39"/>
                  </a:lnTo>
                  <a:lnTo>
                    <a:pt x="9" y="30"/>
                  </a:lnTo>
                  <a:lnTo>
                    <a:pt x="0" y="21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7" y="14"/>
                  </a:lnTo>
                  <a:lnTo>
                    <a:pt x="40" y="5"/>
                  </a:lnTo>
                  <a:lnTo>
                    <a:pt x="49" y="3"/>
                  </a:lnTo>
                  <a:lnTo>
                    <a:pt x="60" y="0"/>
                  </a:lnTo>
                  <a:lnTo>
                    <a:pt x="63" y="5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70" name="Freeform 49"/>
            <p:cNvSpPr>
              <a:spLocks noChangeAspect="1"/>
            </p:cNvSpPr>
            <p:nvPr/>
          </p:nvSpPr>
          <p:spPr bwMode="auto">
            <a:xfrm>
              <a:off x="4081" y="3231"/>
              <a:ext cx="81" cy="69"/>
            </a:xfrm>
            <a:custGeom>
              <a:avLst/>
              <a:gdLst>
                <a:gd name="T0" fmla="*/ 1 w 117"/>
                <a:gd name="T1" fmla="*/ 1 h 102"/>
                <a:gd name="T2" fmla="*/ 1 w 117"/>
                <a:gd name="T3" fmla="*/ 1 h 102"/>
                <a:gd name="T4" fmla="*/ 2 w 117"/>
                <a:gd name="T5" fmla="*/ 1 h 102"/>
                <a:gd name="T6" fmla="*/ 2 w 117"/>
                <a:gd name="T7" fmla="*/ 1 h 102"/>
                <a:gd name="T8" fmla="*/ 2 w 117"/>
                <a:gd name="T9" fmla="*/ 1 h 102"/>
                <a:gd name="T10" fmla="*/ 2 w 117"/>
                <a:gd name="T11" fmla="*/ 1 h 102"/>
                <a:gd name="T12" fmla="*/ 2 w 117"/>
                <a:gd name="T13" fmla="*/ 1 h 102"/>
                <a:gd name="T14" fmla="*/ 1 w 117"/>
                <a:gd name="T15" fmla="*/ 1 h 102"/>
                <a:gd name="T16" fmla="*/ 1 w 117"/>
                <a:gd name="T17" fmla="*/ 1 h 102"/>
                <a:gd name="T18" fmla="*/ 1 w 117"/>
                <a:gd name="T19" fmla="*/ 1 h 102"/>
                <a:gd name="T20" fmla="*/ 1 w 117"/>
                <a:gd name="T21" fmla="*/ 1 h 102"/>
                <a:gd name="T22" fmla="*/ 1 w 117"/>
                <a:gd name="T23" fmla="*/ 1 h 102"/>
                <a:gd name="T24" fmla="*/ 1 w 117"/>
                <a:gd name="T25" fmla="*/ 1 h 102"/>
                <a:gd name="T26" fmla="*/ 1 w 117"/>
                <a:gd name="T27" fmla="*/ 1 h 102"/>
                <a:gd name="T28" fmla="*/ 1 w 117"/>
                <a:gd name="T29" fmla="*/ 1 h 102"/>
                <a:gd name="T30" fmla="*/ 1 w 117"/>
                <a:gd name="T31" fmla="*/ 1 h 102"/>
                <a:gd name="T32" fmla="*/ 0 w 117"/>
                <a:gd name="T33" fmla="*/ 1 h 102"/>
                <a:gd name="T34" fmla="*/ 1 w 117"/>
                <a:gd name="T35" fmla="*/ 1 h 102"/>
                <a:gd name="T36" fmla="*/ 1 w 117"/>
                <a:gd name="T37" fmla="*/ 1 h 102"/>
                <a:gd name="T38" fmla="*/ 1 w 117"/>
                <a:gd name="T39" fmla="*/ 1 h 102"/>
                <a:gd name="T40" fmla="*/ 1 w 117"/>
                <a:gd name="T41" fmla="*/ 1 h 102"/>
                <a:gd name="T42" fmla="*/ 1 w 117"/>
                <a:gd name="T43" fmla="*/ 1 h 102"/>
                <a:gd name="T44" fmla="*/ 1 w 117"/>
                <a:gd name="T45" fmla="*/ 1 h 102"/>
                <a:gd name="T46" fmla="*/ 1 w 117"/>
                <a:gd name="T47" fmla="*/ 1 h 102"/>
                <a:gd name="T48" fmla="*/ 1 w 117"/>
                <a:gd name="T49" fmla="*/ 1 h 102"/>
                <a:gd name="T50" fmla="*/ 1 w 117"/>
                <a:gd name="T51" fmla="*/ 1 h 102"/>
                <a:gd name="T52" fmla="*/ 1 w 117"/>
                <a:gd name="T53" fmla="*/ 1 h 102"/>
                <a:gd name="T54" fmla="*/ 1 w 117"/>
                <a:gd name="T55" fmla="*/ 1 h 102"/>
                <a:gd name="T56" fmla="*/ 1 w 117"/>
                <a:gd name="T57" fmla="*/ 0 h 102"/>
                <a:gd name="T58" fmla="*/ 1 w 117"/>
                <a:gd name="T59" fmla="*/ 1 h 10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17"/>
                <a:gd name="T91" fmla="*/ 0 h 102"/>
                <a:gd name="T92" fmla="*/ 117 w 117"/>
                <a:gd name="T93" fmla="*/ 102 h 10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17" h="102">
                  <a:moveTo>
                    <a:pt x="85" y="3"/>
                  </a:moveTo>
                  <a:lnTo>
                    <a:pt x="85" y="9"/>
                  </a:lnTo>
                  <a:lnTo>
                    <a:pt x="106" y="21"/>
                  </a:lnTo>
                  <a:lnTo>
                    <a:pt x="115" y="47"/>
                  </a:lnTo>
                  <a:lnTo>
                    <a:pt x="117" y="61"/>
                  </a:lnTo>
                  <a:lnTo>
                    <a:pt x="112" y="63"/>
                  </a:lnTo>
                  <a:lnTo>
                    <a:pt x="101" y="75"/>
                  </a:lnTo>
                  <a:lnTo>
                    <a:pt x="83" y="77"/>
                  </a:lnTo>
                  <a:lnTo>
                    <a:pt x="67" y="86"/>
                  </a:lnTo>
                  <a:lnTo>
                    <a:pt x="58" y="95"/>
                  </a:lnTo>
                  <a:lnTo>
                    <a:pt x="42" y="99"/>
                  </a:lnTo>
                  <a:lnTo>
                    <a:pt x="31" y="101"/>
                  </a:lnTo>
                  <a:lnTo>
                    <a:pt x="27" y="102"/>
                  </a:lnTo>
                  <a:lnTo>
                    <a:pt x="20" y="97"/>
                  </a:lnTo>
                  <a:lnTo>
                    <a:pt x="11" y="90"/>
                  </a:lnTo>
                  <a:lnTo>
                    <a:pt x="2" y="72"/>
                  </a:lnTo>
                  <a:lnTo>
                    <a:pt x="0" y="57"/>
                  </a:lnTo>
                  <a:lnTo>
                    <a:pt x="2" y="43"/>
                  </a:lnTo>
                  <a:lnTo>
                    <a:pt x="2" y="36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22" y="9"/>
                  </a:lnTo>
                  <a:lnTo>
                    <a:pt x="25" y="12"/>
                  </a:lnTo>
                  <a:lnTo>
                    <a:pt x="34" y="10"/>
                  </a:lnTo>
                  <a:lnTo>
                    <a:pt x="36" y="3"/>
                  </a:lnTo>
                  <a:lnTo>
                    <a:pt x="49" y="5"/>
                  </a:lnTo>
                  <a:lnTo>
                    <a:pt x="56" y="1"/>
                  </a:lnTo>
                  <a:lnTo>
                    <a:pt x="67" y="3"/>
                  </a:lnTo>
                  <a:lnTo>
                    <a:pt x="76" y="0"/>
                  </a:lnTo>
                  <a:lnTo>
                    <a:pt x="85" y="3"/>
                  </a:lnTo>
                  <a:close/>
                </a:path>
              </a:pathLst>
            </a:custGeom>
            <a:solidFill>
              <a:srgbClr val="CDCAC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71" name="Freeform 50"/>
            <p:cNvSpPr>
              <a:spLocks noChangeAspect="1"/>
            </p:cNvSpPr>
            <p:nvPr/>
          </p:nvSpPr>
          <p:spPr bwMode="auto">
            <a:xfrm>
              <a:off x="4081" y="3231"/>
              <a:ext cx="81" cy="69"/>
            </a:xfrm>
            <a:custGeom>
              <a:avLst/>
              <a:gdLst>
                <a:gd name="T0" fmla="*/ 1 w 117"/>
                <a:gd name="T1" fmla="*/ 1 h 102"/>
                <a:gd name="T2" fmla="*/ 1 w 117"/>
                <a:gd name="T3" fmla="*/ 1 h 102"/>
                <a:gd name="T4" fmla="*/ 2 w 117"/>
                <a:gd name="T5" fmla="*/ 1 h 102"/>
                <a:gd name="T6" fmla="*/ 2 w 117"/>
                <a:gd name="T7" fmla="*/ 1 h 102"/>
                <a:gd name="T8" fmla="*/ 2 w 117"/>
                <a:gd name="T9" fmla="*/ 1 h 102"/>
                <a:gd name="T10" fmla="*/ 2 w 117"/>
                <a:gd name="T11" fmla="*/ 1 h 102"/>
                <a:gd name="T12" fmla="*/ 2 w 117"/>
                <a:gd name="T13" fmla="*/ 1 h 102"/>
                <a:gd name="T14" fmla="*/ 1 w 117"/>
                <a:gd name="T15" fmla="*/ 1 h 102"/>
                <a:gd name="T16" fmla="*/ 1 w 117"/>
                <a:gd name="T17" fmla="*/ 1 h 102"/>
                <a:gd name="T18" fmla="*/ 1 w 117"/>
                <a:gd name="T19" fmla="*/ 1 h 102"/>
                <a:gd name="T20" fmla="*/ 1 w 117"/>
                <a:gd name="T21" fmla="*/ 1 h 102"/>
                <a:gd name="T22" fmla="*/ 1 w 117"/>
                <a:gd name="T23" fmla="*/ 1 h 102"/>
                <a:gd name="T24" fmla="*/ 1 w 117"/>
                <a:gd name="T25" fmla="*/ 1 h 102"/>
                <a:gd name="T26" fmla="*/ 1 w 117"/>
                <a:gd name="T27" fmla="*/ 1 h 102"/>
                <a:gd name="T28" fmla="*/ 1 w 117"/>
                <a:gd name="T29" fmla="*/ 1 h 102"/>
                <a:gd name="T30" fmla="*/ 1 w 117"/>
                <a:gd name="T31" fmla="*/ 1 h 102"/>
                <a:gd name="T32" fmla="*/ 0 w 117"/>
                <a:gd name="T33" fmla="*/ 1 h 102"/>
                <a:gd name="T34" fmla="*/ 1 w 117"/>
                <a:gd name="T35" fmla="*/ 1 h 102"/>
                <a:gd name="T36" fmla="*/ 1 w 117"/>
                <a:gd name="T37" fmla="*/ 1 h 102"/>
                <a:gd name="T38" fmla="*/ 1 w 117"/>
                <a:gd name="T39" fmla="*/ 1 h 102"/>
                <a:gd name="T40" fmla="*/ 1 w 117"/>
                <a:gd name="T41" fmla="*/ 1 h 102"/>
                <a:gd name="T42" fmla="*/ 1 w 117"/>
                <a:gd name="T43" fmla="*/ 1 h 102"/>
                <a:gd name="T44" fmla="*/ 1 w 117"/>
                <a:gd name="T45" fmla="*/ 1 h 102"/>
                <a:gd name="T46" fmla="*/ 1 w 117"/>
                <a:gd name="T47" fmla="*/ 1 h 102"/>
                <a:gd name="T48" fmla="*/ 1 w 117"/>
                <a:gd name="T49" fmla="*/ 1 h 102"/>
                <a:gd name="T50" fmla="*/ 1 w 117"/>
                <a:gd name="T51" fmla="*/ 1 h 102"/>
                <a:gd name="T52" fmla="*/ 1 w 117"/>
                <a:gd name="T53" fmla="*/ 1 h 102"/>
                <a:gd name="T54" fmla="*/ 1 w 117"/>
                <a:gd name="T55" fmla="*/ 1 h 102"/>
                <a:gd name="T56" fmla="*/ 1 w 117"/>
                <a:gd name="T57" fmla="*/ 0 h 102"/>
                <a:gd name="T58" fmla="*/ 1 w 117"/>
                <a:gd name="T59" fmla="*/ 1 h 10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17"/>
                <a:gd name="T91" fmla="*/ 0 h 102"/>
                <a:gd name="T92" fmla="*/ 117 w 117"/>
                <a:gd name="T93" fmla="*/ 102 h 10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17" h="102">
                  <a:moveTo>
                    <a:pt x="85" y="3"/>
                  </a:moveTo>
                  <a:lnTo>
                    <a:pt x="85" y="9"/>
                  </a:lnTo>
                  <a:lnTo>
                    <a:pt x="106" y="21"/>
                  </a:lnTo>
                  <a:lnTo>
                    <a:pt x="115" y="47"/>
                  </a:lnTo>
                  <a:lnTo>
                    <a:pt x="117" y="61"/>
                  </a:lnTo>
                  <a:lnTo>
                    <a:pt x="112" y="63"/>
                  </a:lnTo>
                  <a:lnTo>
                    <a:pt x="101" y="75"/>
                  </a:lnTo>
                  <a:lnTo>
                    <a:pt x="83" y="77"/>
                  </a:lnTo>
                  <a:lnTo>
                    <a:pt x="67" y="86"/>
                  </a:lnTo>
                  <a:lnTo>
                    <a:pt x="58" y="95"/>
                  </a:lnTo>
                  <a:lnTo>
                    <a:pt x="42" y="99"/>
                  </a:lnTo>
                  <a:lnTo>
                    <a:pt x="31" y="101"/>
                  </a:lnTo>
                  <a:lnTo>
                    <a:pt x="27" y="102"/>
                  </a:lnTo>
                  <a:lnTo>
                    <a:pt x="20" y="97"/>
                  </a:lnTo>
                  <a:lnTo>
                    <a:pt x="11" y="90"/>
                  </a:lnTo>
                  <a:lnTo>
                    <a:pt x="2" y="72"/>
                  </a:lnTo>
                  <a:lnTo>
                    <a:pt x="0" y="57"/>
                  </a:lnTo>
                  <a:lnTo>
                    <a:pt x="2" y="43"/>
                  </a:lnTo>
                  <a:lnTo>
                    <a:pt x="2" y="36"/>
                  </a:lnTo>
                  <a:lnTo>
                    <a:pt x="7" y="32"/>
                  </a:lnTo>
                  <a:lnTo>
                    <a:pt x="7" y="21"/>
                  </a:lnTo>
                  <a:lnTo>
                    <a:pt x="22" y="9"/>
                  </a:lnTo>
                  <a:lnTo>
                    <a:pt x="25" y="12"/>
                  </a:lnTo>
                  <a:lnTo>
                    <a:pt x="34" y="10"/>
                  </a:lnTo>
                  <a:lnTo>
                    <a:pt x="36" y="3"/>
                  </a:lnTo>
                  <a:lnTo>
                    <a:pt x="49" y="5"/>
                  </a:lnTo>
                  <a:lnTo>
                    <a:pt x="56" y="1"/>
                  </a:lnTo>
                  <a:lnTo>
                    <a:pt x="67" y="3"/>
                  </a:lnTo>
                  <a:lnTo>
                    <a:pt x="76" y="0"/>
                  </a:lnTo>
                  <a:lnTo>
                    <a:pt x="85" y="3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72" name="Freeform 51"/>
            <p:cNvSpPr>
              <a:spLocks noChangeAspect="1"/>
            </p:cNvSpPr>
            <p:nvPr/>
          </p:nvSpPr>
          <p:spPr bwMode="auto">
            <a:xfrm>
              <a:off x="3922" y="3114"/>
              <a:ext cx="124" cy="117"/>
            </a:xfrm>
            <a:custGeom>
              <a:avLst/>
              <a:gdLst>
                <a:gd name="T0" fmla="*/ 3 w 180"/>
                <a:gd name="T1" fmla="*/ 1 h 170"/>
                <a:gd name="T2" fmla="*/ 3 w 180"/>
                <a:gd name="T3" fmla="*/ 1 h 170"/>
                <a:gd name="T4" fmla="*/ 3 w 180"/>
                <a:gd name="T5" fmla="*/ 1 h 170"/>
                <a:gd name="T6" fmla="*/ 3 w 180"/>
                <a:gd name="T7" fmla="*/ 1 h 170"/>
                <a:gd name="T8" fmla="*/ 3 w 180"/>
                <a:gd name="T9" fmla="*/ 2 h 170"/>
                <a:gd name="T10" fmla="*/ 3 w 180"/>
                <a:gd name="T11" fmla="*/ 2 h 170"/>
                <a:gd name="T12" fmla="*/ 3 w 180"/>
                <a:gd name="T13" fmla="*/ 2 h 170"/>
                <a:gd name="T14" fmla="*/ 3 w 180"/>
                <a:gd name="T15" fmla="*/ 2 h 170"/>
                <a:gd name="T16" fmla="*/ 2 w 180"/>
                <a:gd name="T17" fmla="*/ 2 h 170"/>
                <a:gd name="T18" fmla="*/ 2 w 180"/>
                <a:gd name="T19" fmla="*/ 2 h 170"/>
                <a:gd name="T20" fmla="*/ 2 w 180"/>
                <a:gd name="T21" fmla="*/ 2 h 170"/>
                <a:gd name="T22" fmla="*/ 2 w 180"/>
                <a:gd name="T23" fmla="*/ 2 h 170"/>
                <a:gd name="T24" fmla="*/ 2 w 180"/>
                <a:gd name="T25" fmla="*/ 2 h 170"/>
                <a:gd name="T26" fmla="*/ 2 w 180"/>
                <a:gd name="T27" fmla="*/ 3 h 170"/>
                <a:gd name="T28" fmla="*/ 2 w 180"/>
                <a:gd name="T29" fmla="*/ 3 h 170"/>
                <a:gd name="T30" fmla="*/ 2 w 180"/>
                <a:gd name="T31" fmla="*/ 3 h 170"/>
                <a:gd name="T32" fmla="*/ 1 w 180"/>
                <a:gd name="T33" fmla="*/ 2 h 170"/>
                <a:gd name="T34" fmla="*/ 1 w 180"/>
                <a:gd name="T35" fmla="*/ 2 h 170"/>
                <a:gd name="T36" fmla="*/ 1 w 180"/>
                <a:gd name="T37" fmla="*/ 2 h 170"/>
                <a:gd name="T38" fmla="*/ 1 w 180"/>
                <a:gd name="T39" fmla="*/ 2 h 170"/>
                <a:gd name="T40" fmla="*/ 1 w 180"/>
                <a:gd name="T41" fmla="*/ 1 h 170"/>
                <a:gd name="T42" fmla="*/ 1 w 180"/>
                <a:gd name="T43" fmla="*/ 1 h 170"/>
                <a:gd name="T44" fmla="*/ 1 w 180"/>
                <a:gd name="T45" fmla="*/ 1 h 170"/>
                <a:gd name="T46" fmla="*/ 1 w 180"/>
                <a:gd name="T47" fmla="*/ 1 h 170"/>
                <a:gd name="T48" fmla="*/ 0 w 180"/>
                <a:gd name="T49" fmla="*/ 1 h 170"/>
                <a:gd name="T50" fmla="*/ 1 w 180"/>
                <a:gd name="T51" fmla="*/ 0 h 170"/>
                <a:gd name="T52" fmla="*/ 1 w 180"/>
                <a:gd name="T53" fmla="*/ 1 h 170"/>
                <a:gd name="T54" fmla="*/ 1 w 180"/>
                <a:gd name="T55" fmla="*/ 1 h 170"/>
                <a:gd name="T56" fmla="*/ 1 w 180"/>
                <a:gd name="T57" fmla="*/ 1 h 170"/>
                <a:gd name="T58" fmla="*/ 1 w 180"/>
                <a:gd name="T59" fmla="*/ 1 h 170"/>
                <a:gd name="T60" fmla="*/ 1 w 180"/>
                <a:gd name="T61" fmla="*/ 1 h 170"/>
                <a:gd name="T62" fmla="*/ 2 w 180"/>
                <a:gd name="T63" fmla="*/ 1 h 170"/>
                <a:gd name="T64" fmla="*/ 2 w 180"/>
                <a:gd name="T65" fmla="*/ 1 h 170"/>
                <a:gd name="T66" fmla="*/ 2 w 180"/>
                <a:gd name="T67" fmla="*/ 1 h 170"/>
                <a:gd name="T68" fmla="*/ 3 w 180"/>
                <a:gd name="T69" fmla="*/ 1 h 170"/>
                <a:gd name="T70" fmla="*/ 3 w 180"/>
                <a:gd name="T71" fmla="*/ 1 h 17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80"/>
                <a:gd name="T109" fmla="*/ 0 h 170"/>
                <a:gd name="T110" fmla="*/ 180 w 180"/>
                <a:gd name="T111" fmla="*/ 170 h 17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80" h="170">
                  <a:moveTo>
                    <a:pt x="171" y="27"/>
                  </a:moveTo>
                  <a:lnTo>
                    <a:pt x="157" y="56"/>
                  </a:lnTo>
                  <a:lnTo>
                    <a:pt x="160" y="63"/>
                  </a:lnTo>
                  <a:lnTo>
                    <a:pt x="167" y="65"/>
                  </a:lnTo>
                  <a:lnTo>
                    <a:pt x="180" y="74"/>
                  </a:lnTo>
                  <a:lnTo>
                    <a:pt x="178" y="80"/>
                  </a:lnTo>
                  <a:lnTo>
                    <a:pt x="169" y="80"/>
                  </a:lnTo>
                  <a:lnTo>
                    <a:pt x="166" y="83"/>
                  </a:lnTo>
                  <a:lnTo>
                    <a:pt x="176" y="99"/>
                  </a:lnTo>
                  <a:lnTo>
                    <a:pt x="175" y="105"/>
                  </a:lnTo>
                  <a:lnTo>
                    <a:pt x="167" y="101"/>
                  </a:lnTo>
                  <a:lnTo>
                    <a:pt x="164" y="108"/>
                  </a:lnTo>
                  <a:lnTo>
                    <a:pt x="160" y="107"/>
                  </a:lnTo>
                  <a:lnTo>
                    <a:pt x="157" y="108"/>
                  </a:lnTo>
                  <a:lnTo>
                    <a:pt x="151" y="110"/>
                  </a:lnTo>
                  <a:lnTo>
                    <a:pt x="158" y="121"/>
                  </a:lnTo>
                  <a:lnTo>
                    <a:pt x="157" y="125"/>
                  </a:lnTo>
                  <a:lnTo>
                    <a:pt x="144" y="117"/>
                  </a:lnTo>
                  <a:lnTo>
                    <a:pt x="140" y="110"/>
                  </a:lnTo>
                  <a:lnTo>
                    <a:pt x="135" y="110"/>
                  </a:lnTo>
                  <a:lnTo>
                    <a:pt x="133" y="117"/>
                  </a:lnTo>
                  <a:lnTo>
                    <a:pt x="140" y="128"/>
                  </a:lnTo>
                  <a:lnTo>
                    <a:pt x="142" y="134"/>
                  </a:lnTo>
                  <a:lnTo>
                    <a:pt x="137" y="141"/>
                  </a:lnTo>
                  <a:lnTo>
                    <a:pt x="133" y="141"/>
                  </a:lnTo>
                  <a:lnTo>
                    <a:pt x="128" y="144"/>
                  </a:lnTo>
                  <a:lnTo>
                    <a:pt x="129" y="150"/>
                  </a:lnTo>
                  <a:lnTo>
                    <a:pt x="128" y="155"/>
                  </a:lnTo>
                  <a:lnTo>
                    <a:pt x="133" y="162"/>
                  </a:lnTo>
                  <a:lnTo>
                    <a:pt x="133" y="166"/>
                  </a:lnTo>
                  <a:lnTo>
                    <a:pt x="129" y="168"/>
                  </a:lnTo>
                  <a:lnTo>
                    <a:pt x="128" y="170"/>
                  </a:lnTo>
                  <a:lnTo>
                    <a:pt x="110" y="155"/>
                  </a:lnTo>
                  <a:lnTo>
                    <a:pt x="93" y="144"/>
                  </a:lnTo>
                  <a:lnTo>
                    <a:pt x="90" y="144"/>
                  </a:lnTo>
                  <a:lnTo>
                    <a:pt x="88" y="135"/>
                  </a:lnTo>
                  <a:lnTo>
                    <a:pt x="70" y="125"/>
                  </a:lnTo>
                  <a:lnTo>
                    <a:pt x="72" y="112"/>
                  </a:lnTo>
                  <a:lnTo>
                    <a:pt x="65" y="110"/>
                  </a:lnTo>
                  <a:lnTo>
                    <a:pt x="57" y="108"/>
                  </a:lnTo>
                  <a:lnTo>
                    <a:pt x="56" y="98"/>
                  </a:lnTo>
                  <a:lnTo>
                    <a:pt x="47" y="90"/>
                  </a:lnTo>
                  <a:lnTo>
                    <a:pt x="38" y="80"/>
                  </a:lnTo>
                  <a:lnTo>
                    <a:pt x="27" y="74"/>
                  </a:lnTo>
                  <a:lnTo>
                    <a:pt x="23" y="67"/>
                  </a:lnTo>
                  <a:lnTo>
                    <a:pt x="20" y="69"/>
                  </a:lnTo>
                  <a:lnTo>
                    <a:pt x="18" y="65"/>
                  </a:lnTo>
                  <a:lnTo>
                    <a:pt x="21" y="60"/>
                  </a:lnTo>
                  <a:lnTo>
                    <a:pt x="14" y="40"/>
                  </a:lnTo>
                  <a:lnTo>
                    <a:pt x="0" y="29"/>
                  </a:lnTo>
                  <a:lnTo>
                    <a:pt x="0" y="16"/>
                  </a:lnTo>
                  <a:lnTo>
                    <a:pt x="7" y="0"/>
                  </a:lnTo>
                  <a:lnTo>
                    <a:pt x="25" y="18"/>
                  </a:lnTo>
                  <a:lnTo>
                    <a:pt x="30" y="15"/>
                  </a:lnTo>
                  <a:lnTo>
                    <a:pt x="36" y="4"/>
                  </a:lnTo>
                  <a:lnTo>
                    <a:pt x="48" y="7"/>
                  </a:lnTo>
                  <a:lnTo>
                    <a:pt x="54" y="2"/>
                  </a:lnTo>
                  <a:lnTo>
                    <a:pt x="66" y="11"/>
                  </a:lnTo>
                  <a:lnTo>
                    <a:pt x="72" y="7"/>
                  </a:lnTo>
                  <a:lnTo>
                    <a:pt x="79" y="9"/>
                  </a:lnTo>
                  <a:lnTo>
                    <a:pt x="81" y="13"/>
                  </a:lnTo>
                  <a:lnTo>
                    <a:pt x="90" y="11"/>
                  </a:lnTo>
                  <a:lnTo>
                    <a:pt x="99" y="15"/>
                  </a:lnTo>
                  <a:lnTo>
                    <a:pt x="106" y="11"/>
                  </a:lnTo>
                  <a:lnTo>
                    <a:pt x="110" y="13"/>
                  </a:lnTo>
                  <a:lnTo>
                    <a:pt x="117" y="11"/>
                  </a:lnTo>
                  <a:lnTo>
                    <a:pt x="124" y="15"/>
                  </a:lnTo>
                  <a:lnTo>
                    <a:pt x="133" y="11"/>
                  </a:lnTo>
                  <a:lnTo>
                    <a:pt x="140" y="20"/>
                  </a:lnTo>
                  <a:lnTo>
                    <a:pt x="148" y="27"/>
                  </a:lnTo>
                  <a:lnTo>
                    <a:pt x="155" y="25"/>
                  </a:lnTo>
                  <a:lnTo>
                    <a:pt x="171" y="27"/>
                  </a:lnTo>
                  <a:close/>
                </a:path>
              </a:pathLst>
            </a:custGeom>
            <a:solidFill>
              <a:srgbClr val="CDCAC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73" name="Freeform 52"/>
            <p:cNvSpPr>
              <a:spLocks noChangeAspect="1"/>
            </p:cNvSpPr>
            <p:nvPr/>
          </p:nvSpPr>
          <p:spPr bwMode="auto">
            <a:xfrm>
              <a:off x="3922" y="3114"/>
              <a:ext cx="124" cy="117"/>
            </a:xfrm>
            <a:custGeom>
              <a:avLst/>
              <a:gdLst>
                <a:gd name="T0" fmla="*/ 3 w 180"/>
                <a:gd name="T1" fmla="*/ 1 h 170"/>
                <a:gd name="T2" fmla="*/ 3 w 180"/>
                <a:gd name="T3" fmla="*/ 1 h 170"/>
                <a:gd name="T4" fmla="*/ 3 w 180"/>
                <a:gd name="T5" fmla="*/ 1 h 170"/>
                <a:gd name="T6" fmla="*/ 3 w 180"/>
                <a:gd name="T7" fmla="*/ 1 h 170"/>
                <a:gd name="T8" fmla="*/ 3 w 180"/>
                <a:gd name="T9" fmla="*/ 2 h 170"/>
                <a:gd name="T10" fmla="*/ 3 w 180"/>
                <a:gd name="T11" fmla="*/ 2 h 170"/>
                <a:gd name="T12" fmla="*/ 3 w 180"/>
                <a:gd name="T13" fmla="*/ 2 h 170"/>
                <a:gd name="T14" fmla="*/ 3 w 180"/>
                <a:gd name="T15" fmla="*/ 2 h 170"/>
                <a:gd name="T16" fmla="*/ 2 w 180"/>
                <a:gd name="T17" fmla="*/ 2 h 170"/>
                <a:gd name="T18" fmla="*/ 2 w 180"/>
                <a:gd name="T19" fmla="*/ 2 h 170"/>
                <a:gd name="T20" fmla="*/ 2 w 180"/>
                <a:gd name="T21" fmla="*/ 2 h 170"/>
                <a:gd name="T22" fmla="*/ 2 w 180"/>
                <a:gd name="T23" fmla="*/ 2 h 170"/>
                <a:gd name="T24" fmla="*/ 2 w 180"/>
                <a:gd name="T25" fmla="*/ 2 h 170"/>
                <a:gd name="T26" fmla="*/ 2 w 180"/>
                <a:gd name="T27" fmla="*/ 3 h 170"/>
                <a:gd name="T28" fmla="*/ 2 w 180"/>
                <a:gd name="T29" fmla="*/ 3 h 170"/>
                <a:gd name="T30" fmla="*/ 2 w 180"/>
                <a:gd name="T31" fmla="*/ 3 h 170"/>
                <a:gd name="T32" fmla="*/ 1 w 180"/>
                <a:gd name="T33" fmla="*/ 2 h 170"/>
                <a:gd name="T34" fmla="*/ 1 w 180"/>
                <a:gd name="T35" fmla="*/ 2 h 170"/>
                <a:gd name="T36" fmla="*/ 1 w 180"/>
                <a:gd name="T37" fmla="*/ 2 h 170"/>
                <a:gd name="T38" fmla="*/ 1 w 180"/>
                <a:gd name="T39" fmla="*/ 2 h 170"/>
                <a:gd name="T40" fmla="*/ 1 w 180"/>
                <a:gd name="T41" fmla="*/ 1 h 170"/>
                <a:gd name="T42" fmla="*/ 1 w 180"/>
                <a:gd name="T43" fmla="*/ 1 h 170"/>
                <a:gd name="T44" fmla="*/ 1 w 180"/>
                <a:gd name="T45" fmla="*/ 1 h 170"/>
                <a:gd name="T46" fmla="*/ 1 w 180"/>
                <a:gd name="T47" fmla="*/ 1 h 170"/>
                <a:gd name="T48" fmla="*/ 0 w 180"/>
                <a:gd name="T49" fmla="*/ 1 h 170"/>
                <a:gd name="T50" fmla="*/ 1 w 180"/>
                <a:gd name="T51" fmla="*/ 0 h 170"/>
                <a:gd name="T52" fmla="*/ 1 w 180"/>
                <a:gd name="T53" fmla="*/ 1 h 170"/>
                <a:gd name="T54" fmla="*/ 1 w 180"/>
                <a:gd name="T55" fmla="*/ 1 h 170"/>
                <a:gd name="T56" fmla="*/ 1 w 180"/>
                <a:gd name="T57" fmla="*/ 1 h 170"/>
                <a:gd name="T58" fmla="*/ 1 w 180"/>
                <a:gd name="T59" fmla="*/ 1 h 170"/>
                <a:gd name="T60" fmla="*/ 1 w 180"/>
                <a:gd name="T61" fmla="*/ 1 h 170"/>
                <a:gd name="T62" fmla="*/ 2 w 180"/>
                <a:gd name="T63" fmla="*/ 1 h 170"/>
                <a:gd name="T64" fmla="*/ 2 w 180"/>
                <a:gd name="T65" fmla="*/ 1 h 170"/>
                <a:gd name="T66" fmla="*/ 2 w 180"/>
                <a:gd name="T67" fmla="*/ 1 h 170"/>
                <a:gd name="T68" fmla="*/ 3 w 180"/>
                <a:gd name="T69" fmla="*/ 1 h 170"/>
                <a:gd name="T70" fmla="*/ 3 w 180"/>
                <a:gd name="T71" fmla="*/ 1 h 17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80"/>
                <a:gd name="T109" fmla="*/ 0 h 170"/>
                <a:gd name="T110" fmla="*/ 180 w 180"/>
                <a:gd name="T111" fmla="*/ 170 h 17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80" h="170">
                  <a:moveTo>
                    <a:pt x="171" y="27"/>
                  </a:moveTo>
                  <a:lnTo>
                    <a:pt x="157" y="56"/>
                  </a:lnTo>
                  <a:lnTo>
                    <a:pt x="160" y="63"/>
                  </a:lnTo>
                  <a:lnTo>
                    <a:pt x="167" y="65"/>
                  </a:lnTo>
                  <a:lnTo>
                    <a:pt x="180" y="74"/>
                  </a:lnTo>
                  <a:lnTo>
                    <a:pt x="178" y="80"/>
                  </a:lnTo>
                  <a:lnTo>
                    <a:pt x="169" y="80"/>
                  </a:lnTo>
                  <a:lnTo>
                    <a:pt x="166" y="83"/>
                  </a:lnTo>
                  <a:lnTo>
                    <a:pt x="176" y="99"/>
                  </a:lnTo>
                  <a:lnTo>
                    <a:pt x="175" y="105"/>
                  </a:lnTo>
                  <a:lnTo>
                    <a:pt x="167" y="101"/>
                  </a:lnTo>
                  <a:lnTo>
                    <a:pt x="164" y="108"/>
                  </a:lnTo>
                  <a:lnTo>
                    <a:pt x="160" y="107"/>
                  </a:lnTo>
                  <a:lnTo>
                    <a:pt x="157" y="108"/>
                  </a:lnTo>
                  <a:lnTo>
                    <a:pt x="151" y="110"/>
                  </a:lnTo>
                  <a:lnTo>
                    <a:pt x="158" y="121"/>
                  </a:lnTo>
                  <a:lnTo>
                    <a:pt x="157" y="125"/>
                  </a:lnTo>
                  <a:lnTo>
                    <a:pt x="144" y="117"/>
                  </a:lnTo>
                  <a:lnTo>
                    <a:pt x="140" y="110"/>
                  </a:lnTo>
                  <a:lnTo>
                    <a:pt x="135" y="110"/>
                  </a:lnTo>
                  <a:lnTo>
                    <a:pt x="133" y="117"/>
                  </a:lnTo>
                  <a:lnTo>
                    <a:pt x="140" y="128"/>
                  </a:lnTo>
                  <a:lnTo>
                    <a:pt x="142" y="134"/>
                  </a:lnTo>
                  <a:lnTo>
                    <a:pt x="137" y="141"/>
                  </a:lnTo>
                  <a:lnTo>
                    <a:pt x="133" y="141"/>
                  </a:lnTo>
                  <a:lnTo>
                    <a:pt x="128" y="144"/>
                  </a:lnTo>
                  <a:lnTo>
                    <a:pt x="129" y="150"/>
                  </a:lnTo>
                  <a:lnTo>
                    <a:pt x="128" y="155"/>
                  </a:lnTo>
                  <a:lnTo>
                    <a:pt x="133" y="162"/>
                  </a:lnTo>
                  <a:lnTo>
                    <a:pt x="133" y="166"/>
                  </a:lnTo>
                  <a:lnTo>
                    <a:pt x="129" y="168"/>
                  </a:lnTo>
                  <a:lnTo>
                    <a:pt x="128" y="170"/>
                  </a:lnTo>
                  <a:lnTo>
                    <a:pt x="110" y="155"/>
                  </a:lnTo>
                  <a:lnTo>
                    <a:pt x="93" y="144"/>
                  </a:lnTo>
                  <a:lnTo>
                    <a:pt x="90" y="144"/>
                  </a:lnTo>
                  <a:lnTo>
                    <a:pt x="88" y="135"/>
                  </a:lnTo>
                  <a:lnTo>
                    <a:pt x="70" y="125"/>
                  </a:lnTo>
                  <a:lnTo>
                    <a:pt x="72" y="112"/>
                  </a:lnTo>
                  <a:lnTo>
                    <a:pt x="65" y="110"/>
                  </a:lnTo>
                  <a:lnTo>
                    <a:pt x="57" y="108"/>
                  </a:lnTo>
                  <a:lnTo>
                    <a:pt x="56" y="98"/>
                  </a:lnTo>
                  <a:lnTo>
                    <a:pt x="47" y="90"/>
                  </a:lnTo>
                  <a:lnTo>
                    <a:pt x="38" y="80"/>
                  </a:lnTo>
                  <a:lnTo>
                    <a:pt x="27" y="74"/>
                  </a:lnTo>
                  <a:lnTo>
                    <a:pt x="23" y="67"/>
                  </a:lnTo>
                  <a:lnTo>
                    <a:pt x="20" y="69"/>
                  </a:lnTo>
                  <a:lnTo>
                    <a:pt x="18" y="65"/>
                  </a:lnTo>
                  <a:lnTo>
                    <a:pt x="21" y="60"/>
                  </a:lnTo>
                  <a:lnTo>
                    <a:pt x="14" y="40"/>
                  </a:lnTo>
                  <a:lnTo>
                    <a:pt x="0" y="29"/>
                  </a:lnTo>
                  <a:lnTo>
                    <a:pt x="0" y="16"/>
                  </a:lnTo>
                  <a:lnTo>
                    <a:pt x="7" y="0"/>
                  </a:lnTo>
                  <a:lnTo>
                    <a:pt x="25" y="18"/>
                  </a:lnTo>
                  <a:lnTo>
                    <a:pt x="30" y="15"/>
                  </a:lnTo>
                  <a:lnTo>
                    <a:pt x="36" y="4"/>
                  </a:lnTo>
                  <a:lnTo>
                    <a:pt x="48" y="7"/>
                  </a:lnTo>
                  <a:lnTo>
                    <a:pt x="54" y="2"/>
                  </a:lnTo>
                  <a:lnTo>
                    <a:pt x="66" y="11"/>
                  </a:lnTo>
                  <a:lnTo>
                    <a:pt x="72" y="7"/>
                  </a:lnTo>
                  <a:lnTo>
                    <a:pt x="79" y="9"/>
                  </a:lnTo>
                  <a:lnTo>
                    <a:pt x="81" y="13"/>
                  </a:lnTo>
                  <a:lnTo>
                    <a:pt x="90" y="11"/>
                  </a:lnTo>
                  <a:lnTo>
                    <a:pt x="99" y="15"/>
                  </a:lnTo>
                  <a:lnTo>
                    <a:pt x="106" y="11"/>
                  </a:lnTo>
                  <a:lnTo>
                    <a:pt x="110" y="13"/>
                  </a:lnTo>
                  <a:lnTo>
                    <a:pt x="117" y="11"/>
                  </a:lnTo>
                  <a:lnTo>
                    <a:pt x="124" y="15"/>
                  </a:lnTo>
                  <a:lnTo>
                    <a:pt x="133" y="11"/>
                  </a:lnTo>
                  <a:lnTo>
                    <a:pt x="140" y="20"/>
                  </a:lnTo>
                  <a:lnTo>
                    <a:pt x="148" y="27"/>
                  </a:lnTo>
                  <a:lnTo>
                    <a:pt x="155" y="25"/>
                  </a:lnTo>
                  <a:lnTo>
                    <a:pt x="171" y="27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74" name="Freeform 53"/>
            <p:cNvSpPr>
              <a:spLocks noChangeAspect="1"/>
            </p:cNvSpPr>
            <p:nvPr/>
          </p:nvSpPr>
          <p:spPr bwMode="auto">
            <a:xfrm>
              <a:off x="4008" y="3186"/>
              <a:ext cx="61" cy="75"/>
            </a:xfrm>
            <a:custGeom>
              <a:avLst/>
              <a:gdLst>
                <a:gd name="T0" fmla="*/ 1 w 90"/>
                <a:gd name="T1" fmla="*/ 1 h 108"/>
                <a:gd name="T2" fmla="*/ 1 w 90"/>
                <a:gd name="T3" fmla="*/ 1 h 108"/>
                <a:gd name="T4" fmla="*/ 1 w 90"/>
                <a:gd name="T5" fmla="*/ 1 h 108"/>
                <a:gd name="T6" fmla="*/ 1 w 90"/>
                <a:gd name="T7" fmla="*/ 1 h 108"/>
                <a:gd name="T8" fmla="*/ 1 w 90"/>
                <a:gd name="T9" fmla="*/ 1 h 108"/>
                <a:gd name="T10" fmla="*/ 1 w 90"/>
                <a:gd name="T11" fmla="*/ 1 h 108"/>
                <a:gd name="T12" fmla="*/ 1 w 90"/>
                <a:gd name="T13" fmla="*/ 1 h 108"/>
                <a:gd name="T14" fmla="*/ 1 w 90"/>
                <a:gd name="T15" fmla="*/ 1 h 108"/>
                <a:gd name="T16" fmla="*/ 1 w 90"/>
                <a:gd name="T17" fmla="*/ 1 h 108"/>
                <a:gd name="T18" fmla="*/ 1 w 90"/>
                <a:gd name="T19" fmla="*/ 1 h 108"/>
                <a:gd name="T20" fmla="*/ 1 w 90"/>
                <a:gd name="T21" fmla="*/ 1 h 108"/>
                <a:gd name="T22" fmla="*/ 1 w 90"/>
                <a:gd name="T23" fmla="*/ 1 h 108"/>
                <a:gd name="T24" fmla="*/ 1 w 90"/>
                <a:gd name="T25" fmla="*/ 1 h 108"/>
                <a:gd name="T26" fmla="*/ 1 w 90"/>
                <a:gd name="T27" fmla="*/ 1 h 108"/>
                <a:gd name="T28" fmla="*/ 1 w 90"/>
                <a:gd name="T29" fmla="*/ 1 h 108"/>
                <a:gd name="T30" fmla="*/ 1 w 90"/>
                <a:gd name="T31" fmla="*/ 1 h 108"/>
                <a:gd name="T32" fmla="*/ 1 w 90"/>
                <a:gd name="T33" fmla="*/ 1 h 108"/>
                <a:gd name="T34" fmla="*/ 1 w 90"/>
                <a:gd name="T35" fmla="*/ 1 h 108"/>
                <a:gd name="T36" fmla="*/ 1 w 90"/>
                <a:gd name="T37" fmla="*/ 1 h 108"/>
                <a:gd name="T38" fmla="*/ 1 w 90"/>
                <a:gd name="T39" fmla="*/ 1 h 108"/>
                <a:gd name="T40" fmla="*/ 1 w 90"/>
                <a:gd name="T41" fmla="*/ 1 h 108"/>
                <a:gd name="T42" fmla="*/ 1 w 90"/>
                <a:gd name="T43" fmla="*/ 1 h 108"/>
                <a:gd name="T44" fmla="*/ 1 w 90"/>
                <a:gd name="T45" fmla="*/ 2 h 108"/>
                <a:gd name="T46" fmla="*/ 1 w 90"/>
                <a:gd name="T47" fmla="*/ 2 h 108"/>
                <a:gd name="T48" fmla="*/ 1 w 90"/>
                <a:gd name="T49" fmla="*/ 1 h 108"/>
                <a:gd name="T50" fmla="*/ 1 w 90"/>
                <a:gd name="T51" fmla="*/ 1 h 108"/>
                <a:gd name="T52" fmla="*/ 1 w 90"/>
                <a:gd name="T53" fmla="*/ 1 h 108"/>
                <a:gd name="T54" fmla="*/ 1 w 90"/>
                <a:gd name="T55" fmla="*/ 1 h 108"/>
                <a:gd name="T56" fmla="*/ 1 w 90"/>
                <a:gd name="T57" fmla="*/ 1 h 108"/>
                <a:gd name="T58" fmla="*/ 1 w 90"/>
                <a:gd name="T59" fmla="*/ 1 h 108"/>
                <a:gd name="T60" fmla="*/ 0 w 90"/>
                <a:gd name="T61" fmla="*/ 1 h 108"/>
                <a:gd name="T62" fmla="*/ 1 w 90"/>
                <a:gd name="T63" fmla="*/ 1 h 108"/>
                <a:gd name="T64" fmla="*/ 1 w 90"/>
                <a:gd name="T65" fmla="*/ 1 h 108"/>
                <a:gd name="T66" fmla="*/ 1 w 90"/>
                <a:gd name="T67" fmla="*/ 1 h 108"/>
                <a:gd name="T68" fmla="*/ 1 w 90"/>
                <a:gd name="T69" fmla="*/ 1 h 108"/>
                <a:gd name="T70" fmla="*/ 1 w 90"/>
                <a:gd name="T71" fmla="*/ 1 h 108"/>
                <a:gd name="T72" fmla="*/ 1 w 90"/>
                <a:gd name="T73" fmla="*/ 1 h 108"/>
                <a:gd name="T74" fmla="*/ 1 w 90"/>
                <a:gd name="T75" fmla="*/ 1 h 108"/>
                <a:gd name="T76" fmla="*/ 1 w 90"/>
                <a:gd name="T77" fmla="*/ 1 h 108"/>
                <a:gd name="T78" fmla="*/ 1 w 90"/>
                <a:gd name="T79" fmla="*/ 1 h 108"/>
                <a:gd name="T80" fmla="*/ 1 w 90"/>
                <a:gd name="T81" fmla="*/ 1 h 108"/>
                <a:gd name="T82" fmla="*/ 1 w 90"/>
                <a:gd name="T83" fmla="*/ 1 h 108"/>
                <a:gd name="T84" fmla="*/ 1 w 90"/>
                <a:gd name="T85" fmla="*/ 1 h 108"/>
                <a:gd name="T86" fmla="*/ 1 w 90"/>
                <a:gd name="T87" fmla="*/ 1 h 108"/>
                <a:gd name="T88" fmla="*/ 1 w 90"/>
                <a:gd name="T89" fmla="*/ 1 h 108"/>
                <a:gd name="T90" fmla="*/ 1 w 90"/>
                <a:gd name="T91" fmla="*/ 1 h 108"/>
                <a:gd name="T92" fmla="*/ 1 w 90"/>
                <a:gd name="T93" fmla="*/ 1 h 108"/>
                <a:gd name="T94" fmla="*/ 1 w 90"/>
                <a:gd name="T95" fmla="*/ 1 h 108"/>
                <a:gd name="T96" fmla="*/ 1 w 90"/>
                <a:gd name="T97" fmla="*/ 1 h 108"/>
                <a:gd name="T98" fmla="*/ 1 w 90"/>
                <a:gd name="T99" fmla="*/ 1 h 108"/>
                <a:gd name="T100" fmla="*/ 1 w 90"/>
                <a:gd name="T101" fmla="*/ 0 h 108"/>
                <a:gd name="T102" fmla="*/ 1 w 90"/>
                <a:gd name="T103" fmla="*/ 1 h 10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0"/>
                <a:gd name="T157" fmla="*/ 0 h 108"/>
                <a:gd name="T158" fmla="*/ 90 w 90"/>
                <a:gd name="T159" fmla="*/ 108 h 10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0" h="108">
                  <a:moveTo>
                    <a:pt x="40" y="1"/>
                  </a:moveTo>
                  <a:lnTo>
                    <a:pt x="38" y="9"/>
                  </a:lnTo>
                  <a:lnTo>
                    <a:pt x="45" y="14"/>
                  </a:lnTo>
                  <a:lnTo>
                    <a:pt x="54" y="21"/>
                  </a:lnTo>
                  <a:lnTo>
                    <a:pt x="63" y="28"/>
                  </a:lnTo>
                  <a:lnTo>
                    <a:pt x="65" y="28"/>
                  </a:lnTo>
                  <a:lnTo>
                    <a:pt x="72" y="34"/>
                  </a:lnTo>
                  <a:lnTo>
                    <a:pt x="79" y="37"/>
                  </a:lnTo>
                  <a:lnTo>
                    <a:pt x="87" y="39"/>
                  </a:lnTo>
                  <a:lnTo>
                    <a:pt x="90" y="45"/>
                  </a:lnTo>
                  <a:lnTo>
                    <a:pt x="87" y="46"/>
                  </a:lnTo>
                  <a:lnTo>
                    <a:pt x="81" y="52"/>
                  </a:lnTo>
                  <a:lnTo>
                    <a:pt x="74" y="46"/>
                  </a:lnTo>
                  <a:lnTo>
                    <a:pt x="74" y="48"/>
                  </a:lnTo>
                  <a:lnTo>
                    <a:pt x="74" y="52"/>
                  </a:lnTo>
                  <a:lnTo>
                    <a:pt x="74" y="64"/>
                  </a:lnTo>
                  <a:lnTo>
                    <a:pt x="72" y="64"/>
                  </a:lnTo>
                  <a:lnTo>
                    <a:pt x="65" y="59"/>
                  </a:lnTo>
                  <a:lnTo>
                    <a:pt x="60" y="68"/>
                  </a:lnTo>
                  <a:lnTo>
                    <a:pt x="54" y="73"/>
                  </a:lnTo>
                  <a:lnTo>
                    <a:pt x="52" y="86"/>
                  </a:lnTo>
                  <a:lnTo>
                    <a:pt x="54" y="95"/>
                  </a:lnTo>
                  <a:lnTo>
                    <a:pt x="51" y="108"/>
                  </a:lnTo>
                  <a:lnTo>
                    <a:pt x="45" y="104"/>
                  </a:lnTo>
                  <a:lnTo>
                    <a:pt x="40" y="93"/>
                  </a:lnTo>
                  <a:lnTo>
                    <a:pt x="31" y="90"/>
                  </a:lnTo>
                  <a:lnTo>
                    <a:pt x="22" y="81"/>
                  </a:lnTo>
                  <a:lnTo>
                    <a:pt x="16" y="77"/>
                  </a:lnTo>
                  <a:lnTo>
                    <a:pt x="13" y="73"/>
                  </a:lnTo>
                  <a:lnTo>
                    <a:pt x="5" y="70"/>
                  </a:lnTo>
                  <a:lnTo>
                    <a:pt x="0" y="68"/>
                  </a:lnTo>
                  <a:lnTo>
                    <a:pt x="4" y="63"/>
                  </a:lnTo>
                  <a:lnTo>
                    <a:pt x="5" y="61"/>
                  </a:lnTo>
                  <a:lnTo>
                    <a:pt x="9" y="59"/>
                  </a:lnTo>
                  <a:lnTo>
                    <a:pt x="9" y="55"/>
                  </a:lnTo>
                  <a:lnTo>
                    <a:pt x="4" y="48"/>
                  </a:lnTo>
                  <a:lnTo>
                    <a:pt x="5" y="43"/>
                  </a:lnTo>
                  <a:lnTo>
                    <a:pt x="4" y="37"/>
                  </a:lnTo>
                  <a:lnTo>
                    <a:pt x="9" y="34"/>
                  </a:lnTo>
                  <a:lnTo>
                    <a:pt x="13" y="34"/>
                  </a:lnTo>
                  <a:lnTo>
                    <a:pt x="18" y="27"/>
                  </a:lnTo>
                  <a:lnTo>
                    <a:pt x="16" y="21"/>
                  </a:lnTo>
                  <a:lnTo>
                    <a:pt x="9" y="10"/>
                  </a:lnTo>
                  <a:lnTo>
                    <a:pt x="11" y="3"/>
                  </a:lnTo>
                  <a:lnTo>
                    <a:pt x="16" y="3"/>
                  </a:lnTo>
                  <a:lnTo>
                    <a:pt x="20" y="10"/>
                  </a:lnTo>
                  <a:lnTo>
                    <a:pt x="33" y="18"/>
                  </a:lnTo>
                  <a:lnTo>
                    <a:pt x="34" y="14"/>
                  </a:lnTo>
                  <a:lnTo>
                    <a:pt x="27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rgbClr val="CDCAC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75" name="Freeform 54"/>
            <p:cNvSpPr>
              <a:spLocks noChangeAspect="1"/>
            </p:cNvSpPr>
            <p:nvPr/>
          </p:nvSpPr>
          <p:spPr bwMode="auto">
            <a:xfrm>
              <a:off x="4008" y="3186"/>
              <a:ext cx="61" cy="75"/>
            </a:xfrm>
            <a:custGeom>
              <a:avLst/>
              <a:gdLst>
                <a:gd name="T0" fmla="*/ 1 w 90"/>
                <a:gd name="T1" fmla="*/ 1 h 108"/>
                <a:gd name="T2" fmla="*/ 1 w 90"/>
                <a:gd name="T3" fmla="*/ 1 h 108"/>
                <a:gd name="T4" fmla="*/ 1 w 90"/>
                <a:gd name="T5" fmla="*/ 1 h 108"/>
                <a:gd name="T6" fmla="*/ 1 w 90"/>
                <a:gd name="T7" fmla="*/ 1 h 108"/>
                <a:gd name="T8" fmla="*/ 1 w 90"/>
                <a:gd name="T9" fmla="*/ 1 h 108"/>
                <a:gd name="T10" fmla="*/ 1 w 90"/>
                <a:gd name="T11" fmla="*/ 1 h 108"/>
                <a:gd name="T12" fmla="*/ 1 w 90"/>
                <a:gd name="T13" fmla="*/ 1 h 108"/>
                <a:gd name="T14" fmla="*/ 1 w 90"/>
                <a:gd name="T15" fmla="*/ 1 h 108"/>
                <a:gd name="T16" fmla="*/ 1 w 90"/>
                <a:gd name="T17" fmla="*/ 1 h 108"/>
                <a:gd name="T18" fmla="*/ 1 w 90"/>
                <a:gd name="T19" fmla="*/ 1 h 108"/>
                <a:gd name="T20" fmla="*/ 1 w 90"/>
                <a:gd name="T21" fmla="*/ 1 h 108"/>
                <a:gd name="T22" fmla="*/ 1 w 90"/>
                <a:gd name="T23" fmla="*/ 1 h 108"/>
                <a:gd name="T24" fmla="*/ 1 w 90"/>
                <a:gd name="T25" fmla="*/ 1 h 108"/>
                <a:gd name="T26" fmla="*/ 1 w 90"/>
                <a:gd name="T27" fmla="*/ 1 h 108"/>
                <a:gd name="T28" fmla="*/ 1 w 90"/>
                <a:gd name="T29" fmla="*/ 1 h 108"/>
                <a:gd name="T30" fmla="*/ 1 w 90"/>
                <a:gd name="T31" fmla="*/ 1 h 108"/>
                <a:gd name="T32" fmla="*/ 1 w 90"/>
                <a:gd name="T33" fmla="*/ 1 h 108"/>
                <a:gd name="T34" fmla="*/ 1 w 90"/>
                <a:gd name="T35" fmla="*/ 1 h 108"/>
                <a:gd name="T36" fmla="*/ 1 w 90"/>
                <a:gd name="T37" fmla="*/ 1 h 108"/>
                <a:gd name="T38" fmla="*/ 1 w 90"/>
                <a:gd name="T39" fmla="*/ 1 h 108"/>
                <a:gd name="T40" fmla="*/ 1 w 90"/>
                <a:gd name="T41" fmla="*/ 1 h 108"/>
                <a:gd name="T42" fmla="*/ 1 w 90"/>
                <a:gd name="T43" fmla="*/ 1 h 108"/>
                <a:gd name="T44" fmla="*/ 1 w 90"/>
                <a:gd name="T45" fmla="*/ 2 h 108"/>
                <a:gd name="T46" fmla="*/ 1 w 90"/>
                <a:gd name="T47" fmla="*/ 2 h 108"/>
                <a:gd name="T48" fmla="*/ 1 w 90"/>
                <a:gd name="T49" fmla="*/ 1 h 108"/>
                <a:gd name="T50" fmla="*/ 1 w 90"/>
                <a:gd name="T51" fmla="*/ 1 h 108"/>
                <a:gd name="T52" fmla="*/ 1 w 90"/>
                <a:gd name="T53" fmla="*/ 1 h 108"/>
                <a:gd name="T54" fmla="*/ 1 w 90"/>
                <a:gd name="T55" fmla="*/ 1 h 108"/>
                <a:gd name="T56" fmla="*/ 1 w 90"/>
                <a:gd name="T57" fmla="*/ 1 h 108"/>
                <a:gd name="T58" fmla="*/ 1 w 90"/>
                <a:gd name="T59" fmla="*/ 1 h 108"/>
                <a:gd name="T60" fmla="*/ 0 w 90"/>
                <a:gd name="T61" fmla="*/ 1 h 108"/>
                <a:gd name="T62" fmla="*/ 1 w 90"/>
                <a:gd name="T63" fmla="*/ 1 h 108"/>
                <a:gd name="T64" fmla="*/ 1 w 90"/>
                <a:gd name="T65" fmla="*/ 1 h 108"/>
                <a:gd name="T66" fmla="*/ 1 w 90"/>
                <a:gd name="T67" fmla="*/ 1 h 108"/>
                <a:gd name="T68" fmla="*/ 1 w 90"/>
                <a:gd name="T69" fmla="*/ 1 h 108"/>
                <a:gd name="T70" fmla="*/ 1 w 90"/>
                <a:gd name="T71" fmla="*/ 1 h 108"/>
                <a:gd name="T72" fmla="*/ 1 w 90"/>
                <a:gd name="T73" fmla="*/ 1 h 108"/>
                <a:gd name="T74" fmla="*/ 1 w 90"/>
                <a:gd name="T75" fmla="*/ 1 h 108"/>
                <a:gd name="T76" fmla="*/ 1 w 90"/>
                <a:gd name="T77" fmla="*/ 1 h 108"/>
                <a:gd name="T78" fmla="*/ 1 w 90"/>
                <a:gd name="T79" fmla="*/ 1 h 108"/>
                <a:gd name="T80" fmla="*/ 1 w 90"/>
                <a:gd name="T81" fmla="*/ 1 h 108"/>
                <a:gd name="T82" fmla="*/ 1 w 90"/>
                <a:gd name="T83" fmla="*/ 1 h 108"/>
                <a:gd name="T84" fmla="*/ 1 w 90"/>
                <a:gd name="T85" fmla="*/ 1 h 108"/>
                <a:gd name="T86" fmla="*/ 1 w 90"/>
                <a:gd name="T87" fmla="*/ 1 h 108"/>
                <a:gd name="T88" fmla="*/ 1 w 90"/>
                <a:gd name="T89" fmla="*/ 1 h 108"/>
                <a:gd name="T90" fmla="*/ 1 w 90"/>
                <a:gd name="T91" fmla="*/ 1 h 108"/>
                <a:gd name="T92" fmla="*/ 1 w 90"/>
                <a:gd name="T93" fmla="*/ 1 h 108"/>
                <a:gd name="T94" fmla="*/ 1 w 90"/>
                <a:gd name="T95" fmla="*/ 1 h 108"/>
                <a:gd name="T96" fmla="*/ 1 w 90"/>
                <a:gd name="T97" fmla="*/ 1 h 108"/>
                <a:gd name="T98" fmla="*/ 1 w 90"/>
                <a:gd name="T99" fmla="*/ 1 h 108"/>
                <a:gd name="T100" fmla="*/ 1 w 90"/>
                <a:gd name="T101" fmla="*/ 0 h 108"/>
                <a:gd name="T102" fmla="*/ 1 w 90"/>
                <a:gd name="T103" fmla="*/ 1 h 10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0"/>
                <a:gd name="T157" fmla="*/ 0 h 108"/>
                <a:gd name="T158" fmla="*/ 90 w 90"/>
                <a:gd name="T159" fmla="*/ 108 h 10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0" h="108">
                  <a:moveTo>
                    <a:pt x="40" y="1"/>
                  </a:moveTo>
                  <a:lnTo>
                    <a:pt x="38" y="9"/>
                  </a:lnTo>
                  <a:lnTo>
                    <a:pt x="45" y="14"/>
                  </a:lnTo>
                  <a:lnTo>
                    <a:pt x="54" y="21"/>
                  </a:lnTo>
                  <a:lnTo>
                    <a:pt x="63" y="28"/>
                  </a:lnTo>
                  <a:lnTo>
                    <a:pt x="65" y="28"/>
                  </a:lnTo>
                  <a:lnTo>
                    <a:pt x="72" y="34"/>
                  </a:lnTo>
                  <a:lnTo>
                    <a:pt x="79" y="37"/>
                  </a:lnTo>
                  <a:lnTo>
                    <a:pt x="87" y="39"/>
                  </a:lnTo>
                  <a:lnTo>
                    <a:pt x="90" y="45"/>
                  </a:lnTo>
                  <a:lnTo>
                    <a:pt x="87" y="46"/>
                  </a:lnTo>
                  <a:lnTo>
                    <a:pt x="81" y="52"/>
                  </a:lnTo>
                  <a:lnTo>
                    <a:pt x="74" y="46"/>
                  </a:lnTo>
                  <a:lnTo>
                    <a:pt x="74" y="48"/>
                  </a:lnTo>
                  <a:lnTo>
                    <a:pt x="74" y="52"/>
                  </a:lnTo>
                  <a:lnTo>
                    <a:pt x="74" y="64"/>
                  </a:lnTo>
                  <a:lnTo>
                    <a:pt x="72" y="64"/>
                  </a:lnTo>
                  <a:lnTo>
                    <a:pt x="65" y="59"/>
                  </a:lnTo>
                  <a:lnTo>
                    <a:pt x="60" y="68"/>
                  </a:lnTo>
                  <a:lnTo>
                    <a:pt x="54" y="73"/>
                  </a:lnTo>
                  <a:lnTo>
                    <a:pt x="52" y="86"/>
                  </a:lnTo>
                  <a:lnTo>
                    <a:pt x="54" y="95"/>
                  </a:lnTo>
                  <a:lnTo>
                    <a:pt x="51" y="108"/>
                  </a:lnTo>
                  <a:lnTo>
                    <a:pt x="45" y="104"/>
                  </a:lnTo>
                  <a:lnTo>
                    <a:pt x="40" y="93"/>
                  </a:lnTo>
                  <a:lnTo>
                    <a:pt x="31" y="90"/>
                  </a:lnTo>
                  <a:lnTo>
                    <a:pt x="22" y="81"/>
                  </a:lnTo>
                  <a:lnTo>
                    <a:pt x="16" y="77"/>
                  </a:lnTo>
                  <a:lnTo>
                    <a:pt x="13" y="73"/>
                  </a:lnTo>
                  <a:lnTo>
                    <a:pt x="5" y="70"/>
                  </a:lnTo>
                  <a:lnTo>
                    <a:pt x="0" y="68"/>
                  </a:lnTo>
                  <a:lnTo>
                    <a:pt x="4" y="63"/>
                  </a:lnTo>
                  <a:lnTo>
                    <a:pt x="5" y="61"/>
                  </a:lnTo>
                  <a:lnTo>
                    <a:pt x="9" y="59"/>
                  </a:lnTo>
                  <a:lnTo>
                    <a:pt x="9" y="55"/>
                  </a:lnTo>
                  <a:lnTo>
                    <a:pt x="4" y="48"/>
                  </a:lnTo>
                  <a:lnTo>
                    <a:pt x="5" y="43"/>
                  </a:lnTo>
                  <a:lnTo>
                    <a:pt x="4" y="37"/>
                  </a:lnTo>
                  <a:lnTo>
                    <a:pt x="9" y="34"/>
                  </a:lnTo>
                  <a:lnTo>
                    <a:pt x="13" y="34"/>
                  </a:lnTo>
                  <a:lnTo>
                    <a:pt x="18" y="27"/>
                  </a:lnTo>
                  <a:lnTo>
                    <a:pt x="16" y="21"/>
                  </a:lnTo>
                  <a:lnTo>
                    <a:pt x="9" y="10"/>
                  </a:lnTo>
                  <a:lnTo>
                    <a:pt x="11" y="3"/>
                  </a:lnTo>
                  <a:lnTo>
                    <a:pt x="16" y="3"/>
                  </a:lnTo>
                  <a:lnTo>
                    <a:pt x="20" y="10"/>
                  </a:lnTo>
                  <a:lnTo>
                    <a:pt x="33" y="18"/>
                  </a:lnTo>
                  <a:lnTo>
                    <a:pt x="34" y="14"/>
                  </a:lnTo>
                  <a:lnTo>
                    <a:pt x="27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76" name="Freeform 55"/>
            <p:cNvSpPr>
              <a:spLocks noChangeAspect="1"/>
            </p:cNvSpPr>
            <p:nvPr/>
          </p:nvSpPr>
          <p:spPr bwMode="auto">
            <a:xfrm>
              <a:off x="3856" y="3056"/>
              <a:ext cx="185" cy="177"/>
            </a:xfrm>
            <a:custGeom>
              <a:avLst/>
              <a:gdLst>
                <a:gd name="T0" fmla="*/ 755 w 149"/>
                <a:gd name="T1" fmla="*/ 32 h 144"/>
                <a:gd name="T2" fmla="*/ 849 w 149"/>
                <a:gd name="T3" fmla="*/ 111 h 144"/>
                <a:gd name="T4" fmla="*/ 981 w 149"/>
                <a:gd name="T5" fmla="*/ 205 h 144"/>
                <a:gd name="T6" fmla="*/ 1085 w 149"/>
                <a:gd name="T7" fmla="*/ 270 h 144"/>
                <a:gd name="T8" fmla="*/ 1245 w 149"/>
                <a:gd name="T9" fmla="*/ 310 h 144"/>
                <a:gd name="T10" fmla="*/ 1360 w 149"/>
                <a:gd name="T11" fmla="*/ 252 h 144"/>
                <a:gd name="T12" fmla="*/ 1418 w 149"/>
                <a:gd name="T13" fmla="*/ 345 h 144"/>
                <a:gd name="T14" fmla="*/ 1443 w 149"/>
                <a:gd name="T15" fmla="*/ 413 h 144"/>
                <a:gd name="T16" fmla="*/ 1518 w 149"/>
                <a:gd name="T17" fmla="*/ 501 h 144"/>
                <a:gd name="T18" fmla="*/ 1466 w 149"/>
                <a:gd name="T19" fmla="*/ 591 h 144"/>
                <a:gd name="T20" fmla="*/ 1377 w 149"/>
                <a:gd name="T21" fmla="*/ 508 h 144"/>
                <a:gd name="T22" fmla="*/ 1283 w 149"/>
                <a:gd name="T23" fmla="*/ 508 h 144"/>
                <a:gd name="T24" fmla="*/ 1218 w 149"/>
                <a:gd name="T25" fmla="*/ 508 h 144"/>
                <a:gd name="T26" fmla="*/ 1111 w 149"/>
                <a:gd name="T27" fmla="*/ 508 h 144"/>
                <a:gd name="T28" fmla="*/ 1048 w 149"/>
                <a:gd name="T29" fmla="*/ 501 h 144"/>
                <a:gd name="T30" fmla="*/ 981 w 149"/>
                <a:gd name="T31" fmla="*/ 508 h 144"/>
                <a:gd name="T32" fmla="*/ 865 w 149"/>
                <a:gd name="T33" fmla="*/ 497 h 144"/>
                <a:gd name="T34" fmla="*/ 755 w 149"/>
                <a:gd name="T35" fmla="*/ 538 h 144"/>
                <a:gd name="T36" fmla="*/ 617 w 149"/>
                <a:gd name="T37" fmla="*/ 455 h 144"/>
                <a:gd name="T38" fmla="*/ 579 w 149"/>
                <a:gd name="T39" fmla="*/ 611 h 144"/>
                <a:gd name="T40" fmla="*/ 704 w 149"/>
                <a:gd name="T41" fmla="*/ 767 h 144"/>
                <a:gd name="T42" fmla="*/ 684 w 149"/>
                <a:gd name="T43" fmla="*/ 817 h 144"/>
                <a:gd name="T44" fmla="*/ 729 w 149"/>
                <a:gd name="T45" fmla="*/ 846 h 144"/>
                <a:gd name="T46" fmla="*/ 849 w 149"/>
                <a:gd name="T47" fmla="*/ 930 h 144"/>
                <a:gd name="T48" fmla="*/ 926 w 149"/>
                <a:gd name="T49" fmla="*/ 1037 h 144"/>
                <a:gd name="T50" fmla="*/ 1003 w 149"/>
                <a:gd name="T51" fmla="*/ 1056 h 144"/>
                <a:gd name="T52" fmla="*/ 1109 w 149"/>
                <a:gd name="T53" fmla="*/ 1178 h 144"/>
                <a:gd name="T54" fmla="*/ 1127 w 149"/>
                <a:gd name="T55" fmla="*/ 1227 h 144"/>
                <a:gd name="T56" fmla="*/ 1336 w 149"/>
                <a:gd name="T57" fmla="*/ 1367 h 144"/>
                <a:gd name="T58" fmla="*/ 1301 w 149"/>
                <a:gd name="T59" fmla="*/ 1375 h 144"/>
                <a:gd name="T60" fmla="*/ 1162 w 149"/>
                <a:gd name="T61" fmla="*/ 1313 h 144"/>
                <a:gd name="T62" fmla="*/ 1036 w 149"/>
                <a:gd name="T63" fmla="*/ 1269 h 144"/>
                <a:gd name="T64" fmla="*/ 982 w 149"/>
                <a:gd name="T65" fmla="*/ 1234 h 144"/>
                <a:gd name="T66" fmla="*/ 1074 w 149"/>
                <a:gd name="T67" fmla="*/ 1275 h 144"/>
                <a:gd name="T68" fmla="*/ 1085 w 149"/>
                <a:gd name="T69" fmla="*/ 1261 h 144"/>
                <a:gd name="T70" fmla="*/ 982 w 149"/>
                <a:gd name="T71" fmla="*/ 1174 h 144"/>
                <a:gd name="T72" fmla="*/ 817 w 149"/>
                <a:gd name="T73" fmla="*/ 1094 h 144"/>
                <a:gd name="T74" fmla="*/ 684 w 149"/>
                <a:gd name="T75" fmla="*/ 1094 h 144"/>
                <a:gd name="T76" fmla="*/ 658 w 149"/>
                <a:gd name="T77" fmla="*/ 1056 h 144"/>
                <a:gd name="T78" fmla="*/ 497 w 149"/>
                <a:gd name="T79" fmla="*/ 817 h 144"/>
                <a:gd name="T80" fmla="*/ 400 w 149"/>
                <a:gd name="T81" fmla="*/ 751 h 144"/>
                <a:gd name="T82" fmla="*/ 368 w 149"/>
                <a:gd name="T83" fmla="*/ 611 h 144"/>
                <a:gd name="T84" fmla="*/ 322 w 149"/>
                <a:gd name="T85" fmla="*/ 541 h 144"/>
                <a:gd name="T86" fmla="*/ 263 w 149"/>
                <a:gd name="T87" fmla="*/ 501 h 144"/>
                <a:gd name="T88" fmla="*/ 184 w 149"/>
                <a:gd name="T89" fmla="*/ 559 h 144"/>
                <a:gd name="T90" fmla="*/ 96 w 149"/>
                <a:gd name="T91" fmla="*/ 647 h 144"/>
                <a:gd name="T92" fmla="*/ 32 w 149"/>
                <a:gd name="T93" fmla="*/ 559 h 144"/>
                <a:gd name="T94" fmla="*/ 0 w 149"/>
                <a:gd name="T95" fmla="*/ 438 h 144"/>
                <a:gd name="T96" fmla="*/ 77 w 149"/>
                <a:gd name="T97" fmla="*/ 438 h 144"/>
                <a:gd name="T98" fmla="*/ 184 w 149"/>
                <a:gd name="T99" fmla="*/ 408 h 144"/>
                <a:gd name="T100" fmla="*/ 302 w 149"/>
                <a:gd name="T101" fmla="*/ 413 h 144"/>
                <a:gd name="T102" fmla="*/ 395 w 149"/>
                <a:gd name="T103" fmla="*/ 413 h 144"/>
                <a:gd name="T104" fmla="*/ 420 w 149"/>
                <a:gd name="T105" fmla="*/ 381 h 144"/>
                <a:gd name="T106" fmla="*/ 400 w 149"/>
                <a:gd name="T107" fmla="*/ 290 h 144"/>
                <a:gd name="T108" fmla="*/ 490 w 149"/>
                <a:gd name="T109" fmla="*/ 162 h 144"/>
                <a:gd name="T110" fmla="*/ 617 w 149"/>
                <a:gd name="T111" fmla="*/ 111 h 144"/>
                <a:gd name="T112" fmla="*/ 684 w 149"/>
                <a:gd name="T113" fmla="*/ 2 h 14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49"/>
                <a:gd name="T172" fmla="*/ 0 h 144"/>
                <a:gd name="T173" fmla="*/ 149 w 149"/>
                <a:gd name="T174" fmla="*/ 144 h 14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49" h="144">
                  <a:moveTo>
                    <a:pt x="69" y="0"/>
                  </a:moveTo>
                  <a:cubicBezTo>
                    <a:pt x="70" y="3"/>
                    <a:pt x="70" y="3"/>
                    <a:pt x="70" y="3"/>
                  </a:cubicBezTo>
                  <a:cubicBezTo>
                    <a:pt x="74" y="9"/>
                    <a:pt x="74" y="9"/>
                    <a:pt x="74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90" y="21"/>
                    <a:pt x="90" y="21"/>
                    <a:pt x="90" y="21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6" y="26"/>
                    <a:pt x="126" y="26"/>
                    <a:pt x="126" y="26"/>
                  </a:cubicBezTo>
                  <a:cubicBezTo>
                    <a:pt x="131" y="31"/>
                    <a:pt x="131" y="31"/>
                    <a:pt x="131" y="31"/>
                  </a:cubicBezTo>
                  <a:cubicBezTo>
                    <a:pt x="131" y="36"/>
                    <a:pt x="131" y="36"/>
                    <a:pt x="131" y="36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49" y="52"/>
                    <a:pt x="149" y="52"/>
                    <a:pt x="149" y="52"/>
                  </a:cubicBezTo>
                  <a:cubicBezTo>
                    <a:pt x="141" y="52"/>
                    <a:pt x="141" y="52"/>
                    <a:pt x="141" y="52"/>
                  </a:cubicBezTo>
                  <a:cubicBezTo>
                    <a:pt x="139" y="61"/>
                    <a:pt x="139" y="61"/>
                    <a:pt x="139" y="61"/>
                  </a:cubicBezTo>
                  <a:cubicBezTo>
                    <a:pt x="135" y="62"/>
                    <a:pt x="135" y="62"/>
                    <a:pt x="135" y="62"/>
                  </a:cubicBezTo>
                  <a:cubicBezTo>
                    <a:pt x="131" y="58"/>
                    <a:pt x="131" y="58"/>
                    <a:pt x="131" y="58"/>
                  </a:cubicBezTo>
                  <a:cubicBezTo>
                    <a:pt x="127" y="53"/>
                    <a:pt x="127" y="53"/>
                    <a:pt x="127" y="5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18" y="53"/>
                    <a:pt x="118" y="53"/>
                    <a:pt x="118" y="53"/>
                  </a:cubicBezTo>
                  <a:cubicBezTo>
                    <a:pt x="114" y="54"/>
                    <a:pt x="114" y="54"/>
                    <a:pt x="114" y="54"/>
                  </a:cubicBezTo>
                  <a:cubicBezTo>
                    <a:pt x="112" y="53"/>
                    <a:pt x="112" y="53"/>
                    <a:pt x="112" y="53"/>
                  </a:cubicBezTo>
                  <a:cubicBezTo>
                    <a:pt x="108" y="55"/>
                    <a:pt x="108" y="55"/>
                    <a:pt x="108" y="55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98" y="54"/>
                    <a:pt x="98" y="54"/>
                    <a:pt x="98" y="54"/>
                  </a:cubicBezTo>
                  <a:cubicBezTo>
                    <a:pt x="97" y="52"/>
                    <a:pt x="97" y="52"/>
                    <a:pt x="97" y="52"/>
                  </a:cubicBezTo>
                  <a:cubicBezTo>
                    <a:pt x="93" y="51"/>
                    <a:pt x="93" y="51"/>
                    <a:pt x="93" y="51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83" y="48"/>
                    <a:pt x="83" y="48"/>
                    <a:pt x="83" y="48"/>
                  </a:cubicBezTo>
                  <a:cubicBezTo>
                    <a:pt x="80" y="51"/>
                    <a:pt x="80" y="51"/>
                    <a:pt x="80" y="51"/>
                  </a:cubicBezTo>
                  <a:cubicBezTo>
                    <a:pt x="73" y="49"/>
                    <a:pt x="73" y="49"/>
                    <a:pt x="73" y="49"/>
                  </a:cubicBezTo>
                  <a:cubicBezTo>
                    <a:pt x="70" y="55"/>
                    <a:pt x="70" y="55"/>
                    <a:pt x="70" y="55"/>
                  </a:cubicBezTo>
                  <a:cubicBezTo>
                    <a:pt x="67" y="57"/>
                    <a:pt x="67" y="57"/>
                    <a:pt x="67" y="5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3" y="63"/>
                    <a:pt x="53" y="63"/>
                    <a:pt x="53" y="63"/>
                  </a:cubicBezTo>
                  <a:cubicBezTo>
                    <a:pt x="61" y="69"/>
                    <a:pt x="61" y="69"/>
                    <a:pt x="61" y="69"/>
                  </a:cubicBezTo>
                  <a:cubicBezTo>
                    <a:pt x="65" y="80"/>
                    <a:pt x="65" y="80"/>
                    <a:pt x="65" y="80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4" y="85"/>
                    <a:pt x="64" y="85"/>
                    <a:pt x="64" y="85"/>
                  </a:cubicBezTo>
                  <a:cubicBezTo>
                    <a:pt x="66" y="84"/>
                    <a:pt x="66" y="84"/>
                    <a:pt x="66" y="84"/>
                  </a:cubicBezTo>
                  <a:cubicBezTo>
                    <a:pt x="68" y="88"/>
                    <a:pt x="68" y="88"/>
                    <a:pt x="68" y="88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9" y="97"/>
                    <a:pt x="79" y="97"/>
                    <a:pt x="79" y="97"/>
                  </a:cubicBezTo>
                  <a:cubicBezTo>
                    <a:pt x="84" y="101"/>
                    <a:pt x="84" y="101"/>
                    <a:pt x="84" y="101"/>
                  </a:cubicBezTo>
                  <a:cubicBezTo>
                    <a:pt x="85" y="107"/>
                    <a:pt x="85" y="107"/>
                    <a:pt x="85" y="107"/>
                  </a:cubicBezTo>
                  <a:cubicBezTo>
                    <a:pt x="89" y="108"/>
                    <a:pt x="89" y="108"/>
                    <a:pt x="89" y="108"/>
                  </a:cubicBezTo>
                  <a:cubicBezTo>
                    <a:pt x="93" y="109"/>
                    <a:pt x="93" y="109"/>
                    <a:pt x="93" y="109"/>
                  </a:cubicBezTo>
                  <a:cubicBezTo>
                    <a:pt x="92" y="116"/>
                    <a:pt x="92" y="116"/>
                    <a:pt x="92" y="116"/>
                  </a:cubicBezTo>
                  <a:cubicBezTo>
                    <a:pt x="102" y="122"/>
                    <a:pt x="102" y="122"/>
                    <a:pt x="102" y="122"/>
                  </a:cubicBezTo>
                  <a:cubicBezTo>
                    <a:pt x="103" y="127"/>
                    <a:pt x="103" y="127"/>
                    <a:pt x="103" y="127"/>
                  </a:cubicBezTo>
                  <a:cubicBezTo>
                    <a:pt x="105" y="127"/>
                    <a:pt x="105" y="127"/>
                    <a:pt x="105" y="127"/>
                  </a:cubicBezTo>
                  <a:cubicBezTo>
                    <a:pt x="114" y="133"/>
                    <a:pt x="114" y="133"/>
                    <a:pt x="114" y="133"/>
                  </a:cubicBezTo>
                  <a:cubicBezTo>
                    <a:pt x="124" y="141"/>
                    <a:pt x="124" y="141"/>
                    <a:pt x="124" y="141"/>
                  </a:cubicBezTo>
                  <a:cubicBezTo>
                    <a:pt x="122" y="144"/>
                    <a:pt x="122" y="144"/>
                    <a:pt x="122" y="144"/>
                  </a:cubicBezTo>
                  <a:cubicBezTo>
                    <a:pt x="120" y="142"/>
                    <a:pt x="120" y="142"/>
                    <a:pt x="120" y="142"/>
                  </a:cubicBezTo>
                  <a:cubicBezTo>
                    <a:pt x="111" y="136"/>
                    <a:pt x="111" y="136"/>
                    <a:pt x="111" y="136"/>
                  </a:cubicBezTo>
                  <a:cubicBezTo>
                    <a:pt x="107" y="136"/>
                    <a:pt x="107" y="136"/>
                    <a:pt x="107" y="136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96" y="131"/>
                    <a:pt x="96" y="131"/>
                    <a:pt x="96" y="131"/>
                  </a:cubicBezTo>
                  <a:cubicBezTo>
                    <a:pt x="90" y="130"/>
                    <a:pt x="90" y="130"/>
                    <a:pt x="90" y="130"/>
                  </a:cubicBezTo>
                  <a:cubicBezTo>
                    <a:pt x="91" y="128"/>
                    <a:pt x="91" y="128"/>
                    <a:pt x="91" y="128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99" y="132"/>
                    <a:pt x="99" y="132"/>
                    <a:pt x="99" y="132"/>
                  </a:cubicBezTo>
                  <a:cubicBezTo>
                    <a:pt x="102" y="132"/>
                    <a:pt x="102" y="132"/>
                    <a:pt x="102" y="132"/>
                  </a:cubicBezTo>
                  <a:cubicBezTo>
                    <a:pt x="101" y="130"/>
                    <a:pt x="101" y="130"/>
                    <a:pt x="101" y="130"/>
                  </a:cubicBezTo>
                  <a:cubicBezTo>
                    <a:pt x="97" y="127"/>
                    <a:pt x="97" y="127"/>
                    <a:pt x="97" y="127"/>
                  </a:cubicBezTo>
                  <a:cubicBezTo>
                    <a:pt x="91" y="121"/>
                    <a:pt x="91" y="121"/>
                    <a:pt x="91" y="121"/>
                  </a:cubicBezTo>
                  <a:cubicBezTo>
                    <a:pt x="84" y="116"/>
                    <a:pt x="84" y="116"/>
                    <a:pt x="84" y="116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0" y="112"/>
                    <a:pt x="70" y="112"/>
                    <a:pt x="70" y="112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3" y="103"/>
                    <a:pt x="29" y="86"/>
                    <a:pt x="46" y="85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37" y="77"/>
                    <a:pt x="37" y="77"/>
                    <a:pt x="37" y="77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29" y="56"/>
                    <a:pt x="29" y="56"/>
                    <a:pt x="29" y="56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4" y="2"/>
                    <a:pt x="64" y="2"/>
                    <a:pt x="64" y="2"/>
                  </a:cubicBezTo>
                  <a:lnTo>
                    <a:pt x="69" y="0"/>
                  </a:lnTo>
                  <a:close/>
                </a:path>
              </a:pathLst>
            </a:custGeom>
            <a:solidFill>
              <a:srgbClr val="CDCAC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77" name="Freeform 56"/>
            <p:cNvSpPr>
              <a:spLocks noChangeAspect="1"/>
            </p:cNvSpPr>
            <p:nvPr/>
          </p:nvSpPr>
          <p:spPr bwMode="auto">
            <a:xfrm>
              <a:off x="3856" y="3056"/>
              <a:ext cx="185" cy="177"/>
            </a:xfrm>
            <a:custGeom>
              <a:avLst/>
              <a:gdLst>
                <a:gd name="T0" fmla="*/ 755 w 149"/>
                <a:gd name="T1" fmla="*/ 32 h 144"/>
                <a:gd name="T2" fmla="*/ 849 w 149"/>
                <a:gd name="T3" fmla="*/ 111 h 144"/>
                <a:gd name="T4" fmla="*/ 981 w 149"/>
                <a:gd name="T5" fmla="*/ 205 h 144"/>
                <a:gd name="T6" fmla="*/ 1085 w 149"/>
                <a:gd name="T7" fmla="*/ 270 h 144"/>
                <a:gd name="T8" fmla="*/ 1245 w 149"/>
                <a:gd name="T9" fmla="*/ 310 h 144"/>
                <a:gd name="T10" fmla="*/ 1360 w 149"/>
                <a:gd name="T11" fmla="*/ 252 h 144"/>
                <a:gd name="T12" fmla="*/ 1418 w 149"/>
                <a:gd name="T13" fmla="*/ 345 h 144"/>
                <a:gd name="T14" fmla="*/ 1443 w 149"/>
                <a:gd name="T15" fmla="*/ 413 h 144"/>
                <a:gd name="T16" fmla="*/ 1518 w 149"/>
                <a:gd name="T17" fmla="*/ 501 h 144"/>
                <a:gd name="T18" fmla="*/ 1466 w 149"/>
                <a:gd name="T19" fmla="*/ 591 h 144"/>
                <a:gd name="T20" fmla="*/ 1377 w 149"/>
                <a:gd name="T21" fmla="*/ 508 h 144"/>
                <a:gd name="T22" fmla="*/ 1283 w 149"/>
                <a:gd name="T23" fmla="*/ 508 h 144"/>
                <a:gd name="T24" fmla="*/ 1218 w 149"/>
                <a:gd name="T25" fmla="*/ 508 h 144"/>
                <a:gd name="T26" fmla="*/ 1111 w 149"/>
                <a:gd name="T27" fmla="*/ 508 h 144"/>
                <a:gd name="T28" fmla="*/ 1048 w 149"/>
                <a:gd name="T29" fmla="*/ 501 h 144"/>
                <a:gd name="T30" fmla="*/ 981 w 149"/>
                <a:gd name="T31" fmla="*/ 508 h 144"/>
                <a:gd name="T32" fmla="*/ 865 w 149"/>
                <a:gd name="T33" fmla="*/ 497 h 144"/>
                <a:gd name="T34" fmla="*/ 755 w 149"/>
                <a:gd name="T35" fmla="*/ 538 h 144"/>
                <a:gd name="T36" fmla="*/ 617 w 149"/>
                <a:gd name="T37" fmla="*/ 455 h 144"/>
                <a:gd name="T38" fmla="*/ 579 w 149"/>
                <a:gd name="T39" fmla="*/ 611 h 144"/>
                <a:gd name="T40" fmla="*/ 704 w 149"/>
                <a:gd name="T41" fmla="*/ 767 h 144"/>
                <a:gd name="T42" fmla="*/ 684 w 149"/>
                <a:gd name="T43" fmla="*/ 817 h 144"/>
                <a:gd name="T44" fmla="*/ 729 w 149"/>
                <a:gd name="T45" fmla="*/ 846 h 144"/>
                <a:gd name="T46" fmla="*/ 849 w 149"/>
                <a:gd name="T47" fmla="*/ 930 h 144"/>
                <a:gd name="T48" fmla="*/ 926 w 149"/>
                <a:gd name="T49" fmla="*/ 1037 h 144"/>
                <a:gd name="T50" fmla="*/ 1003 w 149"/>
                <a:gd name="T51" fmla="*/ 1056 h 144"/>
                <a:gd name="T52" fmla="*/ 1109 w 149"/>
                <a:gd name="T53" fmla="*/ 1178 h 144"/>
                <a:gd name="T54" fmla="*/ 1127 w 149"/>
                <a:gd name="T55" fmla="*/ 1227 h 144"/>
                <a:gd name="T56" fmla="*/ 1336 w 149"/>
                <a:gd name="T57" fmla="*/ 1367 h 144"/>
                <a:gd name="T58" fmla="*/ 1301 w 149"/>
                <a:gd name="T59" fmla="*/ 1375 h 144"/>
                <a:gd name="T60" fmla="*/ 1162 w 149"/>
                <a:gd name="T61" fmla="*/ 1313 h 144"/>
                <a:gd name="T62" fmla="*/ 1036 w 149"/>
                <a:gd name="T63" fmla="*/ 1269 h 144"/>
                <a:gd name="T64" fmla="*/ 982 w 149"/>
                <a:gd name="T65" fmla="*/ 1234 h 144"/>
                <a:gd name="T66" fmla="*/ 1074 w 149"/>
                <a:gd name="T67" fmla="*/ 1275 h 144"/>
                <a:gd name="T68" fmla="*/ 1085 w 149"/>
                <a:gd name="T69" fmla="*/ 1261 h 144"/>
                <a:gd name="T70" fmla="*/ 982 w 149"/>
                <a:gd name="T71" fmla="*/ 1174 h 144"/>
                <a:gd name="T72" fmla="*/ 817 w 149"/>
                <a:gd name="T73" fmla="*/ 1094 h 144"/>
                <a:gd name="T74" fmla="*/ 684 w 149"/>
                <a:gd name="T75" fmla="*/ 1094 h 144"/>
                <a:gd name="T76" fmla="*/ 658 w 149"/>
                <a:gd name="T77" fmla="*/ 1056 h 144"/>
                <a:gd name="T78" fmla="*/ 497 w 149"/>
                <a:gd name="T79" fmla="*/ 817 h 144"/>
                <a:gd name="T80" fmla="*/ 400 w 149"/>
                <a:gd name="T81" fmla="*/ 751 h 144"/>
                <a:gd name="T82" fmla="*/ 368 w 149"/>
                <a:gd name="T83" fmla="*/ 611 h 144"/>
                <a:gd name="T84" fmla="*/ 322 w 149"/>
                <a:gd name="T85" fmla="*/ 541 h 144"/>
                <a:gd name="T86" fmla="*/ 263 w 149"/>
                <a:gd name="T87" fmla="*/ 501 h 144"/>
                <a:gd name="T88" fmla="*/ 184 w 149"/>
                <a:gd name="T89" fmla="*/ 559 h 144"/>
                <a:gd name="T90" fmla="*/ 96 w 149"/>
                <a:gd name="T91" fmla="*/ 647 h 144"/>
                <a:gd name="T92" fmla="*/ 32 w 149"/>
                <a:gd name="T93" fmla="*/ 559 h 144"/>
                <a:gd name="T94" fmla="*/ 0 w 149"/>
                <a:gd name="T95" fmla="*/ 438 h 144"/>
                <a:gd name="T96" fmla="*/ 77 w 149"/>
                <a:gd name="T97" fmla="*/ 438 h 144"/>
                <a:gd name="T98" fmla="*/ 184 w 149"/>
                <a:gd name="T99" fmla="*/ 408 h 144"/>
                <a:gd name="T100" fmla="*/ 302 w 149"/>
                <a:gd name="T101" fmla="*/ 413 h 144"/>
                <a:gd name="T102" fmla="*/ 395 w 149"/>
                <a:gd name="T103" fmla="*/ 413 h 144"/>
                <a:gd name="T104" fmla="*/ 420 w 149"/>
                <a:gd name="T105" fmla="*/ 381 h 144"/>
                <a:gd name="T106" fmla="*/ 400 w 149"/>
                <a:gd name="T107" fmla="*/ 290 h 144"/>
                <a:gd name="T108" fmla="*/ 490 w 149"/>
                <a:gd name="T109" fmla="*/ 162 h 144"/>
                <a:gd name="T110" fmla="*/ 617 w 149"/>
                <a:gd name="T111" fmla="*/ 111 h 144"/>
                <a:gd name="T112" fmla="*/ 684 w 149"/>
                <a:gd name="T113" fmla="*/ 2 h 14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49"/>
                <a:gd name="T172" fmla="*/ 0 h 144"/>
                <a:gd name="T173" fmla="*/ 149 w 149"/>
                <a:gd name="T174" fmla="*/ 144 h 14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49" h="144">
                  <a:moveTo>
                    <a:pt x="69" y="0"/>
                  </a:moveTo>
                  <a:cubicBezTo>
                    <a:pt x="70" y="3"/>
                    <a:pt x="70" y="3"/>
                    <a:pt x="70" y="3"/>
                  </a:cubicBezTo>
                  <a:cubicBezTo>
                    <a:pt x="74" y="9"/>
                    <a:pt x="74" y="9"/>
                    <a:pt x="74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90" y="21"/>
                    <a:pt x="90" y="21"/>
                    <a:pt x="90" y="21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6" y="26"/>
                    <a:pt x="126" y="26"/>
                    <a:pt x="126" y="26"/>
                  </a:cubicBezTo>
                  <a:cubicBezTo>
                    <a:pt x="131" y="31"/>
                    <a:pt x="131" y="31"/>
                    <a:pt x="131" y="31"/>
                  </a:cubicBezTo>
                  <a:cubicBezTo>
                    <a:pt x="131" y="36"/>
                    <a:pt x="131" y="36"/>
                    <a:pt x="131" y="36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49" y="52"/>
                    <a:pt x="149" y="52"/>
                    <a:pt x="149" y="52"/>
                  </a:cubicBezTo>
                  <a:cubicBezTo>
                    <a:pt x="141" y="52"/>
                    <a:pt x="141" y="52"/>
                    <a:pt x="141" y="52"/>
                  </a:cubicBezTo>
                  <a:cubicBezTo>
                    <a:pt x="139" y="61"/>
                    <a:pt x="139" y="61"/>
                    <a:pt x="139" y="61"/>
                  </a:cubicBezTo>
                  <a:cubicBezTo>
                    <a:pt x="135" y="62"/>
                    <a:pt x="135" y="62"/>
                    <a:pt x="135" y="62"/>
                  </a:cubicBezTo>
                  <a:cubicBezTo>
                    <a:pt x="131" y="58"/>
                    <a:pt x="131" y="58"/>
                    <a:pt x="131" y="58"/>
                  </a:cubicBezTo>
                  <a:cubicBezTo>
                    <a:pt x="127" y="53"/>
                    <a:pt x="127" y="53"/>
                    <a:pt x="127" y="5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18" y="53"/>
                    <a:pt x="118" y="53"/>
                    <a:pt x="118" y="53"/>
                  </a:cubicBezTo>
                  <a:cubicBezTo>
                    <a:pt x="114" y="54"/>
                    <a:pt x="114" y="54"/>
                    <a:pt x="114" y="54"/>
                  </a:cubicBezTo>
                  <a:cubicBezTo>
                    <a:pt x="112" y="53"/>
                    <a:pt x="112" y="53"/>
                    <a:pt x="112" y="53"/>
                  </a:cubicBezTo>
                  <a:cubicBezTo>
                    <a:pt x="108" y="55"/>
                    <a:pt x="108" y="55"/>
                    <a:pt x="108" y="55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98" y="54"/>
                    <a:pt x="98" y="54"/>
                    <a:pt x="98" y="54"/>
                  </a:cubicBezTo>
                  <a:cubicBezTo>
                    <a:pt x="97" y="52"/>
                    <a:pt x="97" y="52"/>
                    <a:pt x="97" y="52"/>
                  </a:cubicBezTo>
                  <a:cubicBezTo>
                    <a:pt x="93" y="51"/>
                    <a:pt x="93" y="51"/>
                    <a:pt x="93" y="51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83" y="48"/>
                    <a:pt x="83" y="48"/>
                    <a:pt x="83" y="48"/>
                  </a:cubicBezTo>
                  <a:cubicBezTo>
                    <a:pt x="80" y="51"/>
                    <a:pt x="80" y="51"/>
                    <a:pt x="80" y="51"/>
                  </a:cubicBezTo>
                  <a:cubicBezTo>
                    <a:pt x="73" y="49"/>
                    <a:pt x="73" y="49"/>
                    <a:pt x="73" y="49"/>
                  </a:cubicBezTo>
                  <a:cubicBezTo>
                    <a:pt x="70" y="55"/>
                    <a:pt x="70" y="55"/>
                    <a:pt x="70" y="55"/>
                  </a:cubicBezTo>
                  <a:cubicBezTo>
                    <a:pt x="67" y="57"/>
                    <a:pt x="67" y="57"/>
                    <a:pt x="67" y="5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3" y="63"/>
                    <a:pt x="53" y="63"/>
                    <a:pt x="53" y="63"/>
                  </a:cubicBezTo>
                  <a:cubicBezTo>
                    <a:pt x="61" y="69"/>
                    <a:pt x="61" y="69"/>
                    <a:pt x="61" y="69"/>
                  </a:cubicBezTo>
                  <a:cubicBezTo>
                    <a:pt x="65" y="80"/>
                    <a:pt x="65" y="80"/>
                    <a:pt x="65" y="80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4" y="85"/>
                    <a:pt x="64" y="85"/>
                    <a:pt x="64" y="85"/>
                  </a:cubicBezTo>
                  <a:cubicBezTo>
                    <a:pt x="66" y="84"/>
                    <a:pt x="66" y="84"/>
                    <a:pt x="66" y="84"/>
                  </a:cubicBezTo>
                  <a:cubicBezTo>
                    <a:pt x="68" y="88"/>
                    <a:pt x="68" y="88"/>
                    <a:pt x="68" y="88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9" y="97"/>
                    <a:pt x="79" y="97"/>
                    <a:pt x="79" y="97"/>
                  </a:cubicBezTo>
                  <a:cubicBezTo>
                    <a:pt x="84" y="101"/>
                    <a:pt x="84" y="101"/>
                    <a:pt x="84" y="101"/>
                  </a:cubicBezTo>
                  <a:cubicBezTo>
                    <a:pt x="85" y="107"/>
                    <a:pt x="85" y="107"/>
                    <a:pt x="85" y="107"/>
                  </a:cubicBezTo>
                  <a:cubicBezTo>
                    <a:pt x="89" y="108"/>
                    <a:pt x="89" y="108"/>
                    <a:pt x="89" y="108"/>
                  </a:cubicBezTo>
                  <a:cubicBezTo>
                    <a:pt x="93" y="109"/>
                    <a:pt x="93" y="109"/>
                    <a:pt x="93" y="109"/>
                  </a:cubicBezTo>
                  <a:cubicBezTo>
                    <a:pt x="92" y="116"/>
                    <a:pt x="92" y="116"/>
                    <a:pt x="92" y="116"/>
                  </a:cubicBezTo>
                  <a:cubicBezTo>
                    <a:pt x="102" y="122"/>
                    <a:pt x="102" y="122"/>
                    <a:pt x="102" y="122"/>
                  </a:cubicBezTo>
                  <a:cubicBezTo>
                    <a:pt x="103" y="127"/>
                    <a:pt x="103" y="127"/>
                    <a:pt x="103" y="127"/>
                  </a:cubicBezTo>
                  <a:cubicBezTo>
                    <a:pt x="105" y="127"/>
                    <a:pt x="105" y="127"/>
                    <a:pt x="105" y="127"/>
                  </a:cubicBezTo>
                  <a:cubicBezTo>
                    <a:pt x="114" y="133"/>
                    <a:pt x="114" y="133"/>
                    <a:pt x="114" y="133"/>
                  </a:cubicBezTo>
                  <a:cubicBezTo>
                    <a:pt x="124" y="141"/>
                    <a:pt x="124" y="141"/>
                    <a:pt x="124" y="141"/>
                  </a:cubicBezTo>
                  <a:cubicBezTo>
                    <a:pt x="122" y="144"/>
                    <a:pt x="122" y="144"/>
                    <a:pt x="122" y="144"/>
                  </a:cubicBezTo>
                  <a:cubicBezTo>
                    <a:pt x="120" y="142"/>
                    <a:pt x="120" y="142"/>
                    <a:pt x="120" y="142"/>
                  </a:cubicBezTo>
                  <a:cubicBezTo>
                    <a:pt x="111" y="136"/>
                    <a:pt x="111" y="136"/>
                    <a:pt x="111" y="136"/>
                  </a:cubicBezTo>
                  <a:cubicBezTo>
                    <a:pt x="107" y="136"/>
                    <a:pt x="107" y="136"/>
                    <a:pt x="107" y="136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96" y="131"/>
                    <a:pt x="96" y="131"/>
                    <a:pt x="96" y="131"/>
                  </a:cubicBezTo>
                  <a:cubicBezTo>
                    <a:pt x="90" y="130"/>
                    <a:pt x="90" y="130"/>
                    <a:pt x="90" y="130"/>
                  </a:cubicBezTo>
                  <a:cubicBezTo>
                    <a:pt x="91" y="128"/>
                    <a:pt x="91" y="128"/>
                    <a:pt x="91" y="128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99" y="132"/>
                    <a:pt x="99" y="132"/>
                    <a:pt x="99" y="132"/>
                  </a:cubicBezTo>
                  <a:cubicBezTo>
                    <a:pt x="102" y="132"/>
                    <a:pt x="102" y="132"/>
                    <a:pt x="102" y="132"/>
                  </a:cubicBezTo>
                  <a:cubicBezTo>
                    <a:pt x="101" y="130"/>
                    <a:pt x="101" y="130"/>
                    <a:pt x="101" y="130"/>
                  </a:cubicBezTo>
                  <a:cubicBezTo>
                    <a:pt x="97" y="127"/>
                    <a:pt x="97" y="127"/>
                    <a:pt x="97" y="127"/>
                  </a:cubicBezTo>
                  <a:cubicBezTo>
                    <a:pt x="91" y="121"/>
                    <a:pt x="91" y="121"/>
                    <a:pt x="91" y="121"/>
                  </a:cubicBezTo>
                  <a:cubicBezTo>
                    <a:pt x="84" y="116"/>
                    <a:pt x="84" y="116"/>
                    <a:pt x="84" y="116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0" y="112"/>
                    <a:pt x="70" y="112"/>
                    <a:pt x="70" y="112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3" y="103"/>
                    <a:pt x="29" y="86"/>
                    <a:pt x="46" y="85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37" y="77"/>
                    <a:pt x="37" y="77"/>
                    <a:pt x="37" y="77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29" y="56"/>
                    <a:pt x="29" y="56"/>
                    <a:pt x="29" y="56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4" y="2"/>
                    <a:pt x="64" y="2"/>
                    <a:pt x="64" y="2"/>
                  </a:cubicBezTo>
                  <a:lnTo>
                    <a:pt x="69" y="0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79" name="Freeform 57"/>
            <p:cNvSpPr>
              <a:spLocks noChangeAspect="1"/>
            </p:cNvSpPr>
            <p:nvPr/>
          </p:nvSpPr>
          <p:spPr bwMode="auto">
            <a:xfrm>
              <a:off x="3739" y="2961"/>
              <a:ext cx="222" cy="109"/>
            </a:xfrm>
            <a:custGeom>
              <a:avLst/>
              <a:gdLst>
                <a:gd name="T0" fmla="*/ 1024 w 180"/>
                <a:gd name="T1" fmla="*/ 99 h 89"/>
                <a:gd name="T2" fmla="*/ 953 w 180"/>
                <a:gd name="T3" fmla="*/ 132 h 89"/>
                <a:gd name="T4" fmla="*/ 915 w 180"/>
                <a:gd name="T5" fmla="*/ 200 h 89"/>
                <a:gd name="T6" fmla="*/ 803 w 180"/>
                <a:gd name="T7" fmla="*/ 273 h 89"/>
                <a:gd name="T8" fmla="*/ 830 w 180"/>
                <a:gd name="T9" fmla="*/ 408 h 89"/>
                <a:gd name="T10" fmla="*/ 803 w 180"/>
                <a:gd name="T11" fmla="*/ 445 h 89"/>
                <a:gd name="T12" fmla="*/ 722 w 180"/>
                <a:gd name="T13" fmla="*/ 409 h 89"/>
                <a:gd name="T14" fmla="*/ 651 w 180"/>
                <a:gd name="T15" fmla="*/ 409 h 89"/>
                <a:gd name="T16" fmla="*/ 560 w 180"/>
                <a:gd name="T17" fmla="*/ 430 h 89"/>
                <a:gd name="T18" fmla="*/ 477 w 180"/>
                <a:gd name="T19" fmla="*/ 449 h 89"/>
                <a:gd name="T20" fmla="*/ 359 w 180"/>
                <a:gd name="T21" fmla="*/ 472 h 89"/>
                <a:gd name="T22" fmla="*/ 257 w 180"/>
                <a:gd name="T23" fmla="*/ 430 h 89"/>
                <a:gd name="T24" fmla="*/ 208 w 180"/>
                <a:gd name="T25" fmla="*/ 490 h 89"/>
                <a:gd name="T26" fmla="*/ 146 w 180"/>
                <a:gd name="T27" fmla="*/ 472 h 89"/>
                <a:gd name="T28" fmla="*/ 90 w 180"/>
                <a:gd name="T29" fmla="*/ 409 h 89"/>
                <a:gd name="T30" fmla="*/ 0 w 180"/>
                <a:gd name="T31" fmla="*/ 441 h 89"/>
                <a:gd name="T32" fmla="*/ 2 w 180"/>
                <a:gd name="T33" fmla="*/ 500 h 89"/>
                <a:gd name="T34" fmla="*/ 39 w 180"/>
                <a:gd name="T35" fmla="*/ 600 h 89"/>
                <a:gd name="T36" fmla="*/ 111 w 180"/>
                <a:gd name="T37" fmla="*/ 630 h 89"/>
                <a:gd name="T38" fmla="*/ 180 w 180"/>
                <a:gd name="T39" fmla="*/ 614 h 89"/>
                <a:gd name="T40" fmla="*/ 222 w 180"/>
                <a:gd name="T41" fmla="*/ 654 h 89"/>
                <a:gd name="T42" fmla="*/ 274 w 180"/>
                <a:gd name="T43" fmla="*/ 667 h 89"/>
                <a:gd name="T44" fmla="*/ 359 w 180"/>
                <a:gd name="T45" fmla="*/ 654 h 89"/>
                <a:gd name="T46" fmla="*/ 443 w 180"/>
                <a:gd name="T47" fmla="*/ 614 h 89"/>
                <a:gd name="T48" fmla="*/ 572 w 180"/>
                <a:gd name="T49" fmla="*/ 614 h 89"/>
                <a:gd name="T50" fmla="*/ 620 w 180"/>
                <a:gd name="T51" fmla="*/ 605 h 89"/>
                <a:gd name="T52" fmla="*/ 620 w 180"/>
                <a:gd name="T53" fmla="*/ 630 h 89"/>
                <a:gd name="T54" fmla="*/ 651 w 180"/>
                <a:gd name="T55" fmla="*/ 690 h 89"/>
                <a:gd name="T56" fmla="*/ 705 w 180"/>
                <a:gd name="T57" fmla="*/ 735 h 89"/>
                <a:gd name="T58" fmla="*/ 765 w 180"/>
                <a:gd name="T59" fmla="*/ 750 h 89"/>
                <a:gd name="T60" fmla="*/ 894 w 180"/>
                <a:gd name="T61" fmla="*/ 772 h 89"/>
                <a:gd name="T62" fmla="*/ 1154 w 180"/>
                <a:gd name="T63" fmla="*/ 817 h 89"/>
                <a:gd name="T64" fmla="*/ 1423 w 180"/>
                <a:gd name="T65" fmla="*/ 714 h 89"/>
                <a:gd name="T66" fmla="*/ 1494 w 180"/>
                <a:gd name="T67" fmla="*/ 714 h 89"/>
                <a:gd name="T68" fmla="*/ 1527 w 180"/>
                <a:gd name="T69" fmla="*/ 735 h 89"/>
                <a:gd name="T70" fmla="*/ 1527 w 180"/>
                <a:gd name="T71" fmla="*/ 701 h 89"/>
                <a:gd name="T72" fmla="*/ 1579 w 180"/>
                <a:gd name="T73" fmla="*/ 661 h 89"/>
                <a:gd name="T74" fmla="*/ 1670 w 180"/>
                <a:gd name="T75" fmla="*/ 614 h 89"/>
                <a:gd name="T76" fmla="*/ 1670 w 180"/>
                <a:gd name="T77" fmla="*/ 540 h 89"/>
                <a:gd name="T78" fmla="*/ 1677 w 180"/>
                <a:gd name="T79" fmla="*/ 467 h 89"/>
                <a:gd name="T80" fmla="*/ 1675 w 180"/>
                <a:gd name="T81" fmla="*/ 403 h 89"/>
                <a:gd name="T82" fmla="*/ 1787 w 180"/>
                <a:gd name="T83" fmla="*/ 403 h 89"/>
                <a:gd name="T84" fmla="*/ 1808 w 180"/>
                <a:gd name="T85" fmla="*/ 314 h 89"/>
                <a:gd name="T86" fmla="*/ 1808 w 180"/>
                <a:gd name="T87" fmla="*/ 273 h 89"/>
                <a:gd name="T88" fmla="*/ 1748 w 180"/>
                <a:gd name="T89" fmla="*/ 148 h 89"/>
                <a:gd name="T90" fmla="*/ 1707 w 180"/>
                <a:gd name="T91" fmla="*/ 54 h 89"/>
                <a:gd name="T92" fmla="*/ 1558 w 180"/>
                <a:gd name="T93" fmla="*/ 73 h 89"/>
                <a:gd name="T94" fmla="*/ 1466 w 180"/>
                <a:gd name="T95" fmla="*/ 0 h 89"/>
                <a:gd name="T96" fmla="*/ 1326 w 180"/>
                <a:gd name="T97" fmla="*/ 0 h 89"/>
                <a:gd name="T98" fmla="*/ 1285 w 180"/>
                <a:gd name="T99" fmla="*/ 73 h 89"/>
                <a:gd name="T100" fmla="*/ 1215 w 180"/>
                <a:gd name="T101" fmla="*/ 109 h 89"/>
                <a:gd name="T102" fmla="*/ 1115 w 180"/>
                <a:gd name="T103" fmla="*/ 109 h 89"/>
                <a:gd name="T104" fmla="*/ 1038 w 180"/>
                <a:gd name="T105" fmla="*/ 73 h 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89"/>
                <a:gd name="T161" fmla="*/ 180 w 180"/>
                <a:gd name="T162" fmla="*/ 89 h 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89">
                  <a:moveTo>
                    <a:pt x="103" y="8"/>
                  </a:moveTo>
                  <a:cubicBezTo>
                    <a:pt x="102" y="11"/>
                    <a:pt x="102" y="11"/>
                    <a:pt x="102" y="11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82" y="25"/>
                    <a:pt x="82" y="25"/>
                    <a:pt x="82" y="25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0" y="37"/>
                    <a:pt x="80" y="37"/>
                    <a:pt x="80" y="37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7"/>
                    <a:pt x="83" y="47"/>
                    <a:pt x="83" y="47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78" y="45"/>
                    <a:pt x="78" y="45"/>
                    <a:pt x="78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5" y="45"/>
                    <a:pt x="65" y="45"/>
                    <a:pt x="65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20" y="69"/>
                    <a:pt x="20" y="69"/>
                    <a:pt x="20" y="69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3" y="71"/>
                    <a:pt x="23" y="71"/>
                    <a:pt x="23" y="71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44" y="67"/>
                    <a:pt x="44" y="67"/>
                    <a:pt x="4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62" y="68"/>
                    <a:pt x="62" y="68"/>
                    <a:pt x="62" y="68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5" y="74"/>
                    <a:pt x="65" y="74"/>
                    <a:pt x="65" y="74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72" y="78"/>
                    <a:pt x="72" y="78"/>
                    <a:pt x="72" y="78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84" y="83"/>
                    <a:pt x="84" y="83"/>
                    <a:pt x="84" y="83"/>
                  </a:cubicBezTo>
                  <a:cubicBezTo>
                    <a:pt x="89" y="83"/>
                    <a:pt x="89" y="83"/>
                    <a:pt x="89" y="83"/>
                  </a:cubicBezTo>
                  <a:cubicBezTo>
                    <a:pt x="93" y="85"/>
                    <a:pt x="93" y="85"/>
                    <a:pt x="93" y="85"/>
                  </a:cubicBezTo>
                  <a:cubicBezTo>
                    <a:pt x="98" y="88"/>
                    <a:pt x="106" y="85"/>
                    <a:pt x="115" y="88"/>
                  </a:cubicBezTo>
                  <a:cubicBezTo>
                    <a:pt x="126" y="89"/>
                    <a:pt x="120" y="75"/>
                    <a:pt x="140" y="81"/>
                  </a:cubicBezTo>
                  <a:cubicBezTo>
                    <a:pt x="142" y="77"/>
                    <a:pt x="142" y="77"/>
                    <a:pt x="142" y="77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8" y="77"/>
                    <a:pt x="148" y="77"/>
                    <a:pt x="148" y="77"/>
                  </a:cubicBezTo>
                  <a:cubicBezTo>
                    <a:pt x="151" y="78"/>
                    <a:pt x="151" y="78"/>
                    <a:pt x="151" y="78"/>
                  </a:cubicBezTo>
                  <a:cubicBezTo>
                    <a:pt x="152" y="78"/>
                    <a:pt x="152" y="78"/>
                    <a:pt x="152" y="78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52" y="75"/>
                    <a:pt x="152" y="75"/>
                    <a:pt x="152" y="75"/>
                  </a:cubicBezTo>
                  <a:cubicBezTo>
                    <a:pt x="156" y="73"/>
                    <a:pt x="156" y="73"/>
                    <a:pt x="156" y="73"/>
                  </a:cubicBezTo>
                  <a:cubicBezTo>
                    <a:pt x="157" y="71"/>
                    <a:pt x="157" y="71"/>
                    <a:pt x="157" y="71"/>
                  </a:cubicBezTo>
                  <a:cubicBezTo>
                    <a:pt x="161" y="68"/>
                    <a:pt x="161" y="68"/>
                    <a:pt x="161" y="68"/>
                  </a:cubicBezTo>
                  <a:cubicBezTo>
                    <a:pt x="165" y="67"/>
                    <a:pt x="165" y="67"/>
                    <a:pt x="165" y="67"/>
                  </a:cubicBezTo>
                  <a:cubicBezTo>
                    <a:pt x="165" y="62"/>
                    <a:pt x="165" y="62"/>
                    <a:pt x="165" y="62"/>
                  </a:cubicBezTo>
                  <a:cubicBezTo>
                    <a:pt x="165" y="58"/>
                    <a:pt x="165" y="58"/>
                    <a:pt x="165" y="58"/>
                  </a:cubicBezTo>
                  <a:cubicBezTo>
                    <a:pt x="166" y="56"/>
                    <a:pt x="166" y="56"/>
                    <a:pt x="166" y="56"/>
                  </a:cubicBezTo>
                  <a:cubicBezTo>
                    <a:pt x="168" y="50"/>
                    <a:pt x="168" y="50"/>
                    <a:pt x="168" y="50"/>
                  </a:cubicBezTo>
                  <a:cubicBezTo>
                    <a:pt x="165" y="46"/>
                    <a:pt x="165" y="46"/>
                    <a:pt x="165" y="46"/>
                  </a:cubicBezTo>
                  <a:cubicBezTo>
                    <a:pt x="167" y="43"/>
                    <a:pt x="167" y="43"/>
                    <a:pt x="167" y="43"/>
                  </a:cubicBezTo>
                  <a:cubicBezTo>
                    <a:pt x="172" y="43"/>
                    <a:pt x="172" y="43"/>
                    <a:pt x="172" y="43"/>
                  </a:cubicBezTo>
                  <a:cubicBezTo>
                    <a:pt x="178" y="43"/>
                    <a:pt x="178" y="43"/>
                    <a:pt x="178" y="43"/>
                  </a:cubicBezTo>
                  <a:cubicBezTo>
                    <a:pt x="180" y="39"/>
                    <a:pt x="180" y="39"/>
                    <a:pt x="180" y="39"/>
                  </a:cubicBezTo>
                  <a:cubicBezTo>
                    <a:pt x="180" y="34"/>
                    <a:pt x="180" y="34"/>
                    <a:pt x="180" y="34"/>
                  </a:cubicBezTo>
                  <a:cubicBezTo>
                    <a:pt x="180" y="31"/>
                    <a:pt x="180" y="31"/>
                    <a:pt x="180" y="31"/>
                  </a:cubicBezTo>
                  <a:cubicBezTo>
                    <a:pt x="180" y="30"/>
                    <a:pt x="180" y="30"/>
                    <a:pt x="180" y="30"/>
                  </a:cubicBezTo>
                  <a:cubicBezTo>
                    <a:pt x="177" y="25"/>
                    <a:pt x="177" y="25"/>
                    <a:pt x="177" y="25"/>
                  </a:cubicBezTo>
                  <a:cubicBezTo>
                    <a:pt x="174" y="16"/>
                    <a:pt x="174" y="16"/>
                    <a:pt x="174" y="16"/>
                  </a:cubicBezTo>
                  <a:cubicBezTo>
                    <a:pt x="174" y="10"/>
                    <a:pt x="174" y="10"/>
                    <a:pt x="174" y="10"/>
                  </a:cubicBezTo>
                  <a:cubicBezTo>
                    <a:pt x="170" y="6"/>
                    <a:pt x="170" y="6"/>
                    <a:pt x="170" y="6"/>
                  </a:cubicBezTo>
                  <a:cubicBezTo>
                    <a:pt x="162" y="7"/>
                    <a:pt x="162" y="7"/>
                    <a:pt x="162" y="7"/>
                  </a:cubicBezTo>
                  <a:cubicBezTo>
                    <a:pt x="155" y="8"/>
                    <a:pt x="155" y="8"/>
                    <a:pt x="155" y="8"/>
                  </a:cubicBezTo>
                  <a:cubicBezTo>
                    <a:pt x="150" y="2"/>
                    <a:pt x="150" y="2"/>
                    <a:pt x="150" y="2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121" y="12"/>
                    <a:pt x="121" y="12"/>
                    <a:pt x="121" y="12"/>
                  </a:cubicBezTo>
                  <a:cubicBezTo>
                    <a:pt x="116" y="13"/>
                    <a:pt x="116" y="13"/>
                    <a:pt x="116" y="13"/>
                  </a:cubicBezTo>
                  <a:cubicBezTo>
                    <a:pt x="111" y="12"/>
                    <a:pt x="111" y="12"/>
                    <a:pt x="111" y="12"/>
                  </a:cubicBezTo>
                  <a:cubicBezTo>
                    <a:pt x="108" y="10"/>
                    <a:pt x="108" y="10"/>
                    <a:pt x="108" y="10"/>
                  </a:cubicBezTo>
                  <a:lnTo>
                    <a:pt x="103" y="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80" name="Freeform 58"/>
            <p:cNvSpPr>
              <a:spLocks noChangeAspect="1"/>
            </p:cNvSpPr>
            <p:nvPr/>
          </p:nvSpPr>
          <p:spPr bwMode="auto">
            <a:xfrm>
              <a:off x="3739" y="2961"/>
              <a:ext cx="222" cy="109"/>
            </a:xfrm>
            <a:custGeom>
              <a:avLst/>
              <a:gdLst>
                <a:gd name="T0" fmla="*/ 1024 w 180"/>
                <a:gd name="T1" fmla="*/ 99 h 89"/>
                <a:gd name="T2" fmla="*/ 953 w 180"/>
                <a:gd name="T3" fmla="*/ 132 h 89"/>
                <a:gd name="T4" fmla="*/ 915 w 180"/>
                <a:gd name="T5" fmla="*/ 200 h 89"/>
                <a:gd name="T6" fmla="*/ 803 w 180"/>
                <a:gd name="T7" fmla="*/ 273 h 89"/>
                <a:gd name="T8" fmla="*/ 830 w 180"/>
                <a:gd name="T9" fmla="*/ 408 h 89"/>
                <a:gd name="T10" fmla="*/ 803 w 180"/>
                <a:gd name="T11" fmla="*/ 445 h 89"/>
                <a:gd name="T12" fmla="*/ 722 w 180"/>
                <a:gd name="T13" fmla="*/ 409 h 89"/>
                <a:gd name="T14" fmla="*/ 651 w 180"/>
                <a:gd name="T15" fmla="*/ 409 h 89"/>
                <a:gd name="T16" fmla="*/ 560 w 180"/>
                <a:gd name="T17" fmla="*/ 430 h 89"/>
                <a:gd name="T18" fmla="*/ 477 w 180"/>
                <a:gd name="T19" fmla="*/ 449 h 89"/>
                <a:gd name="T20" fmla="*/ 359 w 180"/>
                <a:gd name="T21" fmla="*/ 472 h 89"/>
                <a:gd name="T22" fmla="*/ 257 w 180"/>
                <a:gd name="T23" fmla="*/ 430 h 89"/>
                <a:gd name="T24" fmla="*/ 208 w 180"/>
                <a:gd name="T25" fmla="*/ 490 h 89"/>
                <a:gd name="T26" fmla="*/ 146 w 180"/>
                <a:gd name="T27" fmla="*/ 472 h 89"/>
                <a:gd name="T28" fmla="*/ 90 w 180"/>
                <a:gd name="T29" fmla="*/ 409 h 89"/>
                <a:gd name="T30" fmla="*/ 0 w 180"/>
                <a:gd name="T31" fmla="*/ 441 h 89"/>
                <a:gd name="T32" fmla="*/ 2 w 180"/>
                <a:gd name="T33" fmla="*/ 500 h 89"/>
                <a:gd name="T34" fmla="*/ 39 w 180"/>
                <a:gd name="T35" fmla="*/ 600 h 89"/>
                <a:gd name="T36" fmla="*/ 111 w 180"/>
                <a:gd name="T37" fmla="*/ 630 h 89"/>
                <a:gd name="T38" fmla="*/ 180 w 180"/>
                <a:gd name="T39" fmla="*/ 614 h 89"/>
                <a:gd name="T40" fmla="*/ 222 w 180"/>
                <a:gd name="T41" fmla="*/ 654 h 89"/>
                <a:gd name="T42" fmla="*/ 274 w 180"/>
                <a:gd name="T43" fmla="*/ 667 h 89"/>
                <a:gd name="T44" fmla="*/ 359 w 180"/>
                <a:gd name="T45" fmla="*/ 654 h 89"/>
                <a:gd name="T46" fmla="*/ 443 w 180"/>
                <a:gd name="T47" fmla="*/ 614 h 89"/>
                <a:gd name="T48" fmla="*/ 572 w 180"/>
                <a:gd name="T49" fmla="*/ 614 h 89"/>
                <a:gd name="T50" fmla="*/ 620 w 180"/>
                <a:gd name="T51" fmla="*/ 605 h 89"/>
                <a:gd name="T52" fmla="*/ 620 w 180"/>
                <a:gd name="T53" fmla="*/ 630 h 89"/>
                <a:gd name="T54" fmla="*/ 651 w 180"/>
                <a:gd name="T55" fmla="*/ 690 h 89"/>
                <a:gd name="T56" fmla="*/ 705 w 180"/>
                <a:gd name="T57" fmla="*/ 735 h 89"/>
                <a:gd name="T58" fmla="*/ 765 w 180"/>
                <a:gd name="T59" fmla="*/ 750 h 89"/>
                <a:gd name="T60" fmla="*/ 894 w 180"/>
                <a:gd name="T61" fmla="*/ 772 h 89"/>
                <a:gd name="T62" fmla="*/ 1154 w 180"/>
                <a:gd name="T63" fmla="*/ 817 h 89"/>
                <a:gd name="T64" fmla="*/ 1423 w 180"/>
                <a:gd name="T65" fmla="*/ 714 h 89"/>
                <a:gd name="T66" fmla="*/ 1494 w 180"/>
                <a:gd name="T67" fmla="*/ 714 h 89"/>
                <a:gd name="T68" fmla="*/ 1527 w 180"/>
                <a:gd name="T69" fmla="*/ 735 h 89"/>
                <a:gd name="T70" fmla="*/ 1527 w 180"/>
                <a:gd name="T71" fmla="*/ 701 h 89"/>
                <a:gd name="T72" fmla="*/ 1579 w 180"/>
                <a:gd name="T73" fmla="*/ 661 h 89"/>
                <a:gd name="T74" fmla="*/ 1670 w 180"/>
                <a:gd name="T75" fmla="*/ 614 h 89"/>
                <a:gd name="T76" fmla="*/ 1670 w 180"/>
                <a:gd name="T77" fmla="*/ 540 h 89"/>
                <a:gd name="T78" fmla="*/ 1677 w 180"/>
                <a:gd name="T79" fmla="*/ 467 h 89"/>
                <a:gd name="T80" fmla="*/ 1675 w 180"/>
                <a:gd name="T81" fmla="*/ 403 h 89"/>
                <a:gd name="T82" fmla="*/ 1787 w 180"/>
                <a:gd name="T83" fmla="*/ 403 h 89"/>
                <a:gd name="T84" fmla="*/ 1808 w 180"/>
                <a:gd name="T85" fmla="*/ 314 h 89"/>
                <a:gd name="T86" fmla="*/ 1808 w 180"/>
                <a:gd name="T87" fmla="*/ 273 h 89"/>
                <a:gd name="T88" fmla="*/ 1748 w 180"/>
                <a:gd name="T89" fmla="*/ 148 h 89"/>
                <a:gd name="T90" fmla="*/ 1707 w 180"/>
                <a:gd name="T91" fmla="*/ 54 h 89"/>
                <a:gd name="T92" fmla="*/ 1558 w 180"/>
                <a:gd name="T93" fmla="*/ 73 h 89"/>
                <a:gd name="T94" fmla="*/ 1466 w 180"/>
                <a:gd name="T95" fmla="*/ 0 h 89"/>
                <a:gd name="T96" fmla="*/ 1326 w 180"/>
                <a:gd name="T97" fmla="*/ 0 h 89"/>
                <a:gd name="T98" fmla="*/ 1285 w 180"/>
                <a:gd name="T99" fmla="*/ 73 h 89"/>
                <a:gd name="T100" fmla="*/ 1215 w 180"/>
                <a:gd name="T101" fmla="*/ 109 h 89"/>
                <a:gd name="T102" fmla="*/ 1115 w 180"/>
                <a:gd name="T103" fmla="*/ 109 h 89"/>
                <a:gd name="T104" fmla="*/ 1038 w 180"/>
                <a:gd name="T105" fmla="*/ 73 h 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0"/>
                <a:gd name="T160" fmla="*/ 0 h 89"/>
                <a:gd name="T161" fmla="*/ 180 w 180"/>
                <a:gd name="T162" fmla="*/ 89 h 8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0" h="89">
                  <a:moveTo>
                    <a:pt x="103" y="8"/>
                  </a:moveTo>
                  <a:cubicBezTo>
                    <a:pt x="102" y="11"/>
                    <a:pt x="102" y="11"/>
                    <a:pt x="102" y="11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82" y="25"/>
                    <a:pt x="82" y="25"/>
                    <a:pt x="82" y="25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0" y="37"/>
                    <a:pt x="80" y="37"/>
                    <a:pt x="80" y="37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7"/>
                    <a:pt x="83" y="47"/>
                    <a:pt x="83" y="47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78" y="45"/>
                    <a:pt x="78" y="45"/>
                    <a:pt x="78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5" y="45"/>
                    <a:pt x="65" y="45"/>
                    <a:pt x="65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20" y="69"/>
                    <a:pt x="20" y="69"/>
                    <a:pt x="20" y="69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3" y="71"/>
                    <a:pt x="23" y="71"/>
                    <a:pt x="23" y="71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44" y="67"/>
                    <a:pt x="44" y="67"/>
                    <a:pt x="44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62" y="68"/>
                    <a:pt x="62" y="68"/>
                    <a:pt x="62" y="68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5" y="74"/>
                    <a:pt x="65" y="74"/>
                    <a:pt x="65" y="74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72" y="78"/>
                    <a:pt x="72" y="78"/>
                    <a:pt x="72" y="78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84" y="83"/>
                    <a:pt x="84" y="83"/>
                    <a:pt x="84" y="83"/>
                  </a:cubicBezTo>
                  <a:cubicBezTo>
                    <a:pt x="89" y="83"/>
                    <a:pt x="89" y="83"/>
                    <a:pt x="89" y="83"/>
                  </a:cubicBezTo>
                  <a:cubicBezTo>
                    <a:pt x="93" y="85"/>
                    <a:pt x="93" y="85"/>
                    <a:pt x="93" y="85"/>
                  </a:cubicBezTo>
                  <a:cubicBezTo>
                    <a:pt x="98" y="88"/>
                    <a:pt x="106" y="85"/>
                    <a:pt x="115" y="88"/>
                  </a:cubicBezTo>
                  <a:cubicBezTo>
                    <a:pt x="126" y="89"/>
                    <a:pt x="120" y="75"/>
                    <a:pt x="140" y="81"/>
                  </a:cubicBezTo>
                  <a:cubicBezTo>
                    <a:pt x="142" y="77"/>
                    <a:pt x="142" y="77"/>
                    <a:pt x="142" y="77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8" y="77"/>
                    <a:pt x="148" y="77"/>
                    <a:pt x="148" y="77"/>
                  </a:cubicBezTo>
                  <a:cubicBezTo>
                    <a:pt x="151" y="78"/>
                    <a:pt x="151" y="78"/>
                    <a:pt x="151" y="78"/>
                  </a:cubicBezTo>
                  <a:cubicBezTo>
                    <a:pt x="152" y="78"/>
                    <a:pt x="152" y="78"/>
                    <a:pt x="152" y="78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52" y="75"/>
                    <a:pt x="152" y="75"/>
                    <a:pt x="152" y="75"/>
                  </a:cubicBezTo>
                  <a:cubicBezTo>
                    <a:pt x="156" y="73"/>
                    <a:pt x="156" y="73"/>
                    <a:pt x="156" y="73"/>
                  </a:cubicBezTo>
                  <a:cubicBezTo>
                    <a:pt x="157" y="71"/>
                    <a:pt x="157" y="71"/>
                    <a:pt x="157" y="71"/>
                  </a:cubicBezTo>
                  <a:cubicBezTo>
                    <a:pt x="161" y="68"/>
                    <a:pt x="161" y="68"/>
                    <a:pt x="161" y="68"/>
                  </a:cubicBezTo>
                  <a:cubicBezTo>
                    <a:pt x="165" y="67"/>
                    <a:pt x="165" y="67"/>
                    <a:pt x="165" y="67"/>
                  </a:cubicBezTo>
                  <a:cubicBezTo>
                    <a:pt x="165" y="62"/>
                    <a:pt x="165" y="62"/>
                    <a:pt x="165" y="62"/>
                  </a:cubicBezTo>
                  <a:cubicBezTo>
                    <a:pt x="165" y="58"/>
                    <a:pt x="165" y="58"/>
                    <a:pt x="165" y="58"/>
                  </a:cubicBezTo>
                  <a:cubicBezTo>
                    <a:pt x="166" y="56"/>
                    <a:pt x="166" y="56"/>
                    <a:pt x="166" y="56"/>
                  </a:cubicBezTo>
                  <a:cubicBezTo>
                    <a:pt x="168" y="50"/>
                    <a:pt x="168" y="50"/>
                    <a:pt x="168" y="50"/>
                  </a:cubicBezTo>
                  <a:cubicBezTo>
                    <a:pt x="165" y="46"/>
                    <a:pt x="165" y="46"/>
                    <a:pt x="165" y="46"/>
                  </a:cubicBezTo>
                  <a:cubicBezTo>
                    <a:pt x="167" y="43"/>
                    <a:pt x="167" y="43"/>
                    <a:pt x="167" y="43"/>
                  </a:cubicBezTo>
                  <a:cubicBezTo>
                    <a:pt x="172" y="43"/>
                    <a:pt x="172" y="43"/>
                    <a:pt x="172" y="43"/>
                  </a:cubicBezTo>
                  <a:cubicBezTo>
                    <a:pt x="178" y="43"/>
                    <a:pt x="178" y="43"/>
                    <a:pt x="178" y="43"/>
                  </a:cubicBezTo>
                  <a:cubicBezTo>
                    <a:pt x="180" y="39"/>
                    <a:pt x="180" y="39"/>
                    <a:pt x="180" y="39"/>
                  </a:cubicBezTo>
                  <a:cubicBezTo>
                    <a:pt x="180" y="34"/>
                    <a:pt x="180" y="34"/>
                    <a:pt x="180" y="34"/>
                  </a:cubicBezTo>
                  <a:cubicBezTo>
                    <a:pt x="180" y="31"/>
                    <a:pt x="180" y="31"/>
                    <a:pt x="180" y="31"/>
                  </a:cubicBezTo>
                  <a:cubicBezTo>
                    <a:pt x="180" y="30"/>
                    <a:pt x="180" y="30"/>
                    <a:pt x="180" y="30"/>
                  </a:cubicBezTo>
                  <a:cubicBezTo>
                    <a:pt x="177" y="25"/>
                    <a:pt x="177" y="25"/>
                    <a:pt x="177" y="25"/>
                  </a:cubicBezTo>
                  <a:cubicBezTo>
                    <a:pt x="174" y="16"/>
                    <a:pt x="174" y="16"/>
                    <a:pt x="174" y="16"/>
                  </a:cubicBezTo>
                  <a:cubicBezTo>
                    <a:pt x="174" y="10"/>
                    <a:pt x="174" y="10"/>
                    <a:pt x="174" y="10"/>
                  </a:cubicBezTo>
                  <a:cubicBezTo>
                    <a:pt x="170" y="6"/>
                    <a:pt x="170" y="6"/>
                    <a:pt x="170" y="6"/>
                  </a:cubicBezTo>
                  <a:cubicBezTo>
                    <a:pt x="162" y="7"/>
                    <a:pt x="162" y="7"/>
                    <a:pt x="162" y="7"/>
                  </a:cubicBezTo>
                  <a:cubicBezTo>
                    <a:pt x="155" y="8"/>
                    <a:pt x="155" y="8"/>
                    <a:pt x="155" y="8"/>
                  </a:cubicBezTo>
                  <a:cubicBezTo>
                    <a:pt x="150" y="2"/>
                    <a:pt x="150" y="2"/>
                    <a:pt x="150" y="2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121" y="12"/>
                    <a:pt x="121" y="12"/>
                    <a:pt x="121" y="12"/>
                  </a:cubicBezTo>
                  <a:cubicBezTo>
                    <a:pt x="116" y="13"/>
                    <a:pt x="116" y="13"/>
                    <a:pt x="116" y="13"/>
                  </a:cubicBezTo>
                  <a:cubicBezTo>
                    <a:pt x="111" y="12"/>
                    <a:pt x="111" y="12"/>
                    <a:pt x="111" y="12"/>
                  </a:cubicBezTo>
                  <a:cubicBezTo>
                    <a:pt x="108" y="10"/>
                    <a:pt x="108" y="10"/>
                    <a:pt x="108" y="10"/>
                  </a:cubicBezTo>
                  <a:lnTo>
                    <a:pt x="103" y="8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81" name="Freeform 59"/>
            <p:cNvSpPr>
              <a:spLocks noChangeAspect="1"/>
            </p:cNvSpPr>
            <p:nvPr/>
          </p:nvSpPr>
          <p:spPr bwMode="auto">
            <a:xfrm>
              <a:off x="3573" y="2835"/>
              <a:ext cx="89" cy="83"/>
            </a:xfrm>
            <a:custGeom>
              <a:avLst/>
              <a:gdLst>
                <a:gd name="T0" fmla="*/ 553 w 72"/>
                <a:gd name="T1" fmla="*/ 40 h 67"/>
                <a:gd name="T2" fmla="*/ 525 w 72"/>
                <a:gd name="T3" fmla="*/ 40 h 67"/>
                <a:gd name="T4" fmla="*/ 515 w 72"/>
                <a:gd name="T5" fmla="*/ 1 h 67"/>
                <a:gd name="T6" fmla="*/ 487 w 72"/>
                <a:gd name="T7" fmla="*/ 1 h 67"/>
                <a:gd name="T8" fmla="*/ 447 w 72"/>
                <a:gd name="T9" fmla="*/ 1 h 67"/>
                <a:gd name="T10" fmla="*/ 394 w 72"/>
                <a:gd name="T11" fmla="*/ 1 h 67"/>
                <a:gd name="T12" fmla="*/ 333 w 72"/>
                <a:gd name="T13" fmla="*/ 40 h 67"/>
                <a:gd name="T14" fmla="*/ 278 w 72"/>
                <a:gd name="T15" fmla="*/ 50 h 67"/>
                <a:gd name="T16" fmla="*/ 251 w 72"/>
                <a:gd name="T17" fmla="*/ 50 h 67"/>
                <a:gd name="T18" fmla="*/ 208 w 72"/>
                <a:gd name="T19" fmla="*/ 2 h 67"/>
                <a:gd name="T20" fmla="*/ 182 w 72"/>
                <a:gd name="T21" fmla="*/ 1 h 67"/>
                <a:gd name="T22" fmla="*/ 182 w 72"/>
                <a:gd name="T23" fmla="*/ 0 h 67"/>
                <a:gd name="T24" fmla="*/ 168 w 72"/>
                <a:gd name="T25" fmla="*/ 0 h 67"/>
                <a:gd name="T26" fmla="*/ 115 w 72"/>
                <a:gd name="T27" fmla="*/ 1 h 67"/>
                <a:gd name="T28" fmla="*/ 2 w 72"/>
                <a:gd name="T29" fmla="*/ 50 h 67"/>
                <a:gd name="T30" fmla="*/ 1 w 72"/>
                <a:gd name="T31" fmla="*/ 62 h 67"/>
                <a:gd name="T32" fmla="*/ 0 w 72"/>
                <a:gd name="T33" fmla="*/ 136 h 67"/>
                <a:gd name="T34" fmla="*/ 1 w 72"/>
                <a:gd name="T35" fmla="*/ 181 h 67"/>
                <a:gd name="T36" fmla="*/ 49 w 72"/>
                <a:gd name="T37" fmla="*/ 207 h 67"/>
                <a:gd name="T38" fmla="*/ 93 w 72"/>
                <a:gd name="T39" fmla="*/ 207 h 67"/>
                <a:gd name="T40" fmla="*/ 101 w 72"/>
                <a:gd name="T41" fmla="*/ 256 h 67"/>
                <a:gd name="T42" fmla="*/ 115 w 72"/>
                <a:gd name="T43" fmla="*/ 296 h 67"/>
                <a:gd name="T44" fmla="*/ 155 w 72"/>
                <a:gd name="T45" fmla="*/ 317 h 67"/>
                <a:gd name="T46" fmla="*/ 182 w 72"/>
                <a:gd name="T47" fmla="*/ 320 h 67"/>
                <a:gd name="T48" fmla="*/ 182 w 72"/>
                <a:gd name="T49" fmla="*/ 343 h 67"/>
                <a:gd name="T50" fmla="*/ 208 w 72"/>
                <a:gd name="T51" fmla="*/ 353 h 67"/>
                <a:gd name="T52" fmla="*/ 257 w 72"/>
                <a:gd name="T53" fmla="*/ 379 h 67"/>
                <a:gd name="T54" fmla="*/ 278 w 72"/>
                <a:gd name="T55" fmla="*/ 404 h 67"/>
                <a:gd name="T56" fmla="*/ 278 w 72"/>
                <a:gd name="T57" fmla="*/ 437 h 67"/>
                <a:gd name="T58" fmla="*/ 278 w 72"/>
                <a:gd name="T59" fmla="*/ 520 h 67"/>
                <a:gd name="T60" fmla="*/ 318 w 72"/>
                <a:gd name="T61" fmla="*/ 540 h 67"/>
                <a:gd name="T62" fmla="*/ 362 w 72"/>
                <a:gd name="T63" fmla="*/ 541 h 67"/>
                <a:gd name="T64" fmla="*/ 383 w 72"/>
                <a:gd name="T65" fmla="*/ 520 h 67"/>
                <a:gd name="T66" fmla="*/ 412 w 72"/>
                <a:gd name="T67" fmla="*/ 487 h 67"/>
                <a:gd name="T68" fmla="*/ 447 w 72"/>
                <a:gd name="T69" fmla="*/ 487 h 67"/>
                <a:gd name="T70" fmla="*/ 447 w 72"/>
                <a:gd name="T71" fmla="*/ 520 h 67"/>
                <a:gd name="T72" fmla="*/ 433 w 72"/>
                <a:gd name="T73" fmla="*/ 574 h 67"/>
                <a:gd name="T74" fmla="*/ 425 w 72"/>
                <a:gd name="T75" fmla="*/ 582 h 67"/>
                <a:gd name="T76" fmla="*/ 447 w 72"/>
                <a:gd name="T77" fmla="*/ 603 h 67"/>
                <a:gd name="T78" fmla="*/ 447 w 72"/>
                <a:gd name="T79" fmla="*/ 603 h 67"/>
                <a:gd name="T80" fmla="*/ 433 w 72"/>
                <a:gd name="T81" fmla="*/ 619 h 67"/>
                <a:gd name="T82" fmla="*/ 473 w 72"/>
                <a:gd name="T83" fmla="*/ 669 h 67"/>
                <a:gd name="T84" fmla="*/ 509 w 72"/>
                <a:gd name="T85" fmla="*/ 699 h 67"/>
                <a:gd name="T86" fmla="*/ 553 w 72"/>
                <a:gd name="T87" fmla="*/ 711 h 67"/>
                <a:gd name="T88" fmla="*/ 585 w 72"/>
                <a:gd name="T89" fmla="*/ 711 h 67"/>
                <a:gd name="T90" fmla="*/ 585 w 72"/>
                <a:gd name="T91" fmla="*/ 711 h 67"/>
                <a:gd name="T92" fmla="*/ 601 w 72"/>
                <a:gd name="T93" fmla="*/ 644 h 67"/>
                <a:gd name="T94" fmla="*/ 585 w 72"/>
                <a:gd name="T95" fmla="*/ 582 h 67"/>
                <a:gd name="T96" fmla="*/ 609 w 72"/>
                <a:gd name="T97" fmla="*/ 540 h 67"/>
                <a:gd name="T98" fmla="*/ 661 w 72"/>
                <a:gd name="T99" fmla="*/ 500 h 67"/>
                <a:gd name="T100" fmla="*/ 693 w 72"/>
                <a:gd name="T101" fmla="*/ 500 h 67"/>
                <a:gd name="T102" fmla="*/ 693 w 72"/>
                <a:gd name="T103" fmla="*/ 520 h 67"/>
                <a:gd name="T104" fmla="*/ 743 w 72"/>
                <a:gd name="T105" fmla="*/ 437 h 67"/>
                <a:gd name="T106" fmla="*/ 743 w 72"/>
                <a:gd name="T107" fmla="*/ 404 h 67"/>
                <a:gd name="T108" fmla="*/ 735 w 72"/>
                <a:gd name="T109" fmla="*/ 367 h 67"/>
                <a:gd name="T110" fmla="*/ 723 w 72"/>
                <a:gd name="T111" fmla="*/ 343 h 67"/>
                <a:gd name="T112" fmla="*/ 723 w 72"/>
                <a:gd name="T113" fmla="*/ 320 h 67"/>
                <a:gd name="T114" fmla="*/ 705 w 72"/>
                <a:gd name="T115" fmla="*/ 296 h 67"/>
                <a:gd name="T116" fmla="*/ 649 w 72"/>
                <a:gd name="T117" fmla="*/ 136 h 67"/>
                <a:gd name="T118" fmla="*/ 609 w 72"/>
                <a:gd name="T119" fmla="*/ 109 h 67"/>
                <a:gd name="T120" fmla="*/ 575 w 72"/>
                <a:gd name="T121" fmla="*/ 95 h 67"/>
                <a:gd name="T122" fmla="*/ 553 w 72"/>
                <a:gd name="T123" fmla="*/ 77 h 67"/>
                <a:gd name="T124" fmla="*/ 553 w 72"/>
                <a:gd name="T125" fmla="*/ 40 h 6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"/>
                <a:gd name="T190" fmla="*/ 0 h 67"/>
                <a:gd name="T191" fmla="*/ 72 w 72"/>
                <a:gd name="T192" fmla="*/ 67 h 6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" h="67">
                  <a:moveTo>
                    <a:pt x="53" y="4"/>
                  </a:moveTo>
                  <a:cubicBezTo>
                    <a:pt x="51" y="4"/>
                    <a:pt x="51" y="4"/>
                    <a:pt x="51" y="4"/>
                  </a:cubicBezTo>
                  <a:cubicBezTo>
                    <a:pt x="50" y="1"/>
                    <a:pt x="50" y="1"/>
                    <a:pt x="50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43" y="46"/>
                    <a:pt x="43" y="46"/>
                    <a:pt x="43" y="46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72" y="42"/>
                    <a:pt x="72" y="42"/>
                    <a:pt x="72" y="42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1" y="35"/>
                    <a:pt x="71" y="35"/>
                    <a:pt x="71" y="35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68" y="28"/>
                    <a:pt x="68" y="28"/>
                    <a:pt x="68" y="28"/>
                  </a:cubicBezTo>
                  <a:cubicBezTo>
                    <a:pt x="57" y="29"/>
                    <a:pt x="62" y="18"/>
                    <a:pt x="63" y="13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3" y="7"/>
                    <a:pt x="53" y="7"/>
                    <a:pt x="53" y="7"/>
                  </a:cubicBezTo>
                  <a:lnTo>
                    <a:pt x="53" y="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82" name="Freeform 60"/>
            <p:cNvSpPr>
              <a:spLocks noChangeAspect="1"/>
            </p:cNvSpPr>
            <p:nvPr/>
          </p:nvSpPr>
          <p:spPr bwMode="auto">
            <a:xfrm>
              <a:off x="3573" y="2835"/>
              <a:ext cx="89" cy="83"/>
            </a:xfrm>
            <a:custGeom>
              <a:avLst/>
              <a:gdLst>
                <a:gd name="T0" fmla="*/ 553 w 72"/>
                <a:gd name="T1" fmla="*/ 40 h 67"/>
                <a:gd name="T2" fmla="*/ 525 w 72"/>
                <a:gd name="T3" fmla="*/ 40 h 67"/>
                <a:gd name="T4" fmla="*/ 515 w 72"/>
                <a:gd name="T5" fmla="*/ 1 h 67"/>
                <a:gd name="T6" fmla="*/ 487 w 72"/>
                <a:gd name="T7" fmla="*/ 1 h 67"/>
                <a:gd name="T8" fmla="*/ 447 w 72"/>
                <a:gd name="T9" fmla="*/ 1 h 67"/>
                <a:gd name="T10" fmla="*/ 394 w 72"/>
                <a:gd name="T11" fmla="*/ 1 h 67"/>
                <a:gd name="T12" fmla="*/ 333 w 72"/>
                <a:gd name="T13" fmla="*/ 40 h 67"/>
                <a:gd name="T14" fmla="*/ 278 w 72"/>
                <a:gd name="T15" fmla="*/ 50 h 67"/>
                <a:gd name="T16" fmla="*/ 251 w 72"/>
                <a:gd name="T17" fmla="*/ 50 h 67"/>
                <a:gd name="T18" fmla="*/ 208 w 72"/>
                <a:gd name="T19" fmla="*/ 2 h 67"/>
                <a:gd name="T20" fmla="*/ 182 w 72"/>
                <a:gd name="T21" fmla="*/ 1 h 67"/>
                <a:gd name="T22" fmla="*/ 182 w 72"/>
                <a:gd name="T23" fmla="*/ 0 h 67"/>
                <a:gd name="T24" fmla="*/ 168 w 72"/>
                <a:gd name="T25" fmla="*/ 0 h 67"/>
                <a:gd name="T26" fmla="*/ 115 w 72"/>
                <a:gd name="T27" fmla="*/ 1 h 67"/>
                <a:gd name="T28" fmla="*/ 2 w 72"/>
                <a:gd name="T29" fmla="*/ 50 h 67"/>
                <a:gd name="T30" fmla="*/ 1 w 72"/>
                <a:gd name="T31" fmla="*/ 62 h 67"/>
                <a:gd name="T32" fmla="*/ 0 w 72"/>
                <a:gd name="T33" fmla="*/ 136 h 67"/>
                <a:gd name="T34" fmla="*/ 1 w 72"/>
                <a:gd name="T35" fmla="*/ 181 h 67"/>
                <a:gd name="T36" fmla="*/ 49 w 72"/>
                <a:gd name="T37" fmla="*/ 207 h 67"/>
                <a:gd name="T38" fmla="*/ 93 w 72"/>
                <a:gd name="T39" fmla="*/ 207 h 67"/>
                <a:gd name="T40" fmla="*/ 101 w 72"/>
                <a:gd name="T41" fmla="*/ 256 h 67"/>
                <a:gd name="T42" fmla="*/ 115 w 72"/>
                <a:gd name="T43" fmla="*/ 296 h 67"/>
                <a:gd name="T44" fmla="*/ 155 w 72"/>
                <a:gd name="T45" fmla="*/ 317 h 67"/>
                <a:gd name="T46" fmla="*/ 182 w 72"/>
                <a:gd name="T47" fmla="*/ 320 h 67"/>
                <a:gd name="T48" fmla="*/ 182 w 72"/>
                <a:gd name="T49" fmla="*/ 343 h 67"/>
                <a:gd name="T50" fmla="*/ 208 w 72"/>
                <a:gd name="T51" fmla="*/ 353 h 67"/>
                <a:gd name="T52" fmla="*/ 257 w 72"/>
                <a:gd name="T53" fmla="*/ 379 h 67"/>
                <a:gd name="T54" fmla="*/ 278 w 72"/>
                <a:gd name="T55" fmla="*/ 404 h 67"/>
                <a:gd name="T56" fmla="*/ 278 w 72"/>
                <a:gd name="T57" fmla="*/ 437 h 67"/>
                <a:gd name="T58" fmla="*/ 278 w 72"/>
                <a:gd name="T59" fmla="*/ 520 h 67"/>
                <a:gd name="T60" fmla="*/ 318 w 72"/>
                <a:gd name="T61" fmla="*/ 540 h 67"/>
                <a:gd name="T62" fmla="*/ 362 w 72"/>
                <a:gd name="T63" fmla="*/ 541 h 67"/>
                <a:gd name="T64" fmla="*/ 383 w 72"/>
                <a:gd name="T65" fmla="*/ 520 h 67"/>
                <a:gd name="T66" fmla="*/ 412 w 72"/>
                <a:gd name="T67" fmla="*/ 487 h 67"/>
                <a:gd name="T68" fmla="*/ 447 w 72"/>
                <a:gd name="T69" fmla="*/ 487 h 67"/>
                <a:gd name="T70" fmla="*/ 447 w 72"/>
                <a:gd name="T71" fmla="*/ 520 h 67"/>
                <a:gd name="T72" fmla="*/ 433 w 72"/>
                <a:gd name="T73" fmla="*/ 574 h 67"/>
                <a:gd name="T74" fmla="*/ 425 w 72"/>
                <a:gd name="T75" fmla="*/ 582 h 67"/>
                <a:gd name="T76" fmla="*/ 447 w 72"/>
                <a:gd name="T77" fmla="*/ 603 h 67"/>
                <a:gd name="T78" fmla="*/ 447 w 72"/>
                <a:gd name="T79" fmla="*/ 603 h 67"/>
                <a:gd name="T80" fmla="*/ 433 w 72"/>
                <a:gd name="T81" fmla="*/ 619 h 67"/>
                <a:gd name="T82" fmla="*/ 473 w 72"/>
                <a:gd name="T83" fmla="*/ 669 h 67"/>
                <a:gd name="T84" fmla="*/ 509 w 72"/>
                <a:gd name="T85" fmla="*/ 699 h 67"/>
                <a:gd name="T86" fmla="*/ 553 w 72"/>
                <a:gd name="T87" fmla="*/ 711 h 67"/>
                <a:gd name="T88" fmla="*/ 585 w 72"/>
                <a:gd name="T89" fmla="*/ 711 h 67"/>
                <a:gd name="T90" fmla="*/ 585 w 72"/>
                <a:gd name="T91" fmla="*/ 711 h 67"/>
                <a:gd name="T92" fmla="*/ 601 w 72"/>
                <a:gd name="T93" fmla="*/ 644 h 67"/>
                <a:gd name="T94" fmla="*/ 585 w 72"/>
                <a:gd name="T95" fmla="*/ 582 h 67"/>
                <a:gd name="T96" fmla="*/ 609 w 72"/>
                <a:gd name="T97" fmla="*/ 540 h 67"/>
                <a:gd name="T98" fmla="*/ 661 w 72"/>
                <a:gd name="T99" fmla="*/ 500 h 67"/>
                <a:gd name="T100" fmla="*/ 693 w 72"/>
                <a:gd name="T101" fmla="*/ 500 h 67"/>
                <a:gd name="T102" fmla="*/ 693 w 72"/>
                <a:gd name="T103" fmla="*/ 520 h 67"/>
                <a:gd name="T104" fmla="*/ 743 w 72"/>
                <a:gd name="T105" fmla="*/ 437 h 67"/>
                <a:gd name="T106" fmla="*/ 743 w 72"/>
                <a:gd name="T107" fmla="*/ 404 h 67"/>
                <a:gd name="T108" fmla="*/ 735 w 72"/>
                <a:gd name="T109" fmla="*/ 367 h 67"/>
                <a:gd name="T110" fmla="*/ 723 w 72"/>
                <a:gd name="T111" fmla="*/ 343 h 67"/>
                <a:gd name="T112" fmla="*/ 723 w 72"/>
                <a:gd name="T113" fmla="*/ 320 h 67"/>
                <a:gd name="T114" fmla="*/ 705 w 72"/>
                <a:gd name="T115" fmla="*/ 296 h 67"/>
                <a:gd name="T116" fmla="*/ 649 w 72"/>
                <a:gd name="T117" fmla="*/ 136 h 67"/>
                <a:gd name="T118" fmla="*/ 609 w 72"/>
                <a:gd name="T119" fmla="*/ 109 h 67"/>
                <a:gd name="T120" fmla="*/ 575 w 72"/>
                <a:gd name="T121" fmla="*/ 95 h 67"/>
                <a:gd name="T122" fmla="*/ 553 w 72"/>
                <a:gd name="T123" fmla="*/ 77 h 67"/>
                <a:gd name="T124" fmla="*/ 553 w 72"/>
                <a:gd name="T125" fmla="*/ 40 h 6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"/>
                <a:gd name="T190" fmla="*/ 0 h 67"/>
                <a:gd name="T191" fmla="*/ 72 w 72"/>
                <a:gd name="T192" fmla="*/ 67 h 6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" h="67">
                  <a:moveTo>
                    <a:pt x="53" y="4"/>
                  </a:moveTo>
                  <a:cubicBezTo>
                    <a:pt x="51" y="4"/>
                    <a:pt x="51" y="4"/>
                    <a:pt x="51" y="4"/>
                  </a:cubicBezTo>
                  <a:cubicBezTo>
                    <a:pt x="50" y="1"/>
                    <a:pt x="50" y="1"/>
                    <a:pt x="50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43" y="46"/>
                    <a:pt x="43" y="46"/>
                    <a:pt x="43" y="46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72" y="42"/>
                    <a:pt x="72" y="42"/>
                    <a:pt x="72" y="42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1" y="35"/>
                    <a:pt x="71" y="35"/>
                    <a:pt x="71" y="35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68" y="28"/>
                    <a:pt x="68" y="28"/>
                    <a:pt x="68" y="28"/>
                  </a:cubicBezTo>
                  <a:cubicBezTo>
                    <a:pt x="57" y="29"/>
                    <a:pt x="62" y="18"/>
                    <a:pt x="63" y="13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3" y="7"/>
                    <a:pt x="53" y="7"/>
                    <a:pt x="53" y="7"/>
                  </a:cubicBezTo>
                  <a:lnTo>
                    <a:pt x="53" y="4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83" name="Freeform 61"/>
            <p:cNvSpPr>
              <a:spLocks noChangeAspect="1"/>
            </p:cNvSpPr>
            <p:nvPr/>
          </p:nvSpPr>
          <p:spPr bwMode="auto">
            <a:xfrm>
              <a:off x="4132" y="3136"/>
              <a:ext cx="196" cy="136"/>
            </a:xfrm>
            <a:custGeom>
              <a:avLst/>
              <a:gdLst>
                <a:gd name="T0" fmla="*/ 5 w 285"/>
                <a:gd name="T1" fmla="*/ 1 h 198"/>
                <a:gd name="T2" fmla="*/ 4 w 285"/>
                <a:gd name="T3" fmla="*/ 1 h 198"/>
                <a:gd name="T4" fmla="*/ 3 w 285"/>
                <a:gd name="T5" fmla="*/ 1 h 198"/>
                <a:gd name="T6" fmla="*/ 3 w 285"/>
                <a:gd name="T7" fmla="*/ 1 h 198"/>
                <a:gd name="T8" fmla="*/ 2 w 285"/>
                <a:gd name="T9" fmla="*/ 1 h 198"/>
                <a:gd name="T10" fmla="*/ 2 w 285"/>
                <a:gd name="T11" fmla="*/ 1 h 198"/>
                <a:gd name="T12" fmla="*/ 1 w 285"/>
                <a:gd name="T13" fmla="*/ 1 h 198"/>
                <a:gd name="T14" fmla="*/ 1 w 285"/>
                <a:gd name="T15" fmla="*/ 1 h 198"/>
                <a:gd name="T16" fmla="*/ 1 w 285"/>
                <a:gd name="T17" fmla="*/ 1 h 198"/>
                <a:gd name="T18" fmla="*/ 0 w 285"/>
                <a:gd name="T19" fmla="*/ 1 h 198"/>
                <a:gd name="T20" fmla="*/ 1 w 285"/>
                <a:gd name="T21" fmla="*/ 1 h 198"/>
                <a:gd name="T22" fmla="*/ 1 w 285"/>
                <a:gd name="T23" fmla="*/ 1 h 198"/>
                <a:gd name="T24" fmla="*/ 1 w 285"/>
                <a:gd name="T25" fmla="*/ 2 h 198"/>
                <a:gd name="T26" fmla="*/ 1 w 285"/>
                <a:gd name="T27" fmla="*/ 2 h 198"/>
                <a:gd name="T28" fmla="*/ 1 w 285"/>
                <a:gd name="T29" fmla="*/ 3 h 198"/>
                <a:gd name="T30" fmla="*/ 1 w 285"/>
                <a:gd name="T31" fmla="*/ 3 h 198"/>
                <a:gd name="T32" fmla="*/ 1 w 285"/>
                <a:gd name="T33" fmla="*/ 3 h 198"/>
                <a:gd name="T34" fmla="*/ 2 w 285"/>
                <a:gd name="T35" fmla="*/ 3 h 198"/>
                <a:gd name="T36" fmla="*/ 2 w 285"/>
                <a:gd name="T37" fmla="*/ 3 h 198"/>
                <a:gd name="T38" fmla="*/ 3 w 285"/>
                <a:gd name="T39" fmla="*/ 3 h 198"/>
                <a:gd name="T40" fmla="*/ 3 w 285"/>
                <a:gd name="T41" fmla="*/ 2 h 198"/>
                <a:gd name="T42" fmla="*/ 3 w 285"/>
                <a:gd name="T43" fmla="*/ 2 h 198"/>
                <a:gd name="T44" fmla="*/ 3 w 285"/>
                <a:gd name="T45" fmla="*/ 2 h 198"/>
                <a:gd name="T46" fmla="*/ 4 w 285"/>
                <a:gd name="T47" fmla="*/ 2 h 198"/>
                <a:gd name="T48" fmla="*/ 5 w 285"/>
                <a:gd name="T49" fmla="*/ 2 h 198"/>
                <a:gd name="T50" fmla="*/ 5 w 285"/>
                <a:gd name="T51" fmla="*/ 2 h 198"/>
                <a:gd name="T52" fmla="*/ 4 w 285"/>
                <a:gd name="T53" fmla="*/ 1 h 198"/>
                <a:gd name="T54" fmla="*/ 4 w 285"/>
                <a:gd name="T55" fmla="*/ 1 h 198"/>
                <a:gd name="T56" fmla="*/ 4 w 285"/>
                <a:gd name="T57" fmla="*/ 1 h 198"/>
                <a:gd name="T58" fmla="*/ 4 w 285"/>
                <a:gd name="T59" fmla="*/ 1 h 198"/>
                <a:gd name="T60" fmla="*/ 4 w 285"/>
                <a:gd name="T61" fmla="*/ 1 h 198"/>
                <a:gd name="T62" fmla="*/ 4 w 285"/>
                <a:gd name="T63" fmla="*/ 1 h 198"/>
                <a:gd name="T64" fmla="*/ 5 w 285"/>
                <a:gd name="T65" fmla="*/ 1 h 198"/>
                <a:gd name="T66" fmla="*/ 5 w 285"/>
                <a:gd name="T67" fmla="*/ 1 h 19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5"/>
                <a:gd name="T103" fmla="*/ 0 h 198"/>
                <a:gd name="T104" fmla="*/ 285 w 285"/>
                <a:gd name="T105" fmla="*/ 198 h 19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5" h="198">
                  <a:moveTo>
                    <a:pt x="285" y="9"/>
                  </a:moveTo>
                  <a:lnTo>
                    <a:pt x="270" y="14"/>
                  </a:lnTo>
                  <a:lnTo>
                    <a:pt x="250" y="5"/>
                  </a:lnTo>
                  <a:lnTo>
                    <a:pt x="227" y="3"/>
                  </a:lnTo>
                  <a:lnTo>
                    <a:pt x="220" y="0"/>
                  </a:lnTo>
                  <a:lnTo>
                    <a:pt x="204" y="1"/>
                  </a:lnTo>
                  <a:lnTo>
                    <a:pt x="186" y="12"/>
                  </a:lnTo>
                  <a:lnTo>
                    <a:pt x="168" y="23"/>
                  </a:lnTo>
                  <a:lnTo>
                    <a:pt x="155" y="36"/>
                  </a:lnTo>
                  <a:lnTo>
                    <a:pt x="142" y="41"/>
                  </a:lnTo>
                  <a:lnTo>
                    <a:pt x="121" y="41"/>
                  </a:lnTo>
                  <a:lnTo>
                    <a:pt x="105" y="39"/>
                  </a:lnTo>
                  <a:lnTo>
                    <a:pt x="70" y="45"/>
                  </a:lnTo>
                  <a:lnTo>
                    <a:pt x="41" y="45"/>
                  </a:lnTo>
                  <a:lnTo>
                    <a:pt x="31" y="47"/>
                  </a:lnTo>
                  <a:lnTo>
                    <a:pt x="20" y="39"/>
                  </a:lnTo>
                  <a:lnTo>
                    <a:pt x="23" y="27"/>
                  </a:lnTo>
                  <a:lnTo>
                    <a:pt x="14" y="25"/>
                  </a:lnTo>
                  <a:lnTo>
                    <a:pt x="0" y="34"/>
                  </a:lnTo>
                  <a:lnTo>
                    <a:pt x="0" y="50"/>
                  </a:lnTo>
                  <a:lnTo>
                    <a:pt x="4" y="68"/>
                  </a:lnTo>
                  <a:lnTo>
                    <a:pt x="13" y="79"/>
                  </a:lnTo>
                  <a:lnTo>
                    <a:pt x="25" y="92"/>
                  </a:lnTo>
                  <a:lnTo>
                    <a:pt x="18" y="102"/>
                  </a:lnTo>
                  <a:lnTo>
                    <a:pt x="9" y="124"/>
                  </a:lnTo>
                  <a:lnTo>
                    <a:pt x="11" y="140"/>
                  </a:lnTo>
                  <a:lnTo>
                    <a:pt x="11" y="146"/>
                  </a:lnTo>
                  <a:lnTo>
                    <a:pt x="32" y="158"/>
                  </a:lnTo>
                  <a:lnTo>
                    <a:pt x="41" y="184"/>
                  </a:lnTo>
                  <a:lnTo>
                    <a:pt x="43" y="198"/>
                  </a:lnTo>
                  <a:lnTo>
                    <a:pt x="45" y="198"/>
                  </a:lnTo>
                  <a:lnTo>
                    <a:pt x="54" y="196"/>
                  </a:lnTo>
                  <a:lnTo>
                    <a:pt x="69" y="191"/>
                  </a:lnTo>
                  <a:lnTo>
                    <a:pt x="88" y="189"/>
                  </a:lnTo>
                  <a:lnTo>
                    <a:pt x="105" y="180"/>
                  </a:lnTo>
                  <a:lnTo>
                    <a:pt x="114" y="176"/>
                  </a:lnTo>
                  <a:lnTo>
                    <a:pt x="123" y="176"/>
                  </a:lnTo>
                  <a:lnTo>
                    <a:pt x="133" y="182"/>
                  </a:lnTo>
                  <a:lnTo>
                    <a:pt x="148" y="185"/>
                  </a:lnTo>
                  <a:lnTo>
                    <a:pt x="166" y="187"/>
                  </a:lnTo>
                  <a:lnTo>
                    <a:pt x="182" y="182"/>
                  </a:lnTo>
                  <a:lnTo>
                    <a:pt x="193" y="169"/>
                  </a:lnTo>
                  <a:lnTo>
                    <a:pt x="191" y="153"/>
                  </a:lnTo>
                  <a:lnTo>
                    <a:pt x="200" y="149"/>
                  </a:lnTo>
                  <a:lnTo>
                    <a:pt x="204" y="147"/>
                  </a:lnTo>
                  <a:lnTo>
                    <a:pt x="207" y="142"/>
                  </a:lnTo>
                  <a:lnTo>
                    <a:pt x="218" y="138"/>
                  </a:lnTo>
                  <a:lnTo>
                    <a:pt x="234" y="129"/>
                  </a:lnTo>
                  <a:lnTo>
                    <a:pt x="252" y="135"/>
                  </a:lnTo>
                  <a:lnTo>
                    <a:pt x="270" y="129"/>
                  </a:lnTo>
                  <a:lnTo>
                    <a:pt x="278" y="128"/>
                  </a:lnTo>
                  <a:lnTo>
                    <a:pt x="276" y="122"/>
                  </a:lnTo>
                  <a:lnTo>
                    <a:pt x="270" y="119"/>
                  </a:lnTo>
                  <a:lnTo>
                    <a:pt x="265" y="113"/>
                  </a:lnTo>
                  <a:lnTo>
                    <a:pt x="260" y="104"/>
                  </a:lnTo>
                  <a:lnTo>
                    <a:pt x="256" y="101"/>
                  </a:lnTo>
                  <a:lnTo>
                    <a:pt x="250" y="99"/>
                  </a:lnTo>
                  <a:lnTo>
                    <a:pt x="249" y="95"/>
                  </a:lnTo>
                  <a:lnTo>
                    <a:pt x="252" y="92"/>
                  </a:lnTo>
                  <a:lnTo>
                    <a:pt x="256" y="86"/>
                  </a:lnTo>
                  <a:lnTo>
                    <a:pt x="258" y="81"/>
                  </a:lnTo>
                  <a:lnTo>
                    <a:pt x="263" y="77"/>
                  </a:lnTo>
                  <a:lnTo>
                    <a:pt x="261" y="65"/>
                  </a:lnTo>
                  <a:lnTo>
                    <a:pt x="260" y="54"/>
                  </a:lnTo>
                  <a:lnTo>
                    <a:pt x="267" y="39"/>
                  </a:lnTo>
                  <a:lnTo>
                    <a:pt x="283" y="32"/>
                  </a:lnTo>
                  <a:lnTo>
                    <a:pt x="285" y="21"/>
                  </a:lnTo>
                  <a:lnTo>
                    <a:pt x="285" y="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84" name="Freeform 62"/>
            <p:cNvSpPr>
              <a:spLocks noChangeAspect="1"/>
            </p:cNvSpPr>
            <p:nvPr/>
          </p:nvSpPr>
          <p:spPr bwMode="auto">
            <a:xfrm>
              <a:off x="4132" y="3136"/>
              <a:ext cx="196" cy="136"/>
            </a:xfrm>
            <a:custGeom>
              <a:avLst/>
              <a:gdLst>
                <a:gd name="T0" fmla="*/ 5 w 285"/>
                <a:gd name="T1" fmla="*/ 1 h 198"/>
                <a:gd name="T2" fmla="*/ 4 w 285"/>
                <a:gd name="T3" fmla="*/ 1 h 198"/>
                <a:gd name="T4" fmla="*/ 3 w 285"/>
                <a:gd name="T5" fmla="*/ 1 h 198"/>
                <a:gd name="T6" fmla="*/ 3 w 285"/>
                <a:gd name="T7" fmla="*/ 1 h 198"/>
                <a:gd name="T8" fmla="*/ 2 w 285"/>
                <a:gd name="T9" fmla="*/ 1 h 198"/>
                <a:gd name="T10" fmla="*/ 2 w 285"/>
                <a:gd name="T11" fmla="*/ 1 h 198"/>
                <a:gd name="T12" fmla="*/ 1 w 285"/>
                <a:gd name="T13" fmla="*/ 1 h 198"/>
                <a:gd name="T14" fmla="*/ 1 w 285"/>
                <a:gd name="T15" fmla="*/ 1 h 198"/>
                <a:gd name="T16" fmla="*/ 1 w 285"/>
                <a:gd name="T17" fmla="*/ 1 h 198"/>
                <a:gd name="T18" fmla="*/ 0 w 285"/>
                <a:gd name="T19" fmla="*/ 1 h 198"/>
                <a:gd name="T20" fmla="*/ 1 w 285"/>
                <a:gd name="T21" fmla="*/ 1 h 198"/>
                <a:gd name="T22" fmla="*/ 1 w 285"/>
                <a:gd name="T23" fmla="*/ 1 h 198"/>
                <a:gd name="T24" fmla="*/ 1 w 285"/>
                <a:gd name="T25" fmla="*/ 2 h 198"/>
                <a:gd name="T26" fmla="*/ 1 w 285"/>
                <a:gd name="T27" fmla="*/ 2 h 198"/>
                <a:gd name="T28" fmla="*/ 1 w 285"/>
                <a:gd name="T29" fmla="*/ 3 h 198"/>
                <a:gd name="T30" fmla="*/ 1 w 285"/>
                <a:gd name="T31" fmla="*/ 3 h 198"/>
                <a:gd name="T32" fmla="*/ 1 w 285"/>
                <a:gd name="T33" fmla="*/ 3 h 198"/>
                <a:gd name="T34" fmla="*/ 2 w 285"/>
                <a:gd name="T35" fmla="*/ 3 h 198"/>
                <a:gd name="T36" fmla="*/ 2 w 285"/>
                <a:gd name="T37" fmla="*/ 3 h 198"/>
                <a:gd name="T38" fmla="*/ 3 w 285"/>
                <a:gd name="T39" fmla="*/ 3 h 198"/>
                <a:gd name="T40" fmla="*/ 3 w 285"/>
                <a:gd name="T41" fmla="*/ 2 h 198"/>
                <a:gd name="T42" fmla="*/ 3 w 285"/>
                <a:gd name="T43" fmla="*/ 2 h 198"/>
                <a:gd name="T44" fmla="*/ 3 w 285"/>
                <a:gd name="T45" fmla="*/ 2 h 198"/>
                <a:gd name="T46" fmla="*/ 4 w 285"/>
                <a:gd name="T47" fmla="*/ 2 h 198"/>
                <a:gd name="T48" fmla="*/ 5 w 285"/>
                <a:gd name="T49" fmla="*/ 2 h 198"/>
                <a:gd name="T50" fmla="*/ 5 w 285"/>
                <a:gd name="T51" fmla="*/ 2 h 198"/>
                <a:gd name="T52" fmla="*/ 4 w 285"/>
                <a:gd name="T53" fmla="*/ 1 h 198"/>
                <a:gd name="T54" fmla="*/ 4 w 285"/>
                <a:gd name="T55" fmla="*/ 1 h 198"/>
                <a:gd name="T56" fmla="*/ 4 w 285"/>
                <a:gd name="T57" fmla="*/ 1 h 198"/>
                <a:gd name="T58" fmla="*/ 4 w 285"/>
                <a:gd name="T59" fmla="*/ 1 h 198"/>
                <a:gd name="T60" fmla="*/ 4 w 285"/>
                <a:gd name="T61" fmla="*/ 1 h 198"/>
                <a:gd name="T62" fmla="*/ 4 w 285"/>
                <a:gd name="T63" fmla="*/ 1 h 198"/>
                <a:gd name="T64" fmla="*/ 5 w 285"/>
                <a:gd name="T65" fmla="*/ 1 h 198"/>
                <a:gd name="T66" fmla="*/ 5 w 285"/>
                <a:gd name="T67" fmla="*/ 1 h 19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5"/>
                <a:gd name="T103" fmla="*/ 0 h 198"/>
                <a:gd name="T104" fmla="*/ 285 w 285"/>
                <a:gd name="T105" fmla="*/ 198 h 19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5" h="198">
                  <a:moveTo>
                    <a:pt x="285" y="9"/>
                  </a:moveTo>
                  <a:lnTo>
                    <a:pt x="270" y="14"/>
                  </a:lnTo>
                  <a:lnTo>
                    <a:pt x="250" y="5"/>
                  </a:lnTo>
                  <a:lnTo>
                    <a:pt x="227" y="3"/>
                  </a:lnTo>
                  <a:lnTo>
                    <a:pt x="220" y="0"/>
                  </a:lnTo>
                  <a:lnTo>
                    <a:pt x="204" y="1"/>
                  </a:lnTo>
                  <a:lnTo>
                    <a:pt x="186" y="12"/>
                  </a:lnTo>
                  <a:lnTo>
                    <a:pt x="168" y="23"/>
                  </a:lnTo>
                  <a:lnTo>
                    <a:pt x="155" y="36"/>
                  </a:lnTo>
                  <a:lnTo>
                    <a:pt x="142" y="41"/>
                  </a:lnTo>
                  <a:lnTo>
                    <a:pt x="121" y="41"/>
                  </a:lnTo>
                  <a:lnTo>
                    <a:pt x="105" y="39"/>
                  </a:lnTo>
                  <a:lnTo>
                    <a:pt x="70" y="45"/>
                  </a:lnTo>
                  <a:lnTo>
                    <a:pt x="41" y="45"/>
                  </a:lnTo>
                  <a:lnTo>
                    <a:pt x="31" y="47"/>
                  </a:lnTo>
                  <a:lnTo>
                    <a:pt x="20" y="39"/>
                  </a:lnTo>
                  <a:lnTo>
                    <a:pt x="23" y="27"/>
                  </a:lnTo>
                  <a:lnTo>
                    <a:pt x="14" y="25"/>
                  </a:lnTo>
                  <a:lnTo>
                    <a:pt x="0" y="34"/>
                  </a:lnTo>
                  <a:lnTo>
                    <a:pt x="0" y="50"/>
                  </a:lnTo>
                  <a:lnTo>
                    <a:pt x="4" y="68"/>
                  </a:lnTo>
                  <a:lnTo>
                    <a:pt x="13" y="79"/>
                  </a:lnTo>
                  <a:lnTo>
                    <a:pt x="25" y="92"/>
                  </a:lnTo>
                  <a:lnTo>
                    <a:pt x="18" y="102"/>
                  </a:lnTo>
                  <a:lnTo>
                    <a:pt x="9" y="124"/>
                  </a:lnTo>
                  <a:lnTo>
                    <a:pt x="11" y="140"/>
                  </a:lnTo>
                  <a:lnTo>
                    <a:pt x="11" y="146"/>
                  </a:lnTo>
                  <a:lnTo>
                    <a:pt x="32" y="158"/>
                  </a:lnTo>
                  <a:lnTo>
                    <a:pt x="41" y="184"/>
                  </a:lnTo>
                  <a:lnTo>
                    <a:pt x="43" y="198"/>
                  </a:lnTo>
                  <a:lnTo>
                    <a:pt x="45" y="198"/>
                  </a:lnTo>
                  <a:lnTo>
                    <a:pt x="54" y="196"/>
                  </a:lnTo>
                  <a:lnTo>
                    <a:pt x="69" y="191"/>
                  </a:lnTo>
                  <a:lnTo>
                    <a:pt x="88" y="189"/>
                  </a:lnTo>
                  <a:lnTo>
                    <a:pt x="105" y="180"/>
                  </a:lnTo>
                  <a:lnTo>
                    <a:pt x="114" y="176"/>
                  </a:lnTo>
                  <a:lnTo>
                    <a:pt x="123" y="176"/>
                  </a:lnTo>
                  <a:lnTo>
                    <a:pt x="133" y="182"/>
                  </a:lnTo>
                  <a:lnTo>
                    <a:pt x="148" y="185"/>
                  </a:lnTo>
                  <a:lnTo>
                    <a:pt x="166" y="187"/>
                  </a:lnTo>
                  <a:lnTo>
                    <a:pt x="182" y="182"/>
                  </a:lnTo>
                  <a:lnTo>
                    <a:pt x="193" y="169"/>
                  </a:lnTo>
                  <a:lnTo>
                    <a:pt x="191" y="153"/>
                  </a:lnTo>
                  <a:lnTo>
                    <a:pt x="200" y="149"/>
                  </a:lnTo>
                  <a:lnTo>
                    <a:pt x="204" y="147"/>
                  </a:lnTo>
                  <a:lnTo>
                    <a:pt x="207" y="142"/>
                  </a:lnTo>
                  <a:lnTo>
                    <a:pt x="218" y="138"/>
                  </a:lnTo>
                  <a:lnTo>
                    <a:pt x="234" y="129"/>
                  </a:lnTo>
                  <a:lnTo>
                    <a:pt x="252" y="135"/>
                  </a:lnTo>
                  <a:lnTo>
                    <a:pt x="270" y="129"/>
                  </a:lnTo>
                  <a:lnTo>
                    <a:pt x="278" y="128"/>
                  </a:lnTo>
                  <a:lnTo>
                    <a:pt x="276" y="122"/>
                  </a:lnTo>
                  <a:lnTo>
                    <a:pt x="270" y="119"/>
                  </a:lnTo>
                  <a:lnTo>
                    <a:pt x="265" y="113"/>
                  </a:lnTo>
                  <a:lnTo>
                    <a:pt x="260" y="104"/>
                  </a:lnTo>
                  <a:lnTo>
                    <a:pt x="256" y="101"/>
                  </a:lnTo>
                  <a:lnTo>
                    <a:pt x="250" y="99"/>
                  </a:lnTo>
                  <a:lnTo>
                    <a:pt x="249" y="95"/>
                  </a:lnTo>
                  <a:lnTo>
                    <a:pt x="252" y="92"/>
                  </a:lnTo>
                  <a:lnTo>
                    <a:pt x="256" y="86"/>
                  </a:lnTo>
                  <a:lnTo>
                    <a:pt x="258" y="81"/>
                  </a:lnTo>
                  <a:lnTo>
                    <a:pt x="263" y="77"/>
                  </a:lnTo>
                  <a:lnTo>
                    <a:pt x="261" y="65"/>
                  </a:lnTo>
                  <a:lnTo>
                    <a:pt x="260" y="54"/>
                  </a:lnTo>
                  <a:lnTo>
                    <a:pt x="267" y="39"/>
                  </a:lnTo>
                  <a:lnTo>
                    <a:pt x="283" y="32"/>
                  </a:lnTo>
                  <a:lnTo>
                    <a:pt x="285" y="21"/>
                  </a:lnTo>
                  <a:lnTo>
                    <a:pt x="285" y="9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85" name="Freeform 63"/>
            <p:cNvSpPr>
              <a:spLocks noChangeAspect="1"/>
            </p:cNvSpPr>
            <p:nvPr/>
          </p:nvSpPr>
          <p:spPr bwMode="auto">
            <a:xfrm>
              <a:off x="3734" y="2582"/>
              <a:ext cx="68" cy="121"/>
            </a:xfrm>
            <a:custGeom>
              <a:avLst/>
              <a:gdLst>
                <a:gd name="T0" fmla="*/ 237 w 55"/>
                <a:gd name="T1" fmla="*/ 988 h 98"/>
                <a:gd name="T2" fmla="*/ 136 w 55"/>
                <a:gd name="T3" fmla="*/ 963 h 98"/>
                <a:gd name="T4" fmla="*/ 40 w 55"/>
                <a:gd name="T5" fmla="*/ 730 h 98"/>
                <a:gd name="T6" fmla="*/ 0 w 55"/>
                <a:gd name="T7" fmla="*/ 730 h 98"/>
                <a:gd name="T8" fmla="*/ 2 w 55"/>
                <a:gd name="T9" fmla="*/ 433 h 98"/>
                <a:gd name="T10" fmla="*/ 49 w 55"/>
                <a:gd name="T11" fmla="*/ 346 h 98"/>
                <a:gd name="T12" fmla="*/ 115 w 55"/>
                <a:gd name="T13" fmla="*/ 225 h 98"/>
                <a:gd name="T14" fmla="*/ 208 w 55"/>
                <a:gd name="T15" fmla="*/ 182 h 98"/>
                <a:gd name="T16" fmla="*/ 304 w 55"/>
                <a:gd name="T17" fmla="*/ 175 h 98"/>
                <a:gd name="T18" fmla="*/ 350 w 55"/>
                <a:gd name="T19" fmla="*/ 115 h 98"/>
                <a:gd name="T20" fmla="*/ 413 w 55"/>
                <a:gd name="T21" fmla="*/ 49 h 98"/>
                <a:gd name="T22" fmla="*/ 517 w 55"/>
                <a:gd name="T23" fmla="*/ 0 h 98"/>
                <a:gd name="T24" fmla="*/ 517 w 55"/>
                <a:gd name="T25" fmla="*/ 168 h 98"/>
                <a:gd name="T26" fmla="*/ 478 w 55"/>
                <a:gd name="T27" fmla="*/ 230 h 98"/>
                <a:gd name="T28" fmla="*/ 454 w 55"/>
                <a:gd name="T29" fmla="*/ 330 h 98"/>
                <a:gd name="T30" fmla="*/ 454 w 55"/>
                <a:gd name="T31" fmla="*/ 330 h 98"/>
                <a:gd name="T32" fmla="*/ 413 w 55"/>
                <a:gd name="T33" fmla="*/ 363 h 98"/>
                <a:gd name="T34" fmla="*/ 454 w 55"/>
                <a:gd name="T35" fmla="*/ 363 h 98"/>
                <a:gd name="T36" fmla="*/ 433 w 55"/>
                <a:gd name="T37" fmla="*/ 407 h 98"/>
                <a:gd name="T38" fmla="*/ 433 w 55"/>
                <a:gd name="T39" fmla="*/ 448 h 98"/>
                <a:gd name="T40" fmla="*/ 478 w 55"/>
                <a:gd name="T41" fmla="*/ 427 h 98"/>
                <a:gd name="T42" fmla="*/ 517 w 55"/>
                <a:gd name="T43" fmla="*/ 433 h 98"/>
                <a:gd name="T44" fmla="*/ 570 w 55"/>
                <a:gd name="T45" fmla="*/ 448 h 98"/>
                <a:gd name="T46" fmla="*/ 570 w 55"/>
                <a:gd name="T47" fmla="*/ 512 h 98"/>
                <a:gd name="T48" fmla="*/ 517 w 55"/>
                <a:gd name="T49" fmla="*/ 553 h 98"/>
                <a:gd name="T50" fmla="*/ 486 w 55"/>
                <a:gd name="T51" fmla="*/ 572 h 98"/>
                <a:gd name="T52" fmla="*/ 478 w 55"/>
                <a:gd name="T53" fmla="*/ 524 h 98"/>
                <a:gd name="T54" fmla="*/ 433 w 55"/>
                <a:gd name="T55" fmla="*/ 572 h 98"/>
                <a:gd name="T56" fmla="*/ 425 w 55"/>
                <a:gd name="T57" fmla="*/ 647 h 98"/>
                <a:gd name="T58" fmla="*/ 362 w 55"/>
                <a:gd name="T59" fmla="*/ 647 h 98"/>
                <a:gd name="T60" fmla="*/ 376 w 55"/>
                <a:gd name="T61" fmla="*/ 706 h 98"/>
                <a:gd name="T62" fmla="*/ 304 w 55"/>
                <a:gd name="T63" fmla="*/ 706 h 98"/>
                <a:gd name="T64" fmla="*/ 318 w 55"/>
                <a:gd name="T65" fmla="*/ 735 h 98"/>
                <a:gd name="T66" fmla="*/ 293 w 55"/>
                <a:gd name="T67" fmla="*/ 773 h 98"/>
                <a:gd name="T68" fmla="*/ 293 w 55"/>
                <a:gd name="T69" fmla="*/ 799 h 98"/>
                <a:gd name="T70" fmla="*/ 278 w 55"/>
                <a:gd name="T71" fmla="*/ 856 h 98"/>
                <a:gd name="T72" fmla="*/ 293 w 55"/>
                <a:gd name="T73" fmla="*/ 872 h 98"/>
                <a:gd name="T74" fmla="*/ 253 w 55"/>
                <a:gd name="T75" fmla="*/ 915 h 98"/>
                <a:gd name="T76" fmla="*/ 278 w 55"/>
                <a:gd name="T77" fmla="*/ 947 h 98"/>
                <a:gd name="T78" fmla="*/ 304 w 55"/>
                <a:gd name="T79" fmla="*/ 963 h 98"/>
                <a:gd name="T80" fmla="*/ 278 w 55"/>
                <a:gd name="T81" fmla="*/ 988 h 98"/>
                <a:gd name="T82" fmla="*/ 270 w 55"/>
                <a:gd name="T83" fmla="*/ 987 h 98"/>
                <a:gd name="T84" fmla="*/ 270 w 55"/>
                <a:gd name="T85" fmla="*/ 988 h 9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5"/>
                <a:gd name="T130" fmla="*/ 0 h 98"/>
                <a:gd name="T131" fmla="*/ 55 w 55"/>
                <a:gd name="T132" fmla="*/ 98 h 9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5" h="98">
                  <a:moveTo>
                    <a:pt x="26" y="97"/>
                  </a:moveTo>
                  <a:cubicBezTo>
                    <a:pt x="23" y="97"/>
                    <a:pt x="23" y="97"/>
                    <a:pt x="23" y="97"/>
                  </a:cubicBezTo>
                  <a:cubicBezTo>
                    <a:pt x="21" y="98"/>
                    <a:pt x="21" y="98"/>
                    <a:pt x="21" y="98"/>
                  </a:cubicBezTo>
                  <a:cubicBezTo>
                    <a:pt x="13" y="95"/>
                    <a:pt x="13" y="95"/>
                    <a:pt x="13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7" y="84"/>
                    <a:pt x="16" y="80"/>
                    <a:pt x="4" y="71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5" y="57"/>
                    <a:pt x="0" y="62"/>
                    <a:pt x="2" y="47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10"/>
                    <a:pt x="51" y="7"/>
                    <a:pt x="50" y="16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3" y="43"/>
                    <a:pt x="53" y="43"/>
                    <a:pt x="53" y="43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0" y="54"/>
                    <a:pt x="50" y="54"/>
                    <a:pt x="50" y="54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7" y="56"/>
                    <a:pt x="47" y="56"/>
                    <a:pt x="47" y="56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7" y="67"/>
                    <a:pt x="37" y="67"/>
                    <a:pt x="37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31" y="71"/>
                    <a:pt x="31" y="71"/>
                    <a:pt x="31" y="71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9" y="77"/>
                    <a:pt x="29" y="77"/>
                    <a:pt x="29" y="77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4"/>
                    <a:pt x="28" y="84"/>
                    <a:pt x="28" y="84"/>
                  </a:cubicBezTo>
                  <a:cubicBezTo>
                    <a:pt x="28" y="85"/>
                    <a:pt x="28" y="85"/>
                    <a:pt x="28" y="85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4" y="90"/>
                    <a:pt x="24" y="90"/>
                    <a:pt x="24" y="90"/>
                  </a:cubicBezTo>
                  <a:cubicBezTo>
                    <a:pt x="24" y="92"/>
                    <a:pt x="24" y="92"/>
                    <a:pt x="24" y="92"/>
                  </a:cubicBezTo>
                  <a:cubicBezTo>
                    <a:pt x="27" y="93"/>
                    <a:pt x="27" y="93"/>
                    <a:pt x="27" y="93"/>
                  </a:cubicBezTo>
                  <a:cubicBezTo>
                    <a:pt x="28" y="94"/>
                    <a:pt x="28" y="94"/>
                    <a:pt x="28" y="94"/>
                  </a:cubicBezTo>
                  <a:cubicBezTo>
                    <a:pt x="29" y="95"/>
                    <a:pt x="29" y="95"/>
                    <a:pt x="29" y="95"/>
                  </a:cubicBezTo>
                  <a:cubicBezTo>
                    <a:pt x="29" y="97"/>
                    <a:pt x="29" y="97"/>
                    <a:pt x="29" y="97"/>
                  </a:cubicBezTo>
                  <a:cubicBezTo>
                    <a:pt x="27" y="97"/>
                    <a:pt x="27" y="97"/>
                    <a:pt x="27" y="97"/>
                  </a:cubicBezTo>
                  <a:cubicBezTo>
                    <a:pt x="27" y="96"/>
                    <a:pt x="27" y="96"/>
                    <a:pt x="27" y="96"/>
                  </a:cubicBezTo>
                  <a:cubicBezTo>
                    <a:pt x="26" y="96"/>
                    <a:pt x="26" y="96"/>
                    <a:pt x="26" y="96"/>
                  </a:cubicBezTo>
                  <a:cubicBezTo>
                    <a:pt x="25" y="96"/>
                    <a:pt x="25" y="96"/>
                    <a:pt x="25" y="96"/>
                  </a:cubicBezTo>
                  <a:lnTo>
                    <a:pt x="26" y="97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86" name="Freeform 64"/>
            <p:cNvSpPr>
              <a:spLocks noChangeAspect="1"/>
            </p:cNvSpPr>
            <p:nvPr/>
          </p:nvSpPr>
          <p:spPr bwMode="auto">
            <a:xfrm>
              <a:off x="3734" y="2582"/>
              <a:ext cx="68" cy="121"/>
            </a:xfrm>
            <a:custGeom>
              <a:avLst/>
              <a:gdLst>
                <a:gd name="T0" fmla="*/ 237 w 55"/>
                <a:gd name="T1" fmla="*/ 988 h 98"/>
                <a:gd name="T2" fmla="*/ 136 w 55"/>
                <a:gd name="T3" fmla="*/ 963 h 98"/>
                <a:gd name="T4" fmla="*/ 40 w 55"/>
                <a:gd name="T5" fmla="*/ 730 h 98"/>
                <a:gd name="T6" fmla="*/ 0 w 55"/>
                <a:gd name="T7" fmla="*/ 730 h 98"/>
                <a:gd name="T8" fmla="*/ 2 w 55"/>
                <a:gd name="T9" fmla="*/ 433 h 98"/>
                <a:gd name="T10" fmla="*/ 49 w 55"/>
                <a:gd name="T11" fmla="*/ 346 h 98"/>
                <a:gd name="T12" fmla="*/ 115 w 55"/>
                <a:gd name="T13" fmla="*/ 225 h 98"/>
                <a:gd name="T14" fmla="*/ 208 w 55"/>
                <a:gd name="T15" fmla="*/ 182 h 98"/>
                <a:gd name="T16" fmla="*/ 304 w 55"/>
                <a:gd name="T17" fmla="*/ 175 h 98"/>
                <a:gd name="T18" fmla="*/ 350 w 55"/>
                <a:gd name="T19" fmla="*/ 115 h 98"/>
                <a:gd name="T20" fmla="*/ 413 w 55"/>
                <a:gd name="T21" fmla="*/ 49 h 98"/>
                <a:gd name="T22" fmla="*/ 517 w 55"/>
                <a:gd name="T23" fmla="*/ 0 h 98"/>
                <a:gd name="T24" fmla="*/ 517 w 55"/>
                <a:gd name="T25" fmla="*/ 168 h 98"/>
                <a:gd name="T26" fmla="*/ 478 w 55"/>
                <a:gd name="T27" fmla="*/ 230 h 98"/>
                <a:gd name="T28" fmla="*/ 454 w 55"/>
                <a:gd name="T29" fmla="*/ 330 h 98"/>
                <a:gd name="T30" fmla="*/ 454 w 55"/>
                <a:gd name="T31" fmla="*/ 330 h 98"/>
                <a:gd name="T32" fmla="*/ 413 w 55"/>
                <a:gd name="T33" fmla="*/ 363 h 98"/>
                <a:gd name="T34" fmla="*/ 454 w 55"/>
                <a:gd name="T35" fmla="*/ 363 h 98"/>
                <a:gd name="T36" fmla="*/ 433 w 55"/>
                <a:gd name="T37" fmla="*/ 407 h 98"/>
                <a:gd name="T38" fmla="*/ 433 w 55"/>
                <a:gd name="T39" fmla="*/ 448 h 98"/>
                <a:gd name="T40" fmla="*/ 478 w 55"/>
                <a:gd name="T41" fmla="*/ 427 h 98"/>
                <a:gd name="T42" fmla="*/ 517 w 55"/>
                <a:gd name="T43" fmla="*/ 433 h 98"/>
                <a:gd name="T44" fmla="*/ 570 w 55"/>
                <a:gd name="T45" fmla="*/ 448 h 98"/>
                <a:gd name="T46" fmla="*/ 570 w 55"/>
                <a:gd name="T47" fmla="*/ 512 h 98"/>
                <a:gd name="T48" fmla="*/ 517 w 55"/>
                <a:gd name="T49" fmla="*/ 553 h 98"/>
                <a:gd name="T50" fmla="*/ 486 w 55"/>
                <a:gd name="T51" fmla="*/ 572 h 98"/>
                <a:gd name="T52" fmla="*/ 478 w 55"/>
                <a:gd name="T53" fmla="*/ 524 h 98"/>
                <a:gd name="T54" fmla="*/ 433 w 55"/>
                <a:gd name="T55" fmla="*/ 572 h 98"/>
                <a:gd name="T56" fmla="*/ 425 w 55"/>
                <a:gd name="T57" fmla="*/ 647 h 98"/>
                <a:gd name="T58" fmla="*/ 362 w 55"/>
                <a:gd name="T59" fmla="*/ 647 h 98"/>
                <a:gd name="T60" fmla="*/ 376 w 55"/>
                <a:gd name="T61" fmla="*/ 706 h 98"/>
                <a:gd name="T62" fmla="*/ 304 w 55"/>
                <a:gd name="T63" fmla="*/ 706 h 98"/>
                <a:gd name="T64" fmla="*/ 318 w 55"/>
                <a:gd name="T65" fmla="*/ 735 h 98"/>
                <a:gd name="T66" fmla="*/ 293 w 55"/>
                <a:gd name="T67" fmla="*/ 773 h 98"/>
                <a:gd name="T68" fmla="*/ 293 w 55"/>
                <a:gd name="T69" fmla="*/ 799 h 98"/>
                <a:gd name="T70" fmla="*/ 278 w 55"/>
                <a:gd name="T71" fmla="*/ 856 h 98"/>
                <a:gd name="T72" fmla="*/ 293 w 55"/>
                <a:gd name="T73" fmla="*/ 872 h 98"/>
                <a:gd name="T74" fmla="*/ 253 w 55"/>
                <a:gd name="T75" fmla="*/ 915 h 98"/>
                <a:gd name="T76" fmla="*/ 278 w 55"/>
                <a:gd name="T77" fmla="*/ 947 h 98"/>
                <a:gd name="T78" fmla="*/ 304 w 55"/>
                <a:gd name="T79" fmla="*/ 963 h 98"/>
                <a:gd name="T80" fmla="*/ 278 w 55"/>
                <a:gd name="T81" fmla="*/ 988 h 98"/>
                <a:gd name="T82" fmla="*/ 270 w 55"/>
                <a:gd name="T83" fmla="*/ 987 h 98"/>
                <a:gd name="T84" fmla="*/ 270 w 55"/>
                <a:gd name="T85" fmla="*/ 988 h 9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5"/>
                <a:gd name="T130" fmla="*/ 0 h 98"/>
                <a:gd name="T131" fmla="*/ 55 w 55"/>
                <a:gd name="T132" fmla="*/ 98 h 9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5" h="98">
                  <a:moveTo>
                    <a:pt x="26" y="97"/>
                  </a:moveTo>
                  <a:cubicBezTo>
                    <a:pt x="23" y="97"/>
                    <a:pt x="23" y="97"/>
                    <a:pt x="23" y="97"/>
                  </a:cubicBezTo>
                  <a:cubicBezTo>
                    <a:pt x="21" y="98"/>
                    <a:pt x="21" y="98"/>
                    <a:pt x="21" y="98"/>
                  </a:cubicBezTo>
                  <a:cubicBezTo>
                    <a:pt x="13" y="95"/>
                    <a:pt x="13" y="95"/>
                    <a:pt x="13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7" y="84"/>
                    <a:pt x="16" y="80"/>
                    <a:pt x="4" y="71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5" y="57"/>
                    <a:pt x="0" y="62"/>
                    <a:pt x="2" y="47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10"/>
                    <a:pt x="51" y="7"/>
                    <a:pt x="50" y="16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3" y="43"/>
                    <a:pt x="53" y="43"/>
                    <a:pt x="53" y="43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0" y="54"/>
                    <a:pt x="50" y="54"/>
                    <a:pt x="50" y="54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7" y="56"/>
                    <a:pt x="47" y="56"/>
                    <a:pt x="47" y="56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7" y="67"/>
                    <a:pt x="37" y="67"/>
                    <a:pt x="37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31" y="71"/>
                    <a:pt x="31" y="71"/>
                    <a:pt x="31" y="71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9" y="77"/>
                    <a:pt x="29" y="77"/>
                    <a:pt x="29" y="77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4"/>
                    <a:pt x="28" y="84"/>
                    <a:pt x="28" y="84"/>
                  </a:cubicBezTo>
                  <a:cubicBezTo>
                    <a:pt x="28" y="85"/>
                    <a:pt x="28" y="85"/>
                    <a:pt x="28" y="85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4" y="90"/>
                    <a:pt x="24" y="90"/>
                    <a:pt x="24" y="90"/>
                  </a:cubicBezTo>
                  <a:cubicBezTo>
                    <a:pt x="24" y="92"/>
                    <a:pt x="24" y="92"/>
                    <a:pt x="24" y="92"/>
                  </a:cubicBezTo>
                  <a:cubicBezTo>
                    <a:pt x="27" y="93"/>
                    <a:pt x="27" y="93"/>
                    <a:pt x="27" y="93"/>
                  </a:cubicBezTo>
                  <a:cubicBezTo>
                    <a:pt x="28" y="94"/>
                    <a:pt x="28" y="94"/>
                    <a:pt x="28" y="94"/>
                  </a:cubicBezTo>
                  <a:cubicBezTo>
                    <a:pt x="29" y="95"/>
                    <a:pt x="29" y="95"/>
                    <a:pt x="29" y="95"/>
                  </a:cubicBezTo>
                  <a:cubicBezTo>
                    <a:pt x="29" y="97"/>
                    <a:pt x="29" y="97"/>
                    <a:pt x="29" y="97"/>
                  </a:cubicBezTo>
                  <a:cubicBezTo>
                    <a:pt x="27" y="97"/>
                    <a:pt x="27" y="97"/>
                    <a:pt x="27" y="97"/>
                  </a:cubicBezTo>
                  <a:cubicBezTo>
                    <a:pt x="27" y="96"/>
                    <a:pt x="27" y="96"/>
                    <a:pt x="27" y="96"/>
                  </a:cubicBezTo>
                  <a:cubicBezTo>
                    <a:pt x="26" y="96"/>
                    <a:pt x="26" y="96"/>
                    <a:pt x="26" y="96"/>
                  </a:cubicBezTo>
                  <a:cubicBezTo>
                    <a:pt x="25" y="96"/>
                    <a:pt x="25" y="96"/>
                    <a:pt x="25" y="96"/>
                  </a:cubicBezTo>
                  <a:lnTo>
                    <a:pt x="26" y="97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87" name="Freeform 65"/>
            <p:cNvSpPr>
              <a:spLocks noChangeAspect="1"/>
            </p:cNvSpPr>
            <p:nvPr/>
          </p:nvSpPr>
          <p:spPr bwMode="auto">
            <a:xfrm>
              <a:off x="3347" y="2841"/>
              <a:ext cx="358" cy="371"/>
            </a:xfrm>
            <a:custGeom>
              <a:avLst/>
              <a:gdLst>
                <a:gd name="T0" fmla="*/ 1952 w 290"/>
                <a:gd name="T1" fmla="*/ 136 h 300"/>
                <a:gd name="T2" fmla="*/ 2041 w 290"/>
                <a:gd name="T3" fmla="*/ 270 h 300"/>
                <a:gd name="T4" fmla="*/ 2129 w 290"/>
                <a:gd name="T5" fmla="*/ 448 h 300"/>
                <a:gd name="T6" fmla="*/ 2295 w 290"/>
                <a:gd name="T7" fmla="*/ 413 h 300"/>
                <a:gd name="T8" fmla="*/ 2295 w 290"/>
                <a:gd name="T9" fmla="*/ 526 h 300"/>
                <a:gd name="T10" fmla="*/ 2433 w 290"/>
                <a:gd name="T11" fmla="*/ 632 h 300"/>
                <a:gd name="T12" fmla="*/ 2594 w 290"/>
                <a:gd name="T13" fmla="*/ 711 h 300"/>
                <a:gd name="T14" fmla="*/ 2884 w 290"/>
                <a:gd name="T15" fmla="*/ 1015 h 300"/>
                <a:gd name="T16" fmla="*/ 2762 w 290"/>
                <a:gd name="T17" fmla="*/ 1343 h 300"/>
                <a:gd name="T18" fmla="*/ 2663 w 290"/>
                <a:gd name="T19" fmla="*/ 1407 h 300"/>
                <a:gd name="T20" fmla="*/ 2592 w 290"/>
                <a:gd name="T21" fmla="*/ 1488 h 300"/>
                <a:gd name="T22" fmla="*/ 2458 w 290"/>
                <a:gd name="T23" fmla="*/ 1661 h 300"/>
                <a:gd name="T24" fmla="*/ 2368 w 290"/>
                <a:gd name="T25" fmla="*/ 1759 h 300"/>
                <a:gd name="T26" fmla="*/ 2417 w 290"/>
                <a:gd name="T27" fmla="*/ 1829 h 300"/>
                <a:gd name="T28" fmla="*/ 2527 w 290"/>
                <a:gd name="T29" fmla="*/ 1840 h 300"/>
                <a:gd name="T30" fmla="*/ 2559 w 290"/>
                <a:gd name="T31" fmla="*/ 1966 h 300"/>
                <a:gd name="T32" fmla="*/ 2527 w 290"/>
                <a:gd name="T33" fmla="*/ 2038 h 300"/>
                <a:gd name="T34" fmla="*/ 2508 w 290"/>
                <a:gd name="T35" fmla="*/ 2236 h 300"/>
                <a:gd name="T36" fmla="*/ 2497 w 290"/>
                <a:gd name="T37" fmla="*/ 2355 h 300"/>
                <a:gd name="T38" fmla="*/ 2508 w 290"/>
                <a:gd name="T39" fmla="*/ 2550 h 300"/>
                <a:gd name="T40" fmla="*/ 2645 w 290"/>
                <a:gd name="T41" fmla="*/ 2658 h 300"/>
                <a:gd name="T42" fmla="*/ 2534 w 290"/>
                <a:gd name="T43" fmla="*/ 2797 h 300"/>
                <a:gd name="T44" fmla="*/ 2387 w 290"/>
                <a:gd name="T45" fmla="*/ 2894 h 300"/>
                <a:gd name="T46" fmla="*/ 2249 w 290"/>
                <a:gd name="T47" fmla="*/ 2973 h 300"/>
                <a:gd name="T48" fmla="*/ 2139 w 290"/>
                <a:gd name="T49" fmla="*/ 2912 h 300"/>
                <a:gd name="T50" fmla="*/ 2041 w 290"/>
                <a:gd name="T51" fmla="*/ 2838 h 300"/>
                <a:gd name="T52" fmla="*/ 1981 w 290"/>
                <a:gd name="T53" fmla="*/ 2826 h 300"/>
                <a:gd name="T54" fmla="*/ 1859 w 290"/>
                <a:gd name="T55" fmla="*/ 2797 h 300"/>
                <a:gd name="T56" fmla="*/ 1679 w 290"/>
                <a:gd name="T57" fmla="*/ 2750 h 300"/>
                <a:gd name="T58" fmla="*/ 1475 w 290"/>
                <a:gd name="T59" fmla="*/ 2868 h 300"/>
                <a:gd name="T60" fmla="*/ 1422 w 290"/>
                <a:gd name="T61" fmla="*/ 3083 h 300"/>
                <a:gd name="T62" fmla="*/ 1012 w 290"/>
                <a:gd name="T63" fmla="*/ 2942 h 300"/>
                <a:gd name="T64" fmla="*/ 804 w 290"/>
                <a:gd name="T65" fmla="*/ 2888 h 300"/>
                <a:gd name="T66" fmla="*/ 465 w 290"/>
                <a:gd name="T67" fmla="*/ 2722 h 300"/>
                <a:gd name="T68" fmla="*/ 284 w 290"/>
                <a:gd name="T69" fmla="*/ 2541 h 300"/>
                <a:gd name="T70" fmla="*/ 567 w 290"/>
                <a:gd name="T71" fmla="*/ 2087 h 300"/>
                <a:gd name="T72" fmla="*/ 602 w 290"/>
                <a:gd name="T73" fmla="*/ 1829 h 300"/>
                <a:gd name="T74" fmla="*/ 691 w 290"/>
                <a:gd name="T75" fmla="*/ 1840 h 300"/>
                <a:gd name="T76" fmla="*/ 664 w 290"/>
                <a:gd name="T77" fmla="*/ 1590 h 300"/>
                <a:gd name="T78" fmla="*/ 620 w 290"/>
                <a:gd name="T79" fmla="*/ 1488 h 300"/>
                <a:gd name="T80" fmla="*/ 488 w 290"/>
                <a:gd name="T81" fmla="*/ 1226 h 300"/>
                <a:gd name="T82" fmla="*/ 485 w 290"/>
                <a:gd name="T83" fmla="*/ 1090 h 300"/>
                <a:gd name="T84" fmla="*/ 363 w 290"/>
                <a:gd name="T85" fmla="*/ 977 h 300"/>
                <a:gd name="T86" fmla="*/ 284 w 290"/>
                <a:gd name="T87" fmla="*/ 920 h 300"/>
                <a:gd name="T88" fmla="*/ 136 w 290"/>
                <a:gd name="T89" fmla="*/ 790 h 300"/>
                <a:gd name="T90" fmla="*/ 2 w 290"/>
                <a:gd name="T91" fmla="*/ 685 h 300"/>
                <a:gd name="T92" fmla="*/ 49 w 290"/>
                <a:gd name="T93" fmla="*/ 602 h 300"/>
                <a:gd name="T94" fmla="*/ 32 w 290"/>
                <a:gd name="T95" fmla="*/ 517 h 300"/>
                <a:gd name="T96" fmla="*/ 390 w 290"/>
                <a:gd name="T97" fmla="*/ 511 h 300"/>
                <a:gd name="T98" fmla="*/ 560 w 290"/>
                <a:gd name="T99" fmla="*/ 632 h 300"/>
                <a:gd name="T100" fmla="*/ 691 w 290"/>
                <a:gd name="T101" fmla="*/ 639 h 300"/>
                <a:gd name="T102" fmla="*/ 765 w 290"/>
                <a:gd name="T103" fmla="*/ 639 h 300"/>
                <a:gd name="T104" fmla="*/ 765 w 290"/>
                <a:gd name="T105" fmla="*/ 394 h 300"/>
                <a:gd name="T106" fmla="*/ 905 w 290"/>
                <a:gd name="T107" fmla="*/ 334 h 300"/>
                <a:gd name="T108" fmla="*/ 1006 w 290"/>
                <a:gd name="T109" fmla="*/ 465 h 300"/>
                <a:gd name="T110" fmla="*/ 1285 w 290"/>
                <a:gd name="T111" fmla="*/ 487 h 300"/>
                <a:gd name="T112" fmla="*/ 1249 w 290"/>
                <a:gd name="T113" fmla="*/ 388 h 300"/>
                <a:gd name="T114" fmla="*/ 1567 w 290"/>
                <a:gd name="T115" fmla="*/ 270 h 300"/>
                <a:gd name="T116" fmla="*/ 1702 w 290"/>
                <a:gd name="T117" fmla="*/ 2 h 3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90"/>
                <a:gd name="T178" fmla="*/ 0 h 300"/>
                <a:gd name="T179" fmla="*/ 290 w 290"/>
                <a:gd name="T180" fmla="*/ 300 h 30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90" h="300">
                  <a:moveTo>
                    <a:pt x="184" y="0"/>
                  </a:moveTo>
                  <a:cubicBezTo>
                    <a:pt x="183" y="7"/>
                    <a:pt x="183" y="7"/>
                    <a:pt x="183" y="7"/>
                  </a:cubicBezTo>
                  <a:cubicBezTo>
                    <a:pt x="184" y="11"/>
                    <a:pt x="184" y="11"/>
                    <a:pt x="184" y="11"/>
                  </a:cubicBezTo>
                  <a:cubicBezTo>
                    <a:pt x="188" y="13"/>
                    <a:pt x="188" y="13"/>
                    <a:pt x="188" y="13"/>
                  </a:cubicBezTo>
                  <a:cubicBezTo>
                    <a:pt x="192" y="13"/>
                    <a:pt x="192" y="13"/>
                    <a:pt x="192" y="13"/>
                  </a:cubicBezTo>
                  <a:cubicBezTo>
                    <a:pt x="193" y="18"/>
                    <a:pt x="193" y="18"/>
                    <a:pt x="193" y="18"/>
                  </a:cubicBezTo>
                  <a:cubicBezTo>
                    <a:pt x="194" y="22"/>
                    <a:pt x="194" y="22"/>
                    <a:pt x="194" y="22"/>
                  </a:cubicBezTo>
                  <a:cubicBezTo>
                    <a:pt x="198" y="24"/>
                    <a:pt x="198" y="24"/>
                    <a:pt x="198" y="24"/>
                  </a:cubicBezTo>
                  <a:cubicBezTo>
                    <a:pt x="201" y="25"/>
                    <a:pt x="201" y="25"/>
                    <a:pt x="201" y="25"/>
                  </a:cubicBezTo>
                  <a:cubicBezTo>
                    <a:pt x="201" y="26"/>
                    <a:pt x="201" y="26"/>
                    <a:pt x="201" y="26"/>
                  </a:cubicBezTo>
                  <a:cubicBezTo>
                    <a:pt x="203" y="28"/>
                    <a:pt x="203" y="28"/>
                    <a:pt x="203" y="28"/>
                  </a:cubicBezTo>
                  <a:cubicBezTo>
                    <a:pt x="208" y="30"/>
                    <a:pt x="208" y="30"/>
                    <a:pt x="208" y="30"/>
                  </a:cubicBezTo>
                  <a:cubicBezTo>
                    <a:pt x="210" y="33"/>
                    <a:pt x="210" y="33"/>
                    <a:pt x="210" y="33"/>
                  </a:cubicBezTo>
                  <a:cubicBezTo>
                    <a:pt x="210" y="36"/>
                    <a:pt x="210" y="36"/>
                    <a:pt x="210" y="36"/>
                  </a:cubicBezTo>
                  <a:cubicBezTo>
                    <a:pt x="210" y="43"/>
                    <a:pt x="210" y="43"/>
                    <a:pt x="210" y="43"/>
                  </a:cubicBezTo>
                  <a:cubicBezTo>
                    <a:pt x="214" y="45"/>
                    <a:pt x="214" y="45"/>
                    <a:pt x="214" y="45"/>
                  </a:cubicBezTo>
                  <a:cubicBezTo>
                    <a:pt x="218" y="46"/>
                    <a:pt x="218" y="46"/>
                    <a:pt x="218" y="46"/>
                  </a:cubicBezTo>
                  <a:cubicBezTo>
                    <a:pt x="220" y="43"/>
                    <a:pt x="220" y="43"/>
                    <a:pt x="220" y="43"/>
                  </a:cubicBezTo>
                  <a:cubicBezTo>
                    <a:pt x="223" y="40"/>
                    <a:pt x="223" y="40"/>
                    <a:pt x="223" y="40"/>
                  </a:cubicBezTo>
                  <a:cubicBezTo>
                    <a:pt x="226" y="40"/>
                    <a:pt x="226" y="40"/>
                    <a:pt x="226" y="40"/>
                  </a:cubicBezTo>
                  <a:cubicBezTo>
                    <a:pt x="226" y="43"/>
                    <a:pt x="226" y="43"/>
                    <a:pt x="226" y="43"/>
                  </a:cubicBezTo>
                  <a:cubicBezTo>
                    <a:pt x="225" y="48"/>
                    <a:pt x="225" y="48"/>
                    <a:pt x="225" y="48"/>
                  </a:cubicBezTo>
                  <a:cubicBezTo>
                    <a:pt x="224" y="50"/>
                    <a:pt x="224" y="50"/>
                    <a:pt x="224" y="50"/>
                  </a:cubicBezTo>
                  <a:cubicBezTo>
                    <a:pt x="226" y="51"/>
                    <a:pt x="226" y="51"/>
                    <a:pt x="226" y="51"/>
                  </a:cubicBezTo>
                  <a:cubicBezTo>
                    <a:pt x="226" y="51"/>
                    <a:pt x="226" y="51"/>
                    <a:pt x="226" y="51"/>
                  </a:cubicBezTo>
                  <a:cubicBezTo>
                    <a:pt x="225" y="53"/>
                    <a:pt x="225" y="53"/>
                    <a:pt x="225" y="53"/>
                  </a:cubicBezTo>
                  <a:cubicBezTo>
                    <a:pt x="229" y="57"/>
                    <a:pt x="229" y="57"/>
                    <a:pt x="229" y="57"/>
                  </a:cubicBezTo>
                  <a:cubicBezTo>
                    <a:pt x="232" y="60"/>
                    <a:pt x="232" y="60"/>
                    <a:pt x="232" y="60"/>
                  </a:cubicBezTo>
                  <a:cubicBezTo>
                    <a:pt x="236" y="61"/>
                    <a:pt x="236" y="61"/>
                    <a:pt x="236" y="61"/>
                  </a:cubicBezTo>
                  <a:cubicBezTo>
                    <a:pt x="240" y="61"/>
                    <a:pt x="240" y="61"/>
                    <a:pt x="240" y="61"/>
                  </a:cubicBezTo>
                  <a:cubicBezTo>
                    <a:pt x="246" y="64"/>
                    <a:pt x="246" y="64"/>
                    <a:pt x="246" y="64"/>
                  </a:cubicBezTo>
                  <a:cubicBezTo>
                    <a:pt x="249" y="64"/>
                    <a:pt x="249" y="64"/>
                    <a:pt x="249" y="64"/>
                  </a:cubicBezTo>
                  <a:cubicBezTo>
                    <a:pt x="251" y="64"/>
                    <a:pt x="251" y="64"/>
                    <a:pt x="251" y="64"/>
                  </a:cubicBezTo>
                  <a:cubicBezTo>
                    <a:pt x="254" y="67"/>
                    <a:pt x="254" y="67"/>
                    <a:pt x="254" y="67"/>
                  </a:cubicBezTo>
                  <a:cubicBezTo>
                    <a:pt x="256" y="69"/>
                    <a:pt x="256" y="69"/>
                    <a:pt x="256" y="69"/>
                  </a:cubicBezTo>
                  <a:cubicBezTo>
                    <a:pt x="258" y="73"/>
                    <a:pt x="258" y="73"/>
                    <a:pt x="258" y="73"/>
                  </a:cubicBezTo>
                  <a:cubicBezTo>
                    <a:pt x="260" y="77"/>
                    <a:pt x="260" y="77"/>
                    <a:pt x="260" y="77"/>
                  </a:cubicBezTo>
                  <a:cubicBezTo>
                    <a:pt x="269" y="78"/>
                    <a:pt x="282" y="84"/>
                    <a:pt x="290" y="89"/>
                  </a:cubicBezTo>
                  <a:cubicBezTo>
                    <a:pt x="288" y="93"/>
                    <a:pt x="288" y="93"/>
                    <a:pt x="288" y="93"/>
                  </a:cubicBezTo>
                  <a:cubicBezTo>
                    <a:pt x="284" y="98"/>
                    <a:pt x="284" y="98"/>
                    <a:pt x="284" y="98"/>
                  </a:cubicBezTo>
                  <a:cubicBezTo>
                    <a:pt x="280" y="102"/>
                    <a:pt x="280" y="102"/>
                    <a:pt x="280" y="102"/>
                  </a:cubicBezTo>
                  <a:cubicBezTo>
                    <a:pt x="278" y="107"/>
                    <a:pt x="278" y="107"/>
                    <a:pt x="278" y="107"/>
                  </a:cubicBezTo>
                  <a:cubicBezTo>
                    <a:pt x="274" y="117"/>
                    <a:pt x="274" y="117"/>
                    <a:pt x="274" y="117"/>
                  </a:cubicBezTo>
                  <a:cubicBezTo>
                    <a:pt x="273" y="123"/>
                    <a:pt x="273" y="123"/>
                    <a:pt x="273" y="123"/>
                  </a:cubicBezTo>
                  <a:cubicBezTo>
                    <a:pt x="272" y="129"/>
                    <a:pt x="272" y="129"/>
                    <a:pt x="272" y="129"/>
                  </a:cubicBezTo>
                  <a:cubicBezTo>
                    <a:pt x="272" y="133"/>
                    <a:pt x="272" y="133"/>
                    <a:pt x="272" y="133"/>
                  </a:cubicBezTo>
                  <a:cubicBezTo>
                    <a:pt x="273" y="134"/>
                    <a:pt x="273" y="134"/>
                    <a:pt x="273" y="134"/>
                  </a:cubicBezTo>
                  <a:cubicBezTo>
                    <a:pt x="270" y="137"/>
                    <a:pt x="270" y="137"/>
                    <a:pt x="270" y="137"/>
                  </a:cubicBezTo>
                  <a:cubicBezTo>
                    <a:pt x="267" y="138"/>
                    <a:pt x="267" y="138"/>
                    <a:pt x="267" y="138"/>
                  </a:cubicBezTo>
                  <a:cubicBezTo>
                    <a:pt x="262" y="137"/>
                    <a:pt x="262" y="137"/>
                    <a:pt x="262" y="137"/>
                  </a:cubicBezTo>
                  <a:cubicBezTo>
                    <a:pt x="259" y="136"/>
                    <a:pt x="259" y="136"/>
                    <a:pt x="259" y="136"/>
                  </a:cubicBezTo>
                  <a:cubicBezTo>
                    <a:pt x="257" y="139"/>
                    <a:pt x="257" y="139"/>
                    <a:pt x="257" y="139"/>
                  </a:cubicBezTo>
                  <a:cubicBezTo>
                    <a:pt x="258" y="141"/>
                    <a:pt x="258" y="141"/>
                    <a:pt x="258" y="141"/>
                  </a:cubicBezTo>
                  <a:cubicBezTo>
                    <a:pt x="258" y="142"/>
                    <a:pt x="258" y="142"/>
                    <a:pt x="258" y="142"/>
                  </a:cubicBezTo>
                  <a:cubicBezTo>
                    <a:pt x="255" y="144"/>
                    <a:pt x="255" y="144"/>
                    <a:pt x="255" y="144"/>
                  </a:cubicBezTo>
                  <a:cubicBezTo>
                    <a:pt x="250" y="149"/>
                    <a:pt x="250" y="149"/>
                    <a:pt x="250" y="149"/>
                  </a:cubicBezTo>
                  <a:cubicBezTo>
                    <a:pt x="247" y="151"/>
                    <a:pt x="247" y="151"/>
                    <a:pt x="247" y="151"/>
                  </a:cubicBezTo>
                  <a:cubicBezTo>
                    <a:pt x="245" y="154"/>
                    <a:pt x="245" y="154"/>
                    <a:pt x="245" y="154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2" y="160"/>
                    <a:pt x="242" y="160"/>
                    <a:pt x="242" y="160"/>
                  </a:cubicBezTo>
                  <a:cubicBezTo>
                    <a:pt x="239" y="161"/>
                    <a:pt x="239" y="161"/>
                    <a:pt x="239" y="161"/>
                  </a:cubicBezTo>
                  <a:cubicBezTo>
                    <a:pt x="237" y="164"/>
                    <a:pt x="237" y="164"/>
                    <a:pt x="237" y="164"/>
                  </a:cubicBezTo>
                  <a:cubicBezTo>
                    <a:pt x="235" y="165"/>
                    <a:pt x="235" y="165"/>
                    <a:pt x="235" y="165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233" y="170"/>
                    <a:pt x="233" y="170"/>
                    <a:pt x="233" y="170"/>
                  </a:cubicBezTo>
                  <a:cubicBezTo>
                    <a:pt x="232" y="174"/>
                    <a:pt x="232" y="174"/>
                    <a:pt x="232" y="174"/>
                  </a:cubicBezTo>
                  <a:cubicBezTo>
                    <a:pt x="231" y="180"/>
                    <a:pt x="231" y="180"/>
                    <a:pt x="231" y="180"/>
                  </a:cubicBezTo>
                  <a:cubicBezTo>
                    <a:pt x="232" y="181"/>
                    <a:pt x="232" y="181"/>
                    <a:pt x="232" y="181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38" y="176"/>
                    <a:pt x="238" y="176"/>
                    <a:pt x="238" y="176"/>
                  </a:cubicBezTo>
                  <a:cubicBezTo>
                    <a:pt x="241" y="173"/>
                    <a:pt x="241" y="173"/>
                    <a:pt x="241" y="173"/>
                  </a:cubicBezTo>
                  <a:cubicBezTo>
                    <a:pt x="245" y="173"/>
                    <a:pt x="245" y="173"/>
                    <a:pt x="245" y="173"/>
                  </a:cubicBezTo>
                  <a:cubicBezTo>
                    <a:pt x="249" y="174"/>
                    <a:pt x="249" y="174"/>
                    <a:pt x="249" y="174"/>
                  </a:cubicBezTo>
                  <a:cubicBezTo>
                    <a:pt x="250" y="175"/>
                    <a:pt x="250" y="175"/>
                    <a:pt x="250" y="175"/>
                  </a:cubicBezTo>
                  <a:cubicBezTo>
                    <a:pt x="249" y="178"/>
                    <a:pt x="249" y="178"/>
                    <a:pt x="249" y="178"/>
                  </a:cubicBezTo>
                  <a:cubicBezTo>
                    <a:pt x="249" y="182"/>
                    <a:pt x="249" y="182"/>
                    <a:pt x="249" y="182"/>
                  </a:cubicBezTo>
                  <a:cubicBezTo>
                    <a:pt x="249" y="184"/>
                    <a:pt x="249" y="184"/>
                    <a:pt x="249" y="184"/>
                  </a:cubicBezTo>
                  <a:cubicBezTo>
                    <a:pt x="249" y="187"/>
                    <a:pt x="249" y="187"/>
                    <a:pt x="249" y="187"/>
                  </a:cubicBezTo>
                  <a:cubicBezTo>
                    <a:pt x="253" y="188"/>
                    <a:pt x="253" y="188"/>
                    <a:pt x="253" y="188"/>
                  </a:cubicBezTo>
                  <a:cubicBezTo>
                    <a:pt x="253" y="190"/>
                    <a:pt x="253" y="190"/>
                    <a:pt x="253" y="190"/>
                  </a:cubicBezTo>
                  <a:cubicBezTo>
                    <a:pt x="253" y="193"/>
                    <a:pt x="253" y="193"/>
                    <a:pt x="253" y="193"/>
                  </a:cubicBezTo>
                  <a:cubicBezTo>
                    <a:pt x="251" y="193"/>
                    <a:pt x="251" y="193"/>
                    <a:pt x="251" y="193"/>
                  </a:cubicBezTo>
                  <a:cubicBezTo>
                    <a:pt x="249" y="193"/>
                    <a:pt x="249" y="193"/>
                    <a:pt x="249" y="193"/>
                  </a:cubicBezTo>
                  <a:cubicBezTo>
                    <a:pt x="248" y="195"/>
                    <a:pt x="248" y="195"/>
                    <a:pt x="248" y="195"/>
                  </a:cubicBezTo>
                  <a:cubicBezTo>
                    <a:pt x="249" y="197"/>
                    <a:pt x="249" y="197"/>
                    <a:pt x="249" y="197"/>
                  </a:cubicBezTo>
                  <a:cubicBezTo>
                    <a:pt x="249" y="200"/>
                    <a:pt x="249" y="200"/>
                    <a:pt x="249" y="200"/>
                  </a:cubicBezTo>
                  <a:cubicBezTo>
                    <a:pt x="251" y="205"/>
                    <a:pt x="251" y="205"/>
                    <a:pt x="251" y="205"/>
                  </a:cubicBezTo>
                  <a:cubicBezTo>
                    <a:pt x="252" y="209"/>
                    <a:pt x="252" y="209"/>
                    <a:pt x="252" y="209"/>
                  </a:cubicBezTo>
                  <a:cubicBezTo>
                    <a:pt x="253" y="213"/>
                    <a:pt x="253" y="213"/>
                    <a:pt x="253" y="213"/>
                  </a:cubicBezTo>
                  <a:cubicBezTo>
                    <a:pt x="247" y="216"/>
                    <a:pt x="247" y="216"/>
                    <a:pt x="247" y="216"/>
                  </a:cubicBezTo>
                  <a:cubicBezTo>
                    <a:pt x="245" y="219"/>
                    <a:pt x="245" y="219"/>
                    <a:pt x="245" y="219"/>
                  </a:cubicBezTo>
                  <a:cubicBezTo>
                    <a:pt x="243" y="223"/>
                    <a:pt x="243" y="223"/>
                    <a:pt x="243" y="223"/>
                  </a:cubicBezTo>
                  <a:cubicBezTo>
                    <a:pt x="243" y="225"/>
                    <a:pt x="243" y="225"/>
                    <a:pt x="243" y="225"/>
                  </a:cubicBezTo>
                  <a:cubicBezTo>
                    <a:pt x="244" y="227"/>
                    <a:pt x="244" y="227"/>
                    <a:pt x="244" y="227"/>
                  </a:cubicBezTo>
                  <a:cubicBezTo>
                    <a:pt x="246" y="227"/>
                    <a:pt x="246" y="227"/>
                    <a:pt x="246" y="227"/>
                  </a:cubicBezTo>
                  <a:cubicBezTo>
                    <a:pt x="247" y="229"/>
                    <a:pt x="247" y="229"/>
                    <a:pt x="247" y="229"/>
                  </a:cubicBezTo>
                  <a:cubicBezTo>
                    <a:pt x="247" y="232"/>
                    <a:pt x="247" y="232"/>
                    <a:pt x="247" y="232"/>
                  </a:cubicBezTo>
                  <a:cubicBezTo>
                    <a:pt x="246" y="236"/>
                    <a:pt x="246" y="236"/>
                    <a:pt x="246" y="236"/>
                  </a:cubicBezTo>
                  <a:cubicBezTo>
                    <a:pt x="246" y="241"/>
                    <a:pt x="246" y="241"/>
                    <a:pt x="246" y="241"/>
                  </a:cubicBezTo>
                  <a:cubicBezTo>
                    <a:pt x="247" y="247"/>
                    <a:pt x="247" y="247"/>
                    <a:pt x="247" y="247"/>
                  </a:cubicBezTo>
                  <a:cubicBezTo>
                    <a:pt x="249" y="250"/>
                    <a:pt x="249" y="250"/>
                    <a:pt x="249" y="250"/>
                  </a:cubicBezTo>
                  <a:cubicBezTo>
                    <a:pt x="253" y="252"/>
                    <a:pt x="253" y="252"/>
                    <a:pt x="253" y="252"/>
                  </a:cubicBezTo>
                  <a:cubicBezTo>
                    <a:pt x="257" y="252"/>
                    <a:pt x="257" y="252"/>
                    <a:pt x="257" y="252"/>
                  </a:cubicBezTo>
                  <a:cubicBezTo>
                    <a:pt x="260" y="253"/>
                    <a:pt x="260" y="253"/>
                    <a:pt x="260" y="253"/>
                  </a:cubicBezTo>
                  <a:cubicBezTo>
                    <a:pt x="261" y="257"/>
                    <a:pt x="261" y="257"/>
                    <a:pt x="261" y="257"/>
                  </a:cubicBezTo>
                  <a:cubicBezTo>
                    <a:pt x="261" y="260"/>
                    <a:pt x="261" y="260"/>
                    <a:pt x="261" y="260"/>
                  </a:cubicBezTo>
                  <a:cubicBezTo>
                    <a:pt x="259" y="264"/>
                    <a:pt x="259" y="264"/>
                    <a:pt x="259" y="264"/>
                  </a:cubicBezTo>
                  <a:cubicBezTo>
                    <a:pt x="260" y="265"/>
                    <a:pt x="260" y="265"/>
                    <a:pt x="260" y="265"/>
                  </a:cubicBezTo>
                  <a:cubicBezTo>
                    <a:pt x="259" y="266"/>
                    <a:pt x="259" y="266"/>
                    <a:pt x="259" y="266"/>
                  </a:cubicBezTo>
                  <a:cubicBezTo>
                    <a:pt x="250" y="270"/>
                    <a:pt x="250" y="270"/>
                    <a:pt x="250" y="270"/>
                  </a:cubicBezTo>
                  <a:cubicBezTo>
                    <a:pt x="249" y="271"/>
                    <a:pt x="249" y="271"/>
                    <a:pt x="249" y="271"/>
                  </a:cubicBezTo>
                  <a:cubicBezTo>
                    <a:pt x="246" y="273"/>
                    <a:pt x="246" y="273"/>
                    <a:pt x="246" y="273"/>
                  </a:cubicBezTo>
                  <a:cubicBezTo>
                    <a:pt x="240" y="277"/>
                    <a:pt x="240" y="277"/>
                    <a:pt x="240" y="277"/>
                  </a:cubicBezTo>
                  <a:cubicBezTo>
                    <a:pt x="237" y="279"/>
                    <a:pt x="237" y="279"/>
                    <a:pt x="237" y="279"/>
                  </a:cubicBezTo>
                  <a:cubicBezTo>
                    <a:pt x="236" y="280"/>
                    <a:pt x="236" y="280"/>
                    <a:pt x="236" y="280"/>
                  </a:cubicBezTo>
                  <a:cubicBezTo>
                    <a:pt x="235" y="282"/>
                    <a:pt x="235" y="282"/>
                    <a:pt x="235" y="282"/>
                  </a:cubicBezTo>
                  <a:cubicBezTo>
                    <a:pt x="234" y="284"/>
                    <a:pt x="234" y="284"/>
                    <a:pt x="234" y="284"/>
                  </a:cubicBezTo>
                  <a:cubicBezTo>
                    <a:pt x="227" y="285"/>
                    <a:pt x="227" y="285"/>
                    <a:pt x="227" y="285"/>
                  </a:cubicBezTo>
                  <a:cubicBezTo>
                    <a:pt x="224" y="286"/>
                    <a:pt x="224" y="286"/>
                    <a:pt x="224" y="286"/>
                  </a:cubicBezTo>
                  <a:cubicBezTo>
                    <a:pt x="222" y="287"/>
                    <a:pt x="222" y="287"/>
                    <a:pt x="222" y="287"/>
                  </a:cubicBezTo>
                  <a:cubicBezTo>
                    <a:pt x="222" y="286"/>
                    <a:pt x="222" y="286"/>
                    <a:pt x="222" y="286"/>
                  </a:cubicBezTo>
                  <a:cubicBezTo>
                    <a:pt x="215" y="285"/>
                    <a:pt x="215" y="285"/>
                    <a:pt x="215" y="285"/>
                  </a:cubicBezTo>
                  <a:cubicBezTo>
                    <a:pt x="214" y="284"/>
                    <a:pt x="214" y="284"/>
                    <a:pt x="214" y="284"/>
                  </a:cubicBezTo>
                  <a:cubicBezTo>
                    <a:pt x="212" y="283"/>
                    <a:pt x="212" y="283"/>
                    <a:pt x="212" y="283"/>
                  </a:cubicBezTo>
                  <a:cubicBezTo>
                    <a:pt x="211" y="281"/>
                    <a:pt x="211" y="281"/>
                    <a:pt x="211" y="281"/>
                  </a:cubicBezTo>
                  <a:cubicBezTo>
                    <a:pt x="208" y="281"/>
                    <a:pt x="208" y="281"/>
                    <a:pt x="208" y="281"/>
                  </a:cubicBezTo>
                  <a:cubicBezTo>
                    <a:pt x="206" y="280"/>
                    <a:pt x="206" y="280"/>
                    <a:pt x="206" y="280"/>
                  </a:cubicBezTo>
                  <a:cubicBezTo>
                    <a:pt x="204" y="279"/>
                    <a:pt x="204" y="279"/>
                    <a:pt x="204" y="279"/>
                  </a:cubicBezTo>
                  <a:cubicBezTo>
                    <a:pt x="204" y="277"/>
                    <a:pt x="204" y="277"/>
                    <a:pt x="204" y="277"/>
                  </a:cubicBezTo>
                  <a:cubicBezTo>
                    <a:pt x="201" y="275"/>
                    <a:pt x="201" y="275"/>
                    <a:pt x="201" y="275"/>
                  </a:cubicBezTo>
                  <a:cubicBezTo>
                    <a:pt x="198" y="274"/>
                    <a:pt x="198" y="274"/>
                    <a:pt x="198" y="274"/>
                  </a:cubicBezTo>
                  <a:cubicBezTo>
                    <a:pt x="196" y="273"/>
                    <a:pt x="196" y="273"/>
                    <a:pt x="196" y="273"/>
                  </a:cubicBezTo>
                  <a:cubicBezTo>
                    <a:pt x="195" y="271"/>
                    <a:pt x="195" y="271"/>
                    <a:pt x="195" y="271"/>
                  </a:cubicBezTo>
                  <a:cubicBezTo>
                    <a:pt x="197" y="273"/>
                    <a:pt x="197" y="273"/>
                    <a:pt x="197" y="273"/>
                  </a:cubicBezTo>
                  <a:cubicBezTo>
                    <a:pt x="195" y="273"/>
                    <a:pt x="195" y="273"/>
                    <a:pt x="195" y="273"/>
                  </a:cubicBezTo>
                  <a:cubicBezTo>
                    <a:pt x="192" y="272"/>
                    <a:pt x="192" y="272"/>
                    <a:pt x="192" y="272"/>
                  </a:cubicBezTo>
                  <a:cubicBezTo>
                    <a:pt x="192" y="274"/>
                    <a:pt x="192" y="274"/>
                    <a:pt x="192" y="274"/>
                  </a:cubicBezTo>
                  <a:cubicBezTo>
                    <a:pt x="188" y="273"/>
                    <a:pt x="188" y="273"/>
                    <a:pt x="188" y="273"/>
                  </a:cubicBezTo>
                  <a:cubicBezTo>
                    <a:pt x="184" y="271"/>
                    <a:pt x="184" y="271"/>
                    <a:pt x="184" y="271"/>
                  </a:cubicBezTo>
                  <a:cubicBezTo>
                    <a:pt x="183" y="270"/>
                    <a:pt x="183" y="270"/>
                    <a:pt x="183" y="270"/>
                  </a:cubicBezTo>
                  <a:cubicBezTo>
                    <a:pt x="182" y="269"/>
                    <a:pt x="182" y="269"/>
                    <a:pt x="182" y="269"/>
                  </a:cubicBezTo>
                  <a:cubicBezTo>
                    <a:pt x="175" y="267"/>
                    <a:pt x="175" y="267"/>
                    <a:pt x="175" y="267"/>
                  </a:cubicBezTo>
                  <a:cubicBezTo>
                    <a:pt x="174" y="265"/>
                    <a:pt x="174" y="265"/>
                    <a:pt x="174" y="265"/>
                  </a:cubicBezTo>
                  <a:cubicBezTo>
                    <a:pt x="171" y="264"/>
                    <a:pt x="171" y="264"/>
                    <a:pt x="171" y="264"/>
                  </a:cubicBezTo>
                  <a:cubicBezTo>
                    <a:pt x="166" y="266"/>
                    <a:pt x="166" y="266"/>
                    <a:pt x="166" y="266"/>
                  </a:cubicBezTo>
                  <a:cubicBezTo>
                    <a:pt x="164" y="268"/>
                    <a:pt x="164" y="268"/>
                    <a:pt x="164" y="268"/>
                  </a:cubicBezTo>
                  <a:cubicBezTo>
                    <a:pt x="158" y="270"/>
                    <a:pt x="158" y="270"/>
                    <a:pt x="158" y="270"/>
                  </a:cubicBezTo>
                  <a:cubicBezTo>
                    <a:pt x="154" y="271"/>
                    <a:pt x="154" y="271"/>
                    <a:pt x="154" y="271"/>
                  </a:cubicBezTo>
                  <a:cubicBezTo>
                    <a:pt x="148" y="273"/>
                    <a:pt x="148" y="273"/>
                    <a:pt x="148" y="273"/>
                  </a:cubicBezTo>
                  <a:cubicBezTo>
                    <a:pt x="145" y="277"/>
                    <a:pt x="145" y="277"/>
                    <a:pt x="145" y="277"/>
                  </a:cubicBezTo>
                  <a:cubicBezTo>
                    <a:pt x="142" y="284"/>
                    <a:pt x="142" y="284"/>
                    <a:pt x="142" y="284"/>
                  </a:cubicBezTo>
                  <a:cubicBezTo>
                    <a:pt x="143" y="285"/>
                    <a:pt x="143" y="285"/>
                    <a:pt x="143" y="285"/>
                  </a:cubicBezTo>
                  <a:cubicBezTo>
                    <a:pt x="144" y="286"/>
                    <a:pt x="144" y="286"/>
                    <a:pt x="144" y="286"/>
                  </a:cubicBezTo>
                  <a:cubicBezTo>
                    <a:pt x="143" y="300"/>
                    <a:pt x="143" y="300"/>
                    <a:pt x="143" y="300"/>
                  </a:cubicBezTo>
                  <a:cubicBezTo>
                    <a:pt x="140" y="298"/>
                    <a:pt x="140" y="298"/>
                    <a:pt x="140" y="298"/>
                  </a:cubicBezTo>
                  <a:cubicBezTo>
                    <a:pt x="133" y="297"/>
                    <a:pt x="133" y="297"/>
                    <a:pt x="133" y="297"/>
                  </a:cubicBezTo>
                  <a:cubicBezTo>
                    <a:pt x="127" y="297"/>
                    <a:pt x="127" y="297"/>
                    <a:pt x="127" y="297"/>
                  </a:cubicBezTo>
                  <a:cubicBezTo>
                    <a:pt x="120" y="297"/>
                    <a:pt x="120" y="297"/>
                    <a:pt x="120" y="297"/>
                  </a:cubicBezTo>
                  <a:cubicBezTo>
                    <a:pt x="109" y="296"/>
                    <a:pt x="110" y="294"/>
                    <a:pt x="104" y="286"/>
                  </a:cubicBezTo>
                  <a:cubicBezTo>
                    <a:pt x="100" y="285"/>
                    <a:pt x="100" y="285"/>
                    <a:pt x="100" y="285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2" y="279"/>
                    <a:pt x="92" y="279"/>
                    <a:pt x="92" y="279"/>
                  </a:cubicBezTo>
                  <a:cubicBezTo>
                    <a:pt x="88" y="276"/>
                    <a:pt x="88" y="276"/>
                    <a:pt x="88" y="276"/>
                  </a:cubicBezTo>
                  <a:cubicBezTo>
                    <a:pt x="84" y="276"/>
                    <a:pt x="84" y="276"/>
                    <a:pt x="84" y="276"/>
                  </a:cubicBezTo>
                  <a:cubicBezTo>
                    <a:pt x="79" y="279"/>
                    <a:pt x="79" y="279"/>
                    <a:pt x="79" y="279"/>
                  </a:cubicBezTo>
                  <a:cubicBezTo>
                    <a:pt x="75" y="279"/>
                    <a:pt x="75" y="279"/>
                    <a:pt x="75" y="279"/>
                  </a:cubicBezTo>
                  <a:cubicBezTo>
                    <a:pt x="69" y="276"/>
                    <a:pt x="69" y="276"/>
                    <a:pt x="69" y="276"/>
                  </a:cubicBezTo>
                  <a:cubicBezTo>
                    <a:pt x="61" y="272"/>
                    <a:pt x="61" y="272"/>
                    <a:pt x="61" y="272"/>
                  </a:cubicBezTo>
                  <a:cubicBezTo>
                    <a:pt x="49" y="266"/>
                    <a:pt x="49" y="266"/>
                    <a:pt x="49" y="266"/>
                  </a:cubicBezTo>
                  <a:cubicBezTo>
                    <a:pt x="46" y="263"/>
                    <a:pt x="46" y="263"/>
                    <a:pt x="46" y="263"/>
                  </a:cubicBezTo>
                  <a:cubicBezTo>
                    <a:pt x="42" y="259"/>
                    <a:pt x="42" y="259"/>
                    <a:pt x="42" y="259"/>
                  </a:cubicBezTo>
                  <a:cubicBezTo>
                    <a:pt x="37" y="256"/>
                    <a:pt x="37" y="256"/>
                    <a:pt x="37" y="256"/>
                  </a:cubicBezTo>
                  <a:cubicBezTo>
                    <a:pt x="33" y="253"/>
                    <a:pt x="33" y="253"/>
                    <a:pt x="33" y="253"/>
                  </a:cubicBezTo>
                  <a:cubicBezTo>
                    <a:pt x="31" y="250"/>
                    <a:pt x="31" y="250"/>
                    <a:pt x="31" y="250"/>
                  </a:cubicBezTo>
                  <a:cubicBezTo>
                    <a:pt x="28" y="246"/>
                    <a:pt x="28" y="246"/>
                    <a:pt x="28" y="246"/>
                  </a:cubicBezTo>
                  <a:cubicBezTo>
                    <a:pt x="25" y="243"/>
                    <a:pt x="25" y="243"/>
                    <a:pt x="25" y="243"/>
                  </a:cubicBezTo>
                  <a:cubicBezTo>
                    <a:pt x="25" y="241"/>
                    <a:pt x="25" y="241"/>
                    <a:pt x="25" y="241"/>
                  </a:cubicBezTo>
                  <a:cubicBezTo>
                    <a:pt x="29" y="242"/>
                    <a:pt x="29" y="242"/>
                    <a:pt x="29" y="242"/>
                  </a:cubicBezTo>
                  <a:cubicBezTo>
                    <a:pt x="35" y="240"/>
                    <a:pt x="35" y="240"/>
                    <a:pt x="35" y="240"/>
                  </a:cubicBezTo>
                  <a:cubicBezTo>
                    <a:pt x="41" y="233"/>
                    <a:pt x="48" y="206"/>
                    <a:pt x="56" y="202"/>
                  </a:cubicBezTo>
                  <a:cubicBezTo>
                    <a:pt x="53" y="198"/>
                    <a:pt x="53" y="198"/>
                    <a:pt x="53" y="198"/>
                  </a:cubicBezTo>
                  <a:cubicBezTo>
                    <a:pt x="53" y="197"/>
                    <a:pt x="53" y="197"/>
                    <a:pt x="53" y="197"/>
                  </a:cubicBezTo>
                  <a:cubicBezTo>
                    <a:pt x="55" y="191"/>
                    <a:pt x="55" y="191"/>
                    <a:pt x="55" y="191"/>
                  </a:cubicBezTo>
                  <a:cubicBezTo>
                    <a:pt x="58" y="183"/>
                    <a:pt x="58" y="183"/>
                    <a:pt x="58" y="183"/>
                  </a:cubicBezTo>
                  <a:cubicBezTo>
                    <a:pt x="60" y="176"/>
                    <a:pt x="60" y="176"/>
                    <a:pt x="60" y="176"/>
                  </a:cubicBezTo>
                  <a:cubicBezTo>
                    <a:pt x="62" y="173"/>
                    <a:pt x="62" y="173"/>
                    <a:pt x="62" y="173"/>
                  </a:cubicBezTo>
                  <a:cubicBezTo>
                    <a:pt x="65" y="178"/>
                    <a:pt x="65" y="178"/>
                    <a:pt x="65" y="178"/>
                  </a:cubicBezTo>
                  <a:cubicBezTo>
                    <a:pt x="67" y="181"/>
                    <a:pt x="67" y="181"/>
                    <a:pt x="67" y="181"/>
                  </a:cubicBezTo>
                  <a:cubicBezTo>
                    <a:pt x="68" y="184"/>
                    <a:pt x="68" y="184"/>
                    <a:pt x="68" y="184"/>
                  </a:cubicBezTo>
                  <a:cubicBezTo>
                    <a:pt x="68" y="178"/>
                    <a:pt x="68" y="178"/>
                    <a:pt x="68" y="178"/>
                  </a:cubicBezTo>
                  <a:cubicBezTo>
                    <a:pt x="66" y="172"/>
                    <a:pt x="66" y="172"/>
                    <a:pt x="66" y="172"/>
                  </a:cubicBezTo>
                  <a:cubicBezTo>
                    <a:pt x="62" y="168"/>
                    <a:pt x="62" y="168"/>
                    <a:pt x="62" y="168"/>
                  </a:cubicBezTo>
                  <a:cubicBezTo>
                    <a:pt x="61" y="164"/>
                    <a:pt x="61" y="164"/>
                    <a:pt x="61" y="164"/>
                  </a:cubicBezTo>
                  <a:cubicBezTo>
                    <a:pt x="64" y="160"/>
                    <a:pt x="64" y="160"/>
                    <a:pt x="64" y="160"/>
                  </a:cubicBezTo>
                  <a:cubicBezTo>
                    <a:pt x="66" y="154"/>
                    <a:pt x="66" y="154"/>
                    <a:pt x="66" y="154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6" y="146"/>
                    <a:pt x="66" y="146"/>
                    <a:pt x="66" y="146"/>
                  </a:cubicBezTo>
                  <a:cubicBezTo>
                    <a:pt x="65" y="146"/>
                    <a:pt x="65" y="146"/>
                    <a:pt x="65" y="146"/>
                  </a:cubicBezTo>
                  <a:cubicBezTo>
                    <a:pt x="65" y="146"/>
                    <a:pt x="65" y="146"/>
                    <a:pt x="65" y="146"/>
                  </a:cubicBezTo>
                  <a:cubicBezTo>
                    <a:pt x="61" y="144"/>
                    <a:pt x="61" y="144"/>
                    <a:pt x="61" y="144"/>
                  </a:cubicBezTo>
                  <a:cubicBezTo>
                    <a:pt x="56" y="140"/>
                    <a:pt x="56" y="140"/>
                    <a:pt x="56" y="140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9" y="129"/>
                    <a:pt x="49" y="129"/>
                    <a:pt x="49" y="129"/>
                  </a:cubicBezTo>
                  <a:cubicBezTo>
                    <a:pt x="48" y="123"/>
                    <a:pt x="48" y="123"/>
                    <a:pt x="48" y="123"/>
                  </a:cubicBezTo>
                  <a:cubicBezTo>
                    <a:pt x="49" y="118"/>
                    <a:pt x="49" y="118"/>
                    <a:pt x="49" y="118"/>
                  </a:cubicBezTo>
                  <a:cubicBezTo>
                    <a:pt x="50" y="114"/>
                    <a:pt x="50" y="114"/>
                    <a:pt x="50" y="114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9" y="111"/>
                    <a:pt x="59" y="111"/>
                    <a:pt x="59" y="111"/>
                  </a:cubicBezTo>
                  <a:cubicBezTo>
                    <a:pt x="55" y="108"/>
                    <a:pt x="55" y="108"/>
                    <a:pt x="55" y="108"/>
                  </a:cubicBezTo>
                  <a:cubicBezTo>
                    <a:pt x="48" y="106"/>
                    <a:pt x="48" y="106"/>
                    <a:pt x="48" y="106"/>
                  </a:cubicBezTo>
                  <a:cubicBezTo>
                    <a:pt x="42" y="105"/>
                    <a:pt x="42" y="105"/>
                    <a:pt x="42" y="105"/>
                  </a:cubicBezTo>
                  <a:cubicBezTo>
                    <a:pt x="44" y="101"/>
                    <a:pt x="44" y="101"/>
                    <a:pt x="44" y="101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4" y="97"/>
                    <a:pt x="44" y="97"/>
                    <a:pt x="44" y="97"/>
                  </a:cubicBezTo>
                  <a:cubicBezTo>
                    <a:pt x="36" y="95"/>
                    <a:pt x="36" y="95"/>
                    <a:pt x="36" y="95"/>
                  </a:cubicBezTo>
                  <a:cubicBezTo>
                    <a:pt x="39" y="94"/>
                    <a:pt x="39" y="94"/>
                    <a:pt x="39" y="94"/>
                  </a:cubicBezTo>
                  <a:cubicBezTo>
                    <a:pt x="36" y="92"/>
                    <a:pt x="36" y="92"/>
                    <a:pt x="36" y="92"/>
                  </a:cubicBezTo>
                  <a:cubicBezTo>
                    <a:pt x="31" y="93"/>
                    <a:pt x="31" y="93"/>
                    <a:pt x="31" y="93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8" y="89"/>
                    <a:pt x="28" y="89"/>
                    <a:pt x="28" y="89"/>
                  </a:cubicBezTo>
                  <a:cubicBezTo>
                    <a:pt x="25" y="85"/>
                    <a:pt x="25" y="85"/>
                    <a:pt x="25" y="85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10" y="76"/>
                    <a:pt x="10" y="76"/>
                    <a:pt x="10" y="76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1"/>
                    <a:pt x="3" y="61"/>
                    <a:pt x="3" y="61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16" y="47"/>
                    <a:pt x="19" y="51"/>
                    <a:pt x="30" y="50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8" y="49"/>
                    <a:pt x="38" y="49"/>
                    <a:pt x="38" y="49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50" y="61"/>
                    <a:pt x="50" y="61"/>
                    <a:pt x="50" y="61"/>
                  </a:cubicBezTo>
                  <a:cubicBezTo>
                    <a:pt x="55" y="61"/>
                    <a:pt x="55" y="61"/>
                    <a:pt x="55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9" y="61"/>
                    <a:pt x="59" y="61"/>
                    <a:pt x="59" y="61"/>
                  </a:cubicBezTo>
                  <a:cubicBezTo>
                    <a:pt x="62" y="62"/>
                    <a:pt x="62" y="62"/>
                    <a:pt x="62" y="62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68" y="62"/>
                    <a:pt x="68" y="62"/>
                    <a:pt x="68" y="62"/>
                  </a:cubicBezTo>
                  <a:cubicBezTo>
                    <a:pt x="70" y="63"/>
                    <a:pt x="70" y="63"/>
                    <a:pt x="70" y="63"/>
                  </a:cubicBezTo>
                  <a:cubicBezTo>
                    <a:pt x="71" y="65"/>
                    <a:pt x="71" y="65"/>
                    <a:pt x="71" y="65"/>
                  </a:cubicBezTo>
                  <a:cubicBezTo>
                    <a:pt x="76" y="66"/>
                    <a:pt x="76" y="66"/>
                    <a:pt x="76" y="66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5" y="62"/>
                    <a:pt x="75" y="62"/>
                    <a:pt x="75" y="62"/>
                  </a:cubicBezTo>
                  <a:cubicBezTo>
                    <a:pt x="75" y="57"/>
                    <a:pt x="75" y="57"/>
                    <a:pt x="75" y="57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6" y="47"/>
                    <a:pt x="76" y="47"/>
                    <a:pt x="76" y="47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7" y="35"/>
                    <a:pt x="87" y="35"/>
                    <a:pt x="87" y="35"/>
                  </a:cubicBezTo>
                  <a:cubicBezTo>
                    <a:pt x="89" y="38"/>
                    <a:pt x="89" y="38"/>
                    <a:pt x="89" y="38"/>
                  </a:cubicBezTo>
                  <a:cubicBezTo>
                    <a:pt x="91" y="43"/>
                    <a:pt x="91" y="43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9" y="49"/>
                    <a:pt x="109" y="49"/>
                    <a:pt x="109" y="49"/>
                  </a:cubicBezTo>
                  <a:cubicBezTo>
                    <a:pt x="113" y="49"/>
                    <a:pt x="113" y="49"/>
                    <a:pt x="113" y="49"/>
                  </a:cubicBezTo>
                  <a:cubicBezTo>
                    <a:pt x="117" y="47"/>
                    <a:pt x="117" y="47"/>
                    <a:pt x="117" y="47"/>
                  </a:cubicBezTo>
                  <a:cubicBezTo>
                    <a:pt x="126" y="48"/>
                    <a:pt x="126" y="48"/>
                    <a:pt x="126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4" y="46"/>
                    <a:pt x="124" y="46"/>
                    <a:pt x="124" y="46"/>
                  </a:cubicBezTo>
                  <a:cubicBezTo>
                    <a:pt x="119" y="44"/>
                    <a:pt x="119" y="44"/>
                    <a:pt x="119" y="44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23" y="37"/>
                    <a:pt x="123" y="37"/>
                    <a:pt x="123" y="37"/>
                  </a:cubicBezTo>
                  <a:cubicBezTo>
                    <a:pt x="130" y="35"/>
                    <a:pt x="130" y="35"/>
                    <a:pt x="130" y="35"/>
                  </a:cubicBezTo>
                  <a:cubicBezTo>
                    <a:pt x="136" y="34"/>
                    <a:pt x="136" y="34"/>
                    <a:pt x="136" y="34"/>
                  </a:cubicBezTo>
                  <a:cubicBezTo>
                    <a:pt x="143" y="33"/>
                    <a:pt x="143" y="33"/>
                    <a:pt x="143" y="33"/>
                  </a:cubicBezTo>
                  <a:cubicBezTo>
                    <a:pt x="149" y="30"/>
                    <a:pt x="149" y="30"/>
                    <a:pt x="149" y="30"/>
                  </a:cubicBezTo>
                  <a:cubicBezTo>
                    <a:pt x="155" y="26"/>
                    <a:pt x="155" y="26"/>
                    <a:pt x="155" y="26"/>
                  </a:cubicBezTo>
                  <a:cubicBezTo>
                    <a:pt x="156" y="24"/>
                    <a:pt x="156" y="24"/>
                    <a:pt x="156" y="24"/>
                  </a:cubicBezTo>
                  <a:cubicBezTo>
                    <a:pt x="155" y="22"/>
                    <a:pt x="155" y="22"/>
                    <a:pt x="155" y="22"/>
                  </a:cubicBezTo>
                  <a:cubicBezTo>
                    <a:pt x="159" y="10"/>
                    <a:pt x="159" y="10"/>
                    <a:pt x="159" y="10"/>
                  </a:cubicBezTo>
                  <a:cubicBezTo>
                    <a:pt x="163" y="3"/>
                    <a:pt x="163" y="3"/>
                    <a:pt x="163" y="3"/>
                  </a:cubicBezTo>
                  <a:cubicBezTo>
                    <a:pt x="168" y="2"/>
                    <a:pt x="168" y="2"/>
                    <a:pt x="168" y="2"/>
                  </a:cubicBezTo>
                  <a:cubicBezTo>
                    <a:pt x="174" y="1"/>
                    <a:pt x="174" y="1"/>
                    <a:pt x="174" y="1"/>
                  </a:cubicBezTo>
                  <a:cubicBezTo>
                    <a:pt x="177" y="1"/>
                    <a:pt x="177" y="1"/>
                    <a:pt x="177" y="1"/>
                  </a:cubicBezTo>
                  <a:cubicBezTo>
                    <a:pt x="182" y="1"/>
                    <a:pt x="182" y="1"/>
                    <a:pt x="182" y="1"/>
                  </a:cubicBezTo>
                  <a:lnTo>
                    <a:pt x="18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88" name="Freeform 66"/>
            <p:cNvSpPr>
              <a:spLocks noChangeAspect="1"/>
            </p:cNvSpPr>
            <p:nvPr/>
          </p:nvSpPr>
          <p:spPr bwMode="auto">
            <a:xfrm>
              <a:off x="3347" y="2841"/>
              <a:ext cx="358" cy="371"/>
            </a:xfrm>
            <a:custGeom>
              <a:avLst/>
              <a:gdLst>
                <a:gd name="T0" fmla="*/ 1952 w 290"/>
                <a:gd name="T1" fmla="*/ 136 h 300"/>
                <a:gd name="T2" fmla="*/ 2041 w 290"/>
                <a:gd name="T3" fmla="*/ 270 h 300"/>
                <a:gd name="T4" fmla="*/ 2129 w 290"/>
                <a:gd name="T5" fmla="*/ 448 h 300"/>
                <a:gd name="T6" fmla="*/ 2295 w 290"/>
                <a:gd name="T7" fmla="*/ 413 h 300"/>
                <a:gd name="T8" fmla="*/ 2295 w 290"/>
                <a:gd name="T9" fmla="*/ 526 h 300"/>
                <a:gd name="T10" fmla="*/ 2433 w 290"/>
                <a:gd name="T11" fmla="*/ 632 h 300"/>
                <a:gd name="T12" fmla="*/ 2594 w 290"/>
                <a:gd name="T13" fmla="*/ 711 h 300"/>
                <a:gd name="T14" fmla="*/ 2884 w 290"/>
                <a:gd name="T15" fmla="*/ 1015 h 300"/>
                <a:gd name="T16" fmla="*/ 2762 w 290"/>
                <a:gd name="T17" fmla="*/ 1343 h 300"/>
                <a:gd name="T18" fmla="*/ 2663 w 290"/>
                <a:gd name="T19" fmla="*/ 1407 h 300"/>
                <a:gd name="T20" fmla="*/ 2592 w 290"/>
                <a:gd name="T21" fmla="*/ 1488 h 300"/>
                <a:gd name="T22" fmla="*/ 2458 w 290"/>
                <a:gd name="T23" fmla="*/ 1661 h 300"/>
                <a:gd name="T24" fmla="*/ 2368 w 290"/>
                <a:gd name="T25" fmla="*/ 1759 h 300"/>
                <a:gd name="T26" fmla="*/ 2417 w 290"/>
                <a:gd name="T27" fmla="*/ 1829 h 300"/>
                <a:gd name="T28" fmla="*/ 2527 w 290"/>
                <a:gd name="T29" fmla="*/ 1840 h 300"/>
                <a:gd name="T30" fmla="*/ 2559 w 290"/>
                <a:gd name="T31" fmla="*/ 1966 h 300"/>
                <a:gd name="T32" fmla="*/ 2527 w 290"/>
                <a:gd name="T33" fmla="*/ 2038 h 300"/>
                <a:gd name="T34" fmla="*/ 2508 w 290"/>
                <a:gd name="T35" fmla="*/ 2236 h 300"/>
                <a:gd name="T36" fmla="*/ 2497 w 290"/>
                <a:gd name="T37" fmla="*/ 2355 h 300"/>
                <a:gd name="T38" fmla="*/ 2508 w 290"/>
                <a:gd name="T39" fmla="*/ 2550 h 300"/>
                <a:gd name="T40" fmla="*/ 2645 w 290"/>
                <a:gd name="T41" fmla="*/ 2658 h 300"/>
                <a:gd name="T42" fmla="*/ 2534 w 290"/>
                <a:gd name="T43" fmla="*/ 2797 h 300"/>
                <a:gd name="T44" fmla="*/ 2387 w 290"/>
                <a:gd name="T45" fmla="*/ 2894 h 300"/>
                <a:gd name="T46" fmla="*/ 2249 w 290"/>
                <a:gd name="T47" fmla="*/ 2973 h 300"/>
                <a:gd name="T48" fmla="*/ 2139 w 290"/>
                <a:gd name="T49" fmla="*/ 2912 h 300"/>
                <a:gd name="T50" fmla="*/ 2041 w 290"/>
                <a:gd name="T51" fmla="*/ 2838 h 300"/>
                <a:gd name="T52" fmla="*/ 1981 w 290"/>
                <a:gd name="T53" fmla="*/ 2826 h 300"/>
                <a:gd name="T54" fmla="*/ 1859 w 290"/>
                <a:gd name="T55" fmla="*/ 2797 h 300"/>
                <a:gd name="T56" fmla="*/ 1679 w 290"/>
                <a:gd name="T57" fmla="*/ 2750 h 300"/>
                <a:gd name="T58" fmla="*/ 1475 w 290"/>
                <a:gd name="T59" fmla="*/ 2868 h 300"/>
                <a:gd name="T60" fmla="*/ 1422 w 290"/>
                <a:gd name="T61" fmla="*/ 3083 h 300"/>
                <a:gd name="T62" fmla="*/ 1012 w 290"/>
                <a:gd name="T63" fmla="*/ 2942 h 300"/>
                <a:gd name="T64" fmla="*/ 804 w 290"/>
                <a:gd name="T65" fmla="*/ 2888 h 300"/>
                <a:gd name="T66" fmla="*/ 465 w 290"/>
                <a:gd name="T67" fmla="*/ 2722 h 300"/>
                <a:gd name="T68" fmla="*/ 284 w 290"/>
                <a:gd name="T69" fmla="*/ 2541 h 300"/>
                <a:gd name="T70" fmla="*/ 567 w 290"/>
                <a:gd name="T71" fmla="*/ 2087 h 300"/>
                <a:gd name="T72" fmla="*/ 602 w 290"/>
                <a:gd name="T73" fmla="*/ 1829 h 300"/>
                <a:gd name="T74" fmla="*/ 691 w 290"/>
                <a:gd name="T75" fmla="*/ 1840 h 300"/>
                <a:gd name="T76" fmla="*/ 664 w 290"/>
                <a:gd name="T77" fmla="*/ 1590 h 300"/>
                <a:gd name="T78" fmla="*/ 620 w 290"/>
                <a:gd name="T79" fmla="*/ 1488 h 300"/>
                <a:gd name="T80" fmla="*/ 488 w 290"/>
                <a:gd name="T81" fmla="*/ 1226 h 300"/>
                <a:gd name="T82" fmla="*/ 485 w 290"/>
                <a:gd name="T83" fmla="*/ 1090 h 300"/>
                <a:gd name="T84" fmla="*/ 363 w 290"/>
                <a:gd name="T85" fmla="*/ 977 h 300"/>
                <a:gd name="T86" fmla="*/ 284 w 290"/>
                <a:gd name="T87" fmla="*/ 920 h 300"/>
                <a:gd name="T88" fmla="*/ 136 w 290"/>
                <a:gd name="T89" fmla="*/ 790 h 300"/>
                <a:gd name="T90" fmla="*/ 2 w 290"/>
                <a:gd name="T91" fmla="*/ 685 h 300"/>
                <a:gd name="T92" fmla="*/ 49 w 290"/>
                <a:gd name="T93" fmla="*/ 602 h 300"/>
                <a:gd name="T94" fmla="*/ 32 w 290"/>
                <a:gd name="T95" fmla="*/ 517 h 300"/>
                <a:gd name="T96" fmla="*/ 390 w 290"/>
                <a:gd name="T97" fmla="*/ 511 h 300"/>
                <a:gd name="T98" fmla="*/ 560 w 290"/>
                <a:gd name="T99" fmla="*/ 632 h 300"/>
                <a:gd name="T100" fmla="*/ 691 w 290"/>
                <a:gd name="T101" fmla="*/ 639 h 300"/>
                <a:gd name="T102" fmla="*/ 765 w 290"/>
                <a:gd name="T103" fmla="*/ 639 h 300"/>
                <a:gd name="T104" fmla="*/ 765 w 290"/>
                <a:gd name="T105" fmla="*/ 394 h 300"/>
                <a:gd name="T106" fmla="*/ 905 w 290"/>
                <a:gd name="T107" fmla="*/ 334 h 300"/>
                <a:gd name="T108" fmla="*/ 1006 w 290"/>
                <a:gd name="T109" fmla="*/ 465 h 300"/>
                <a:gd name="T110" fmla="*/ 1285 w 290"/>
                <a:gd name="T111" fmla="*/ 487 h 300"/>
                <a:gd name="T112" fmla="*/ 1249 w 290"/>
                <a:gd name="T113" fmla="*/ 388 h 300"/>
                <a:gd name="T114" fmla="*/ 1567 w 290"/>
                <a:gd name="T115" fmla="*/ 270 h 300"/>
                <a:gd name="T116" fmla="*/ 1702 w 290"/>
                <a:gd name="T117" fmla="*/ 2 h 3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90"/>
                <a:gd name="T178" fmla="*/ 0 h 300"/>
                <a:gd name="T179" fmla="*/ 290 w 290"/>
                <a:gd name="T180" fmla="*/ 300 h 30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90" h="300">
                  <a:moveTo>
                    <a:pt x="184" y="0"/>
                  </a:moveTo>
                  <a:cubicBezTo>
                    <a:pt x="183" y="7"/>
                    <a:pt x="183" y="7"/>
                    <a:pt x="183" y="7"/>
                  </a:cubicBezTo>
                  <a:cubicBezTo>
                    <a:pt x="184" y="11"/>
                    <a:pt x="184" y="11"/>
                    <a:pt x="184" y="11"/>
                  </a:cubicBezTo>
                  <a:cubicBezTo>
                    <a:pt x="188" y="13"/>
                    <a:pt x="188" y="13"/>
                    <a:pt x="188" y="13"/>
                  </a:cubicBezTo>
                  <a:cubicBezTo>
                    <a:pt x="192" y="13"/>
                    <a:pt x="192" y="13"/>
                    <a:pt x="192" y="13"/>
                  </a:cubicBezTo>
                  <a:cubicBezTo>
                    <a:pt x="193" y="18"/>
                    <a:pt x="193" y="18"/>
                    <a:pt x="193" y="18"/>
                  </a:cubicBezTo>
                  <a:cubicBezTo>
                    <a:pt x="194" y="22"/>
                    <a:pt x="194" y="22"/>
                    <a:pt x="194" y="22"/>
                  </a:cubicBezTo>
                  <a:cubicBezTo>
                    <a:pt x="198" y="24"/>
                    <a:pt x="198" y="24"/>
                    <a:pt x="198" y="24"/>
                  </a:cubicBezTo>
                  <a:cubicBezTo>
                    <a:pt x="201" y="25"/>
                    <a:pt x="201" y="25"/>
                    <a:pt x="201" y="25"/>
                  </a:cubicBezTo>
                  <a:cubicBezTo>
                    <a:pt x="201" y="26"/>
                    <a:pt x="201" y="26"/>
                    <a:pt x="201" y="26"/>
                  </a:cubicBezTo>
                  <a:cubicBezTo>
                    <a:pt x="203" y="28"/>
                    <a:pt x="203" y="28"/>
                    <a:pt x="203" y="28"/>
                  </a:cubicBezTo>
                  <a:cubicBezTo>
                    <a:pt x="208" y="30"/>
                    <a:pt x="208" y="30"/>
                    <a:pt x="208" y="30"/>
                  </a:cubicBezTo>
                  <a:cubicBezTo>
                    <a:pt x="210" y="33"/>
                    <a:pt x="210" y="33"/>
                    <a:pt x="210" y="33"/>
                  </a:cubicBezTo>
                  <a:cubicBezTo>
                    <a:pt x="210" y="36"/>
                    <a:pt x="210" y="36"/>
                    <a:pt x="210" y="36"/>
                  </a:cubicBezTo>
                  <a:cubicBezTo>
                    <a:pt x="210" y="43"/>
                    <a:pt x="210" y="43"/>
                    <a:pt x="210" y="43"/>
                  </a:cubicBezTo>
                  <a:cubicBezTo>
                    <a:pt x="214" y="45"/>
                    <a:pt x="214" y="45"/>
                    <a:pt x="214" y="45"/>
                  </a:cubicBezTo>
                  <a:cubicBezTo>
                    <a:pt x="218" y="46"/>
                    <a:pt x="218" y="46"/>
                    <a:pt x="218" y="46"/>
                  </a:cubicBezTo>
                  <a:cubicBezTo>
                    <a:pt x="220" y="43"/>
                    <a:pt x="220" y="43"/>
                    <a:pt x="220" y="43"/>
                  </a:cubicBezTo>
                  <a:cubicBezTo>
                    <a:pt x="223" y="40"/>
                    <a:pt x="223" y="40"/>
                    <a:pt x="223" y="40"/>
                  </a:cubicBezTo>
                  <a:cubicBezTo>
                    <a:pt x="226" y="40"/>
                    <a:pt x="226" y="40"/>
                    <a:pt x="226" y="40"/>
                  </a:cubicBezTo>
                  <a:cubicBezTo>
                    <a:pt x="226" y="43"/>
                    <a:pt x="226" y="43"/>
                    <a:pt x="226" y="43"/>
                  </a:cubicBezTo>
                  <a:cubicBezTo>
                    <a:pt x="225" y="48"/>
                    <a:pt x="225" y="48"/>
                    <a:pt x="225" y="48"/>
                  </a:cubicBezTo>
                  <a:cubicBezTo>
                    <a:pt x="224" y="50"/>
                    <a:pt x="224" y="50"/>
                    <a:pt x="224" y="50"/>
                  </a:cubicBezTo>
                  <a:cubicBezTo>
                    <a:pt x="226" y="51"/>
                    <a:pt x="226" y="51"/>
                    <a:pt x="226" y="51"/>
                  </a:cubicBezTo>
                  <a:cubicBezTo>
                    <a:pt x="226" y="51"/>
                    <a:pt x="226" y="51"/>
                    <a:pt x="226" y="51"/>
                  </a:cubicBezTo>
                  <a:cubicBezTo>
                    <a:pt x="225" y="53"/>
                    <a:pt x="225" y="53"/>
                    <a:pt x="225" y="53"/>
                  </a:cubicBezTo>
                  <a:cubicBezTo>
                    <a:pt x="229" y="57"/>
                    <a:pt x="229" y="57"/>
                    <a:pt x="229" y="57"/>
                  </a:cubicBezTo>
                  <a:cubicBezTo>
                    <a:pt x="232" y="60"/>
                    <a:pt x="232" y="60"/>
                    <a:pt x="232" y="60"/>
                  </a:cubicBezTo>
                  <a:cubicBezTo>
                    <a:pt x="236" y="61"/>
                    <a:pt x="236" y="61"/>
                    <a:pt x="236" y="61"/>
                  </a:cubicBezTo>
                  <a:cubicBezTo>
                    <a:pt x="240" y="61"/>
                    <a:pt x="240" y="61"/>
                    <a:pt x="240" y="61"/>
                  </a:cubicBezTo>
                  <a:cubicBezTo>
                    <a:pt x="246" y="64"/>
                    <a:pt x="246" y="64"/>
                    <a:pt x="246" y="64"/>
                  </a:cubicBezTo>
                  <a:cubicBezTo>
                    <a:pt x="249" y="64"/>
                    <a:pt x="249" y="64"/>
                    <a:pt x="249" y="64"/>
                  </a:cubicBezTo>
                  <a:cubicBezTo>
                    <a:pt x="251" y="64"/>
                    <a:pt x="251" y="64"/>
                    <a:pt x="251" y="64"/>
                  </a:cubicBezTo>
                  <a:cubicBezTo>
                    <a:pt x="254" y="67"/>
                    <a:pt x="254" y="67"/>
                    <a:pt x="254" y="67"/>
                  </a:cubicBezTo>
                  <a:cubicBezTo>
                    <a:pt x="256" y="69"/>
                    <a:pt x="256" y="69"/>
                    <a:pt x="256" y="69"/>
                  </a:cubicBezTo>
                  <a:cubicBezTo>
                    <a:pt x="258" y="73"/>
                    <a:pt x="258" y="73"/>
                    <a:pt x="258" y="73"/>
                  </a:cubicBezTo>
                  <a:cubicBezTo>
                    <a:pt x="260" y="77"/>
                    <a:pt x="260" y="77"/>
                    <a:pt x="260" y="77"/>
                  </a:cubicBezTo>
                  <a:cubicBezTo>
                    <a:pt x="269" y="78"/>
                    <a:pt x="282" y="84"/>
                    <a:pt x="290" y="89"/>
                  </a:cubicBezTo>
                  <a:cubicBezTo>
                    <a:pt x="288" y="93"/>
                    <a:pt x="288" y="93"/>
                    <a:pt x="288" y="93"/>
                  </a:cubicBezTo>
                  <a:cubicBezTo>
                    <a:pt x="284" y="98"/>
                    <a:pt x="284" y="98"/>
                    <a:pt x="284" y="98"/>
                  </a:cubicBezTo>
                  <a:cubicBezTo>
                    <a:pt x="280" y="102"/>
                    <a:pt x="280" y="102"/>
                    <a:pt x="280" y="102"/>
                  </a:cubicBezTo>
                  <a:cubicBezTo>
                    <a:pt x="278" y="107"/>
                    <a:pt x="278" y="107"/>
                    <a:pt x="278" y="107"/>
                  </a:cubicBezTo>
                  <a:cubicBezTo>
                    <a:pt x="274" y="117"/>
                    <a:pt x="274" y="117"/>
                    <a:pt x="274" y="117"/>
                  </a:cubicBezTo>
                  <a:cubicBezTo>
                    <a:pt x="273" y="123"/>
                    <a:pt x="273" y="123"/>
                    <a:pt x="273" y="123"/>
                  </a:cubicBezTo>
                  <a:cubicBezTo>
                    <a:pt x="272" y="129"/>
                    <a:pt x="272" y="129"/>
                    <a:pt x="272" y="129"/>
                  </a:cubicBezTo>
                  <a:cubicBezTo>
                    <a:pt x="272" y="133"/>
                    <a:pt x="272" y="133"/>
                    <a:pt x="272" y="133"/>
                  </a:cubicBezTo>
                  <a:cubicBezTo>
                    <a:pt x="273" y="134"/>
                    <a:pt x="273" y="134"/>
                    <a:pt x="273" y="134"/>
                  </a:cubicBezTo>
                  <a:cubicBezTo>
                    <a:pt x="270" y="137"/>
                    <a:pt x="270" y="137"/>
                    <a:pt x="270" y="137"/>
                  </a:cubicBezTo>
                  <a:cubicBezTo>
                    <a:pt x="267" y="138"/>
                    <a:pt x="267" y="138"/>
                    <a:pt x="267" y="138"/>
                  </a:cubicBezTo>
                  <a:cubicBezTo>
                    <a:pt x="262" y="137"/>
                    <a:pt x="262" y="137"/>
                    <a:pt x="262" y="137"/>
                  </a:cubicBezTo>
                  <a:cubicBezTo>
                    <a:pt x="259" y="136"/>
                    <a:pt x="259" y="136"/>
                    <a:pt x="259" y="136"/>
                  </a:cubicBezTo>
                  <a:cubicBezTo>
                    <a:pt x="257" y="139"/>
                    <a:pt x="257" y="139"/>
                    <a:pt x="257" y="139"/>
                  </a:cubicBezTo>
                  <a:cubicBezTo>
                    <a:pt x="258" y="141"/>
                    <a:pt x="258" y="141"/>
                    <a:pt x="258" y="141"/>
                  </a:cubicBezTo>
                  <a:cubicBezTo>
                    <a:pt x="258" y="142"/>
                    <a:pt x="258" y="142"/>
                    <a:pt x="258" y="142"/>
                  </a:cubicBezTo>
                  <a:cubicBezTo>
                    <a:pt x="255" y="144"/>
                    <a:pt x="255" y="144"/>
                    <a:pt x="255" y="144"/>
                  </a:cubicBezTo>
                  <a:cubicBezTo>
                    <a:pt x="250" y="149"/>
                    <a:pt x="250" y="149"/>
                    <a:pt x="250" y="149"/>
                  </a:cubicBezTo>
                  <a:cubicBezTo>
                    <a:pt x="247" y="151"/>
                    <a:pt x="247" y="151"/>
                    <a:pt x="247" y="151"/>
                  </a:cubicBezTo>
                  <a:cubicBezTo>
                    <a:pt x="245" y="154"/>
                    <a:pt x="245" y="154"/>
                    <a:pt x="245" y="154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2" y="160"/>
                    <a:pt x="242" y="160"/>
                    <a:pt x="242" y="160"/>
                  </a:cubicBezTo>
                  <a:cubicBezTo>
                    <a:pt x="239" y="161"/>
                    <a:pt x="239" y="161"/>
                    <a:pt x="239" y="161"/>
                  </a:cubicBezTo>
                  <a:cubicBezTo>
                    <a:pt x="237" y="164"/>
                    <a:pt x="237" y="164"/>
                    <a:pt x="237" y="164"/>
                  </a:cubicBezTo>
                  <a:cubicBezTo>
                    <a:pt x="235" y="165"/>
                    <a:pt x="235" y="165"/>
                    <a:pt x="235" y="165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233" y="170"/>
                    <a:pt x="233" y="170"/>
                    <a:pt x="233" y="170"/>
                  </a:cubicBezTo>
                  <a:cubicBezTo>
                    <a:pt x="232" y="174"/>
                    <a:pt x="232" y="174"/>
                    <a:pt x="232" y="174"/>
                  </a:cubicBezTo>
                  <a:cubicBezTo>
                    <a:pt x="231" y="180"/>
                    <a:pt x="231" y="180"/>
                    <a:pt x="231" y="180"/>
                  </a:cubicBezTo>
                  <a:cubicBezTo>
                    <a:pt x="232" y="181"/>
                    <a:pt x="232" y="181"/>
                    <a:pt x="232" y="181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38" y="176"/>
                    <a:pt x="238" y="176"/>
                    <a:pt x="238" y="176"/>
                  </a:cubicBezTo>
                  <a:cubicBezTo>
                    <a:pt x="241" y="173"/>
                    <a:pt x="241" y="173"/>
                    <a:pt x="241" y="173"/>
                  </a:cubicBezTo>
                  <a:cubicBezTo>
                    <a:pt x="245" y="173"/>
                    <a:pt x="245" y="173"/>
                    <a:pt x="245" y="173"/>
                  </a:cubicBezTo>
                  <a:cubicBezTo>
                    <a:pt x="249" y="174"/>
                    <a:pt x="249" y="174"/>
                    <a:pt x="249" y="174"/>
                  </a:cubicBezTo>
                  <a:cubicBezTo>
                    <a:pt x="250" y="175"/>
                    <a:pt x="250" y="175"/>
                    <a:pt x="250" y="175"/>
                  </a:cubicBezTo>
                  <a:cubicBezTo>
                    <a:pt x="249" y="178"/>
                    <a:pt x="249" y="178"/>
                    <a:pt x="249" y="178"/>
                  </a:cubicBezTo>
                  <a:cubicBezTo>
                    <a:pt x="249" y="182"/>
                    <a:pt x="249" y="182"/>
                    <a:pt x="249" y="182"/>
                  </a:cubicBezTo>
                  <a:cubicBezTo>
                    <a:pt x="249" y="184"/>
                    <a:pt x="249" y="184"/>
                    <a:pt x="249" y="184"/>
                  </a:cubicBezTo>
                  <a:cubicBezTo>
                    <a:pt x="249" y="187"/>
                    <a:pt x="249" y="187"/>
                    <a:pt x="249" y="187"/>
                  </a:cubicBezTo>
                  <a:cubicBezTo>
                    <a:pt x="253" y="188"/>
                    <a:pt x="253" y="188"/>
                    <a:pt x="253" y="188"/>
                  </a:cubicBezTo>
                  <a:cubicBezTo>
                    <a:pt x="253" y="190"/>
                    <a:pt x="253" y="190"/>
                    <a:pt x="253" y="190"/>
                  </a:cubicBezTo>
                  <a:cubicBezTo>
                    <a:pt x="253" y="193"/>
                    <a:pt x="253" y="193"/>
                    <a:pt x="253" y="193"/>
                  </a:cubicBezTo>
                  <a:cubicBezTo>
                    <a:pt x="251" y="193"/>
                    <a:pt x="251" y="193"/>
                    <a:pt x="251" y="193"/>
                  </a:cubicBezTo>
                  <a:cubicBezTo>
                    <a:pt x="249" y="193"/>
                    <a:pt x="249" y="193"/>
                    <a:pt x="249" y="193"/>
                  </a:cubicBezTo>
                  <a:cubicBezTo>
                    <a:pt x="248" y="195"/>
                    <a:pt x="248" y="195"/>
                    <a:pt x="248" y="195"/>
                  </a:cubicBezTo>
                  <a:cubicBezTo>
                    <a:pt x="249" y="197"/>
                    <a:pt x="249" y="197"/>
                    <a:pt x="249" y="197"/>
                  </a:cubicBezTo>
                  <a:cubicBezTo>
                    <a:pt x="249" y="200"/>
                    <a:pt x="249" y="200"/>
                    <a:pt x="249" y="200"/>
                  </a:cubicBezTo>
                  <a:cubicBezTo>
                    <a:pt x="251" y="205"/>
                    <a:pt x="251" y="205"/>
                    <a:pt x="251" y="205"/>
                  </a:cubicBezTo>
                  <a:cubicBezTo>
                    <a:pt x="252" y="209"/>
                    <a:pt x="252" y="209"/>
                    <a:pt x="252" y="209"/>
                  </a:cubicBezTo>
                  <a:cubicBezTo>
                    <a:pt x="253" y="213"/>
                    <a:pt x="253" y="213"/>
                    <a:pt x="253" y="213"/>
                  </a:cubicBezTo>
                  <a:cubicBezTo>
                    <a:pt x="247" y="216"/>
                    <a:pt x="247" y="216"/>
                    <a:pt x="247" y="216"/>
                  </a:cubicBezTo>
                  <a:cubicBezTo>
                    <a:pt x="245" y="219"/>
                    <a:pt x="245" y="219"/>
                    <a:pt x="245" y="219"/>
                  </a:cubicBezTo>
                  <a:cubicBezTo>
                    <a:pt x="243" y="223"/>
                    <a:pt x="243" y="223"/>
                    <a:pt x="243" y="223"/>
                  </a:cubicBezTo>
                  <a:cubicBezTo>
                    <a:pt x="243" y="225"/>
                    <a:pt x="243" y="225"/>
                    <a:pt x="243" y="225"/>
                  </a:cubicBezTo>
                  <a:cubicBezTo>
                    <a:pt x="244" y="227"/>
                    <a:pt x="244" y="227"/>
                    <a:pt x="244" y="227"/>
                  </a:cubicBezTo>
                  <a:cubicBezTo>
                    <a:pt x="246" y="227"/>
                    <a:pt x="246" y="227"/>
                    <a:pt x="246" y="227"/>
                  </a:cubicBezTo>
                  <a:cubicBezTo>
                    <a:pt x="247" y="229"/>
                    <a:pt x="247" y="229"/>
                    <a:pt x="247" y="229"/>
                  </a:cubicBezTo>
                  <a:cubicBezTo>
                    <a:pt x="247" y="232"/>
                    <a:pt x="247" y="232"/>
                    <a:pt x="247" y="232"/>
                  </a:cubicBezTo>
                  <a:cubicBezTo>
                    <a:pt x="246" y="236"/>
                    <a:pt x="246" y="236"/>
                    <a:pt x="246" y="236"/>
                  </a:cubicBezTo>
                  <a:cubicBezTo>
                    <a:pt x="246" y="241"/>
                    <a:pt x="246" y="241"/>
                    <a:pt x="246" y="241"/>
                  </a:cubicBezTo>
                  <a:cubicBezTo>
                    <a:pt x="247" y="247"/>
                    <a:pt x="247" y="247"/>
                    <a:pt x="247" y="247"/>
                  </a:cubicBezTo>
                  <a:cubicBezTo>
                    <a:pt x="249" y="250"/>
                    <a:pt x="249" y="250"/>
                    <a:pt x="249" y="250"/>
                  </a:cubicBezTo>
                  <a:cubicBezTo>
                    <a:pt x="253" y="252"/>
                    <a:pt x="253" y="252"/>
                    <a:pt x="253" y="252"/>
                  </a:cubicBezTo>
                  <a:cubicBezTo>
                    <a:pt x="257" y="252"/>
                    <a:pt x="257" y="252"/>
                    <a:pt x="257" y="252"/>
                  </a:cubicBezTo>
                  <a:cubicBezTo>
                    <a:pt x="260" y="253"/>
                    <a:pt x="260" y="253"/>
                    <a:pt x="260" y="253"/>
                  </a:cubicBezTo>
                  <a:cubicBezTo>
                    <a:pt x="261" y="257"/>
                    <a:pt x="261" y="257"/>
                    <a:pt x="261" y="257"/>
                  </a:cubicBezTo>
                  <a:cubicBezTo>
                    <a:pt x="261" y="260"/>
                    <a:pt x="261" y="260"/>
                    <a:pt x="261" y="260"/>
                  </a:cubicBezTo>
                  <a:cubicBezTo>
                    <a:pt x="259" y="264"/>
                    <a:pt x="259" y="264"/>
                    <a:pt x="259" y="264"/>
                  </a:cubicBezTo>
                  <a:cubicBezTo>
                    <a:pt x="260" y="265"/>
                    <a:pt x="260" y="265"/>
                    <a:pt x="260" y="265"/>
                  </a:cubicBezTo>
                  <a:cubicBezTo>
                    <a:pt x="259" y="266"/>
                    <a:pt x="259" y="266"/>
                    <a:pt x="259" y="266"/>
                  </a:cubicBezTo>
                  <a:cubicBezTo>
                    <a:pt x="250" y="270"/>
                    <a:pt x="250" y="270"/>
                    <a:pt x="250" y="270"/>
                  </a:cubicBezTo>
                  <a:cubicBezTo>
                    <a:pt x="249" y="271"/>
                    <a:pt x="249" y="271"/>
                    <a:pt x="249" y="271"/>
                  </a:cubicBezTo>
                  <a:cubicBezTo>
                    <a:pt x="246" y="273"/>
                    <a:pt x="246" y="273"/>
                    <a:pt x="246" y="273"/>
                  </a:cubicBezTo>
                  <a:cubicBezTo>
                    <a:pt x="240" y="277"/>
                    <a:pt x="240" y="277"/>
                    <a:pt x="240" y="277"/>
                  </a:cubicBezTo>
                  <a:cubicBezTo>
                    <a:pt x="237" y="279"/>
                    <a:pt x="237" y="279"/>
                    <a:pt x="237" y="279"/>
                  </a:cubicBezTo>
                  <a:cubicBezTo>
                    <a:pt x="236" y="280"/>
                    <a:pt x="236" y="280"/>
                    <a:pt x="236" y="280"/>
                  </a:cubicBezTo>
                  <a:cubicBezTo>
                    <a:pt x="235" y="282"/>
                    <a:pt x="235" y="282"/>
                    <a:pt x="235" y="282"/>
                  </a:cubicBezTo>
                  <a:cubicBezTo>
                    <a:pt x="234" y="284"/>
                    <a:pt x="234" y="284"/>
                    <a:pt x="234" y="284"/>
                  </a:cubicBezTo>
                  <a:cubicBezTo>
                    <a:pt x="227" y="285"/>
                    <a:pt x="227" y="285"/>
                    <a:pt x="227" y="285"/>
                  </a:cubicBezTo>
                  <a:cubicBezTo>
                    <a:pt x="224" y="286"/>
                    <a:pt x="224" y="286"/>
                    <a:pt x="224" y="286"/>
                  </a:cubicBezTo>
                  <a:cubicBezTo>
                    <a:pt x="222" y="287"/>
                    <a:pt x="222" y="287"/>
                    <a:pt x="222" y="287"/>
                  </a:cubicBezTo>
                  <a:cubicBezTo>
                    <a:pt x="222" y="286"/>
                    <a:pt x="222" y="286"/>
                    <a:pt x="222" y="286"/>
                  </a:cubicBezTo>
                  <a:cubicBezTo>
                    <a:pt x="215" y="285"/>
                    <a:pt x="215" y="285"/>
                    <a:pt x="215" y="285"/>
                  </a:cubicBezTo>
                  <a:cubicBezTo>
                    <a:pt x="214" y="284"/>
                    <a:pt x="214" y="284"/>
                    <a:pt x="214" y="284"/>
                  </a:cubicBezTo>
                  <a:cubicBezTo>
                    <a:pt x="212" y="283"/>
                    <a:pt x="212" y="283"/>
                    <a:pt x="212" y="283"/>
                  </a:cubicBezTo>
                  <a:cubicBezTo>
                    <a:pt x="211" y="281"/>
                    <a:pt x="211" y="281"/>
                    <a:pt x="211" y="281"/>
                  </a:cubicBezTo>
                  <a:cubicBezTo>
                    <a:pt x="208" y="281"/>
                    <a:pt x="208" y="281"/>
                    <a:pt x="208" y="281"/>
                  </a:cubicBezTo>
                  <a:cubicBezTo>
                    <a:pt x="206" y="280"/>
                    <a:pt x="206" y="280"/>
                    <a:pt x="206" y="280"/>
                  </a:cubicBezTo>
                  <a:cubicBezTo>
                    <a:pt x="204" y="279"/>
                    <a:pt x="204" y="279"/>
                    <a:pt x="204" y="279"/>
                  </a:cubicBezTo>
                  <a:cubicBezTo>
                    <a:pt x="204" y="277"/>
                    <a:pt x="204" y="277"/>
                    <a:pt x="204" y="277"/>
                  </a:cubicBezTo>
                  <a:cubicBezTo>
                    <a:pt x="201" y="275"/>
                    <a:pt x="201" y="275"/>
                    <a:pt x="201" y="275"/>
                  </a:cubicBezTo>
                  <a:cubicBezTo>
                    <a:pt x="198" y="274"/>
                    <a:pt x="198" y="274"/>
                    <a:pt x="198" y="274"/>
                  </a:cubicBezTo>
                  <a:cubicBezTo>
                    <a:pt x="196" y="273"/>
                    <a:pt x="196" y="273"/>
                    <a:pt x="196" y="273"/>
                  </a:cubicBezTo>
                  <a:cubicBezTo>
                    <a:pt x="195" y="271"/>
                    <a:pt x="195" y="271"/>
                    <a:pt x="195" y="271"/>
                  </a:cubicBezTo>
                  <a:cubicBezTo>
                    <a:pt x="197" y="273"/>
                    <a:pt x="197" y="273"/>
                    <a:pt x="197" y="273"/>
                  </a:cubicBezTo>
                  <a:cubicBezTo>
                    <a:pt x="195" y="273"/>
                    <a:pt x="195" y="273"/>
                    <a:pt x="195" y="273"/>
                  </a:cubicBezTo>
                  <a:cubicBezTo>
                    <a:pt x="192" y="272"/>
                    <a:pt x="192" y="272"/>
                    <a:pt x="192" y="272"/>
                  </a:cubicBezTo>
                  <a:cubicBezTo>
                    <a:pt x="192" y="274"/>
                    <a:pt x="192" y="274"/>
                    <a:pt x="192" y="274"/>
                  </a:cubicBezTo>
                  <a:cubicBezTo>
                    <a:pt x="188" y="273"/>
                    <a:pt x="188" y="273"/>
                    <a:pt x="188" y="273"/>
                  </a:cubicBezTo>
                  <a:cubicBezTo>
                    <a:pt x="184" y="271"/>
                    <a:pt x="184" y="271"/>
                    <a:pt x="184" y="271"/>
                  </a:cubicBezTo>
                  <a:cubicBezTo>
                    <a:pt x="183" y="270"/>
                    <a:pt x="183" y="270"/>
                    <a:pt x="183" y="270"/>
                  </a:cubicBezTo>
                  <a:cubicBezTo>
                    <a:pt x="182" y="269"/>
                    <a:pt x="182" y="269"/>
                    <a:pt x="182" y="269"/>
                  </a:cubicBezTo>
                  <a:cubicBezTo>
                    <a:pt x="175" y="267"/>
                    <a:pt x="175" y="267"/>
                    <a:pt x="175" y="267"/>
                  </a:cubicBezTo>
                  <a:cubicBezTo>
                    <a:pt x="174" y="265"/>
                    <a:pt x="174" y="265"/>
                    <a:pt x="174" y="265"/>
                  </a:cubicBezTo>
                  <a:cubicBezTo>
                    <a:pt x="171" y="264"/>
                    <a:pt x="171" y="264"/>
                    <a:pt x="171" y="264"/>
                  </a:cubicBezTo>
                  <a:cubicBezTo>
                    <a:pt x="166" y="266"/>
                    <a:pt x="166" y="266"/>
                    <a:pt x="166" y="266"/>
                  </a:cubicBezTo>
                  <a:cubicBezTo>
                    <a:pt x="164" y="268"/>
                    <a:pt x="164" y="268"/>
                    <a:pt x="164" y="268"/>
                  </a:cubicBezTo>
                  <a:cubicBezTo>
                    <a:pt x="158" y="270"/>
                    <a:pt x="158" y="270"/>
                    <a:pt x="158" y="270"/>
                  </a:cubicBezTo>
                  <a:cubicBezTo>
                    <a:pt x="154" y="271"/>
                    <a:pt x="154" y="271"/>
                    <a:pt x="154" y="271"/>
                  </a:cubicBezTo>
                  <a:cubicBezTo>
                    <a:pt x="148" y="273"/>
                    <a:pt x="148" y="273"/>
                    <a:pt x="148" y="273"/>
                  </a:cubicBezTo>
                  <a:cubicBezTo>
                    <a:pt x="145" y="277"/>
                    <a:pt x="145" y="277"/>
                    <a:pt x="145" y="277"/>
                  </a:cubicBezTo>
                  <a:cubicBezTo>
                    <a:pt x="142" y="284"/>
                    <a:pt x="142" y="284"/>
                    <a:pt x="142" y="284"/>
                  </a:cubicBezTo>
                  <a:cubicBezTo>
                    <a:pt x="143" y="285"/>
                    <a:pt x="143" y="285"/>
                    <a:pt x="143" y="285"/>
                  </a:cubicBezTo>
                  <a:cubicBezTo>
                    <a:pt x="144" y="286"/>
                    <a:pt x="144" y="286"/>
                    <a:pt x="144" y="286"/>
                  </a:cubicBezTo>
                  <a:cubicBezTo>
                    <a:pt x="143" y="300"/>
                    <a:pt x="143" y="300"/>
                    <a:pt x="143" y="300"/>
                  </a:cubicBezTo>
                  <a:cubicBezTo>
                    <a:pt x="140" y="298"/>
                    <a:pt x="140" y="298"/>
                    <a:pt x="140" y="298"/>
                  </a:cubicBezTo>
                  <a:cubicBezTo>
                    <a:pt x="133" y="297"/>
                    <a:pt x="133" y="297"/>
                    <a:pt x="133" y="297"/>
                  </a:cubicBezTo>
                  <a:cubicBezTo>
                    <a:pt x="127" y="297"/>
                    <a:pt x="127" y="297"/>
                    <a:pt x="127" y="297"/>
                  </a:cubicBezTo>
                  <a:cubicBezTo>
                    <a:pt x="120" y="297"/>
                    <a:pt x="120" y="297"/>
                    <a:pt x="120" y="297"/>
                  </a:cubicBezTo>
                  <a:cubicBezTo>
                    <a:pt x="109" y="296"/>
                    <a:pt x="110" y="294"/>
                    <a:pt x="104" y="286"/>
                  </a:cubicBezTo>
                  <a:cubicBezTo>
                    <a:pt x="100" y="285"/>
                    <a:pt x="100" y="285"/>
                    <a:pt x="100" y="285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2" y="279"/>
                    <a:pt x="92" y="279"/>
                    <a:pt x="92" y="279"/>
                  </a:cubicBezTo>
                  <a:cubicBezTo>
                    <a:pt x="88" y="276"/>
                    <a:pt x="88" y="276"/>
                    <a:pt x="88" y="276"/>
                  </a:cubicBezTo>
                  <a:cubicBezTo>
                    <a:pt x="84" y="276"/>
                    <a:pt x="84" y="276"/>
                    <a:pt x="84" y="276"/>
                  </a:cubicBezTo>
                  <a:cubicBezTo>
                    <a:pt x="79" y="279"/>
                    <a:pt x="79" y="279"/>
                    <a:pt x="79" y="279"/>
                  </a:cubicBezTo>
                  <a:cubicBezTo>
                    <a:pt x="75" y="279"/>
                    <a:pt x="75" y="279"/>
                    <a:pt x="75" y="279"/>
                  </a:cubicBezTo>
                  <a:cubicBezTo>
                    <a:pt x="69" y="276"/>
                    <a:pt x="69" y="276"/>
                    <a:pt x="69" y="276"/>
                  </a:cubicBezTo>
                  <a:cubicBezTo>
                    <a:pt x="61" y="272"/>
                    <a:pt x="61" y="272"/>
                    <a:pt x="61" y="272"/>
                  </a:cubicBezTo>
                  <a:cubicBezTo>
                    <a:pt x="49" y="266"/>
                    <a:pt x="49" y="266"/>
                    <a:pt x="49" y="266"/>
                  </a:cubicBezTo>
                  <a:cubicBezTo>
                    <a:pt x="46" y="263"/>
                    <a:pt x="46" y="263"/>
                    <a:pt x="46" y="263"/>
                  </a:cubicBezTo>
                  <a:cubicBezTo>
                    <a:pt x="42" y="259"/>
                    <a:pt x="42" y="259"/>
                    <a:pt x="42" y="259"/>
                  </a:cubicBezTo>
                  <a:cubicBezTo>
                    <a:pt x="37" y="256"/>
                    <a:pt x="37" y="256"/>
                    <a:pt x="37" y="256"/>
                  </a:cubicBezTo>
                  <a:cubicBezTo>
                    <a:pt x="33" y="253"/>
                    <a:pt x="33" y="253"/>
                    <a:pt x="33" y="253"/>
                  </a:cubicBezTo>
                  <a:cubicBezTo>
                    <a:pt x="31" y="250"/>
                    <a:pt x="31" y="250"/>
                    <a:pt x="31" y="250"/>
                  </a:cubicBezTo>
                  <a:cubicBezTo>
                    <a:pt x="28" y="246"/>
                    <a:pt x="28" y="246"/>
                    <a:pt x="28" y="246"/>
                  </a:cubicBezTo>
                  <a:cubicBezTo>
                    <a:pt x="25" y="243"/>
                    <a:pt x="25" y="243"/>
                    <a:pt x="25" y="243"/>
                  </a:cubicBezTo>
                  <a:cubicBezTo>
                    <a:pt x="25" y="241"/>
                    <a:pt x="25" y="241"/>
                    <a:pt x="25" y="241"/>
                  </a:cubicBezTo>
                  <a:cubicBezTo>
                    <a:pt x="29" y="242"/>
                    <a:pt x="29" y="242"/>
                    <a:pt x="29" y="242"/>
                  </a:cubicBezTo>
                  <a:cubicBezTo>
                    <a:pt x="35" y="240"/>
                    <a:pt x="35" y="240"/>
                    <a:pt x="35" y="240"/>
                  </a:cubicBezTo>
                  <a:cubicBezTo>
                    <a:pt x="41" y="233"/>
                    <a:pt x="48" y="206"/>
                    <a:pt x="56" y="202"/>
                  </a:cubicBezTo>
                  <a:cubicBezTo>
                    <a:pt x="53" y="198"/>
                    <a:pt x="53" y="198"/>
                    <a:pt x="53" y="198"/>
                  </a:cubicBezTo>
                  <a:cubicBezTo>
                    <a:pt x="53" y="197"/>
                    <a:pt x="53" y="197"/>
                    <a:pt x="53" y="197"/>
                  </a:cubicBezTo>
                  <a:cubicBezTo>
                    <a:pt x="55" y="191"/>
                    <a:pt x="55" y="191"/>
                    <a:pt x="55" y="191"/>
                  </a:cubicBezTo>
                  <a:cubicBezTo>
                    <a:pt x="58" y="183"/>
                    <a:pt x="58" y="183"/>
                    <a:pt x="58" y="183"/>
                  </a:cubicBezTo>
                  <a:cubicBezTo>
                    <a:pt x="60" y="176"/>
                    <a:pt x="60" y="176"/>
                    <a:pt x="60" y="176"/>
                  </a:cubicBezTo>
                  <a:cubicBezTo>
                    <a:pt x="62" y="173"/>
                    <a:pt x="62" y="173"/>
                    <a:pt x="62" y="173"/>
                  </a:cubicBezTo>
                  <a:cubicBezTo>
                    <a:pt x="65" y="178"/>
                    <a:pt x="65" y="178"/>
                    <a:pt x="65" y="178"/>
                  </a:cubicBezTo>
                  <a:cubicBezTo>
                    <a:pt x="67" y="181"/>
                    <a:pt x="67" y="181"/>
                    <a:pt x="67" y="181"/>
                  </a:cubicBezTo>
                  <a:cubicBezTo>
                    <a:pt x="68" y="184"/>
                    <a:pt x="68" y="184"/>
                    <a:pt x="68" y="184"/>
                  </a:cubicBezTo>
                  <a:cubicBezTo>
                    <a:pt x="68" y="178"/>
                    <a:pt x="68" y="178"/>
                    <a:pt x="68" y="178"/>
                  </a:cubicBezTo>
                  <a:cubicBezTo>
                    <a:pt x="66" y="172"/>
                    <a:pt x="66" y="172"/>
                    <a:pt x="66" y="172"/>
                  </a:cubicBezTo>
                  <a:cubicBezTo>
                    <a:pt x="62" y="168"/>
                    <a:pt x="62" y="168"/>
                    <a:pt x="62" y="168"/>
                  </a:cubicBezTo>
                  <a:cubicBezTo>
                    <a:pt x="61" y="164"/>
                    <a:pt x="61" y="164"/>
                    <a:pt x="61" y="164"/>
                  </a:cubicBezTo>
                  <a:cubicBezTo>
                    <a:pt x="64" y="160"/>
                    <a:pt x="64" y="160"/>
                    <a:pt x="64" y="160"/>
                  </a:cubicBezTo>
                  <a:cubicBezTo>
                    <a:pt x="66" y="154"/>
                    <a:pt x="66" y="154"/>
                    <a:pt x="66" y="154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6" y="146"/>
                    <a:pt x="66" y="146"/>
                    <a:pt x="66" y="146"/>
                  </a:cubicBezTo>
                  <a:cubicBezTo>
                    <a:pt x="65" y="146"/>
                    <a:pt x="65" y="146"/>
                    <a:pt x="65" y="146"/>
                  </a:cubicBezTo>
                  <a:cubicBezTo>
                    <a:pt x="65" y="146"/>
                    <a:pt x="65" y="146"/>
                    <a:pt x="65" y="146"/>
                  </a:cubicBezTo>
                  <a:cubicBezTo>
                    <a:pt x="61" y="144"/>
                    <a:pt x="61" y="144"/>
                    <a:pt x="61" y="144"/>
                  </a:cubicBezTo>
                  <a:cubicBezTo>
                    <a:pt x="56" y="140"/>
                    <a:pt x="56" y="140"/>
                    <a:pt x="56" y="140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9" y="129"/>
                    <a:pt x="49" y="129"/>
                    <a:pt x="49" y="129"/>
                  </a:cubicBezTo>
                  <a:cubicBezTo>
                    <a:pt x="48" y="123"/>
                    <a:pt x="48" y="123"/>
                    <a:pt x="48" y="123"/>
                  </a:cubicBezTo>
                  <a:cubicBezTo>
                    <a:pt x="49" y="118"/>
                    <a:pt x="49" y="118"/>
                    <a:pt x="49" y="118"/>
                  </a:cubicBezTo>
                  <a:cubicBezTo>
                    <a:pt x="50" y="114"/>
                    <a:pt x="50" y="114"/>
                    <a:pt x="50" y="114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9" y="111"/>
                    <a:pt x="59" y="111"/>
                    <a:pt x="59" y="111"/>
                  </a:cubicBezTo>
                  <a:cubicBezTo>
                    <a:pt x="55" y="108"/>
                    <a:pt x="55" y="108"/>
                    <a:pt x="55" y="108"/>
                  </a:cubicBezTo>
                  <a:cubicBezTo>
                    <a:pt x="48" y="106"/>
                    <a:pt x="48" y="106"/>
                    <a:pt x="48" y="106"/>
                  </a:cubicBezTo>
                  <a:cubicBezTo>
                    <a:pt x="42" y="105"/>
                    <a:pt x="42" y="105"/>
                    <a:pt x="42" y="105"/>
                  </a:cubicBezTo>
                  <a:cubicBezTo>
                    <a:pt x="44" y="101"/>
                    <a:pt x="44" y="101"/>
                    <a:pt x="44" y="101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4" y="97"/>
                    <a:pt x="44" y="97"/>
                    <a:pt x="44" y="97"/>
                  </a:cubicBezTo>
                  <a:cubicBezTo>
                    <a:pt x="36" y="95"/>
                    <a:pt x="36" y="95"/>
                    <a:pt x="36" y="95"/>
                  </a:cubicBezTo>
                  <a:cubicBezTo>
                    <a:pt x="39" y="94"/>
                    <a:pt x="39" y="94"/>
                    <a:pt x="39" y="94"/>
                  </a:cubicBezTo>
                  <a:cubicBezTo>
                    <a:pt x="36" y="92"/>
                    <a:pt x="36" y="92"/>
                    <a:pt x="36" y="92"/>
                  </a:cubicBezTo>
                  <a:cubicBezTo>
                    <a:pt x="31" y="93"/>
                    <a:pt x="31" y="93"/>
                    <a:pt x="31" y="93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8" y="89"/>
                    <a:pt x="28" y="89"/>
                    <a:pt x="28" y="89"/>
                  </a:cubicBezTo>
                  <a:cubicBezTo>
                    <a:pt x="25" y="85"/>
                    <a:pt x="25" y="85"/>
                    <a:pt x="25" y="85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10" y="76"/>
                    <a:pt x="10" y="76"/>
                    <a:pt x="10" y="76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1"/>
                    <a:pt x="3" y="61"/>
                    <a:pt x="3" y="61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16" y="47"/>
                    <a:pt x="19" y="51"/>
                    <a:pt x="30" y="50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8" y="49"/>
                    <a:pt x="38" y="49"/>
                    <a:pt x="38" y="49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50" y="61"/>
                    <a:pt x="50" y="61"/>
                    <a:pt x="50" y="61"/>
                  </a:cubicBezTo>
                  <a:cubicBezTo>
                    <a:pt x="55" y="61"/>
                    <a:pt x="55" y="61"/>
                    <a:pt x="55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9" y="61"/>
                    <a:pt x="59" y="61"/>
                    <a:pt x="59" y="61"/>
                  </a:cubicBezTo>
                  <a:cubicBezTo>
                    <a:pt x="62" y="62"/>
                    <a:pt x="62" y="62"/>
                    <a:pt x="62" y="62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68" y="62"/>
                    <a:pt x="68" y="62"/>
                    <a:pt x="68" y="62"/>
                  </a:cubicBezTo>
                  <a:cubicBezTo>
                    <a:pt x="70" y="63"/>
                    <a:pt x="70" y="63"/>
                    <a:pt x="70" y="63"/>
                  </a:cubicBezTo>
                  <a:cubicBezTo>
                    <a:pt x="71" y="65"/>
                    <a:pt x="71" y="65"/>
                    <a:pt x="71" y="65"/>
                  </a:cubicBezTo>
                  <a:cubicBezTo>
                    <a:pt x="76" y="66"/>
                    <a:pt x="76" y="66"/>
                    <a:pt x="76" y="66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5" y="62"/>
                    <a:pt x="75" y="62"/>
                    <a:pt x="75" y="62"/>
                  </a:cubicBezTo>
                  <a:cubicBezTo>
                    <a:pt x="75" y="57"/>
                    <a:pt x="75" y="57"/>
                    <a:pt x="75" y="57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6" y="47"/>
                    <a:pt x="76" y="47"/>
                    <a:pt x="76" y="47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7" y="35"/>
                    <a:pt x="87" y="35"/>
                    <a:pt x="87" y="35"/>
                  </a:cubicBezTo>
                  <a:cubicBezTo>
                    <a:pt x="89" y="38"/>
                    <a:pt x="89" y="38"/>
                    <a:pt x="89" y="38"/>
                  </a:cubicBezTo>
                  <a:cubicBezTo>
                    <a:pt x="91" y="43"/>
                    <a:pt x="91" y="43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9" y="49"/>
                    <a:pt x="109" y="49"/>
                    <a:pt x="109" y="49"/>
                  </a:cubicBezTo>
                  <a:cubicBezTo>
                    <a:pt x="113" y="49"/>
                    <a:pt x="113" y="49"/>
                    <a:pt x="113" y="49"/>
                  </a:cubicBezTo>
                  <a:cubicBezTo>
                    <a:pt x="117" y="47"/>
                    <a:pt x="117" y="47"/>
                    <a:pt x="117" y="47"/>
                  </a:cubicBezTo>
                  <a:cubicBezTo>
                    <a:pt x="126" y="48"/>
                    <a:pt x="126" y="48"/>
                    <a:pt x="126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4" y="46"/>
                    <a:pt x="124" y="46"/>
                    <a:pt x="124" y="46"/>
                  </a:cubicBezTo>
                  <a:cubicBezTo>
                    <a:pt x="119" y="44"/>
                    <a:pt x="119" y="44"/>
                    <a:pt x="119" y="44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23" y="37"/>
                    <a:pt x="123" y="37"/>
                    <a:pt x="123" y="37"/>
                  </a:cubicBezTo>
                  <a:cubicBezTo>
                    <a:pt x="130" y="35"/>
                    <a:pt x="130" y="35"/>
                    <a:pt x="130" y="35"/>
                  </a:cubicBezTo>
                  <a:cubicBezTo>
                    <a:pt x="136" y="34"/>
                    <a:pt x="136" y="34"/>
                    <a:pt x="136" y="34"/>
                  </a:cubicBezTo>
                  <a:cubicBezTo>
                    <a:pt x="143" y="33"/>
                    <a:pt x="143" y="33"/>
                    <a:pt x="143" y="33"/>
                  </a:cubicBezTo>
                  <a:cubicBezTo>
                    <a:pt x="149" y="30"/>
                    <a:pt x="149" y="30"/>
                    <a:pt x="149" y="30"/>
                  </a:cubicBezTo>
                  <a:cubicBezTo>
                    <a:pt x="155" y="26"/>
                    <a:pt x="155" y="26"/>
                    <a:pt x="155" y="26"/>
                  </a:cubicBezTo>
                  <a:cubicBezTo>
                    <a:pt x="156" y="24"/>
                    <a:pt x="156" y="24"/>
                    <a:pt x="156" y="24"/>
                  </a:cubicBezTo>
                  <a:cubicBezTo>
                    <a:pt x="155" y="22"/>
                    <a:pt x="155" y="22"/>
                    <a:pt x="155" y="22"/>
                  </a:cubicBezTo>
                  <a:cubicBezTo>
                    <a:pt x="159" y="10"/>
                    <a:pt x="159" y="10"/>
                    <a:pt x="159" y="10"/>
                  </a:cubicBezTo>
                  <a:cubicBezTo>
                    <a:pt x="163" y="3"/>
                    <a:pt x="163" y="3"/>
                    <a:pt x="163" y="3"/>
                  </a:cubicBezTo>
                  <a:cubicBezTo>
                    <a:pt x="168" y="2"/>
                    <a:pt x="168" y="2"/>
                    <a:pt x="168" y="2"/>
                  </a:cubicBezTo>
                  <a:cubicBezTo>
                    <a:pt x="174" y="1"/>
                    <a:pt x="174" y="1"/>
                    <a:pt x="174" y="1"/>
                  </a:cubicBezTo>
                  <a:cubicBezTo>
                    <a:pt x="177" y="1"/>
                    <a:pt x="177" y="1"/>
                    <a:pt x="177" y="1"/>
                  </a:cubicBezTo>
                  <a:cubicBezTo>
                    <a:pt x="182" y="1"/>
                    <a:pt x="182" y="1"/>
                    <a:pt x="182" y="1"/>
                  </a:cubicBezTo>
                  <a:lnTo>
                    <a:pt x="184" y="0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89" name="Freeform 67"/>
            <p:cNvSpPr>
              <a:spLocks noChangeAspect="1"/>
            </p:cNvSpPr>
            <p:nvPr/>
          </p:nvSpPr>
          <p:spPr bwMode="auto">
            <a:xfrm>
              <a:off x="3694" y="3209"/>
              <a:ext cx="31" cy="70"/>
            </a:xfrm>
            <a:custGeom>
              <a:avLst/>
              <a:gdLst>
                <a:gd name="T0" fmla="*/ 229 w 25"/>
                <a:gd name="T1" fmla="*/ 0 h 57"/>
                <a:gd name="T2" fmla="*/ 257 w 25"/>
                <a:gd name="T3" fmla="*/ 2 h 57"/>
                <a:gd name="T4" fmla="*/ 257 w 25"/>
                <a:gd name="T5" fmla="*/ 108 h 57"/>
                <a:gd name="T6" fmla="*/ 254 w 25"/>
                <a:gd name="T7" fmla="*/ 139 h 57"/>
                <a:gd name="T8" fmla="*/ 260 w 25"/>
                <a:gd name="T9" fmla="*/ 270 h 57"/>
                <a:gd name="T10" fmla="*/ 257 w 25"/>
                <a:gd name="T11" fmla="*/ 317 h 57"/>
                <a:gd name="T12" fmla="*/ 229 w 25"/>
                <a:gd name="T13" fmla="*/ 366 h 57"/>
                <a:gd name="T14" fmla="*/ 224 w 25"/>
                <a:gd name="T15" fmla="*/ 408 h 57"/>
                <a:gd name="T16" fmla="*/ 207 w 25"/>
                <a:gd name="T17" fmla="*/ 431 h 57"/>
                <a:gd name="T18" fmla="*/ 185 w 25"/>
                <a:gd name="T19" fmla="*/ 472 h 57"/>
                <a:gd name="T20" fmla="*/ 181 w 25"/>
                <a:gd name="T21" fmla="*/ 478 h 57"/>
                <a:gd name="T22" fmla="*/ 169 w 25"/>
                <a:gd name="T23" fmla="*/ 494 h 57"/>
                <a:gd name="T24" fmla="*/ 146 w 25"/>
                <a:gd name="T25" fmla="*/ 515 h 57"/>
                <a:gd name="T26" fmla="*/ 146 w 25"/>
                <a:gd name="T27" fmla="*/ 549 h 57"/>
                <a:gd name="T28" fmla="*/ 135 w 25"/>
                <a:gd name="T29" fmla="*/ 505 h 57"/>
                <a:gd name="T30" fmla="*/ 95 w 25"/>
                <a:gd name="T31" fmla="*/ 501 h 57"/>
                <a:gd name="T32" fmla="*/ 62 w 25"/>
                <a:gd name="T33" fmla="*/ 478 h 57"/>
                <a:gd name="T34" fmla="*/ 50 w 25"/>
                <a:gd name="T35" fmla="*/ 449 h 57"/>
                <a:gd name="T36" fmla="*/ 50 w 25"/>
                <a:gd name="T37" fmla="*/ 419 h 57"/>
                <a:gd name="T38" fmla="*/ 2 w 25"/>
                <a:gd name="T39" fmla="*/ 408 h 57"/>
                <a:gd name="T40" fmla="*/ 2 w 25"/>
                <a:gd name="T41" fmla="*/ 371 h 57"/>
                <a:gd name="T42" fmla="*/ 2 w 25"/>
                <a:gd name="T43" fmla="*/ 335 h 57"/>
                <a:gd name="T44" fmla="*/ 2 w 25"/>
                <a:gd name="T45" fmla="*/ 298 h 57"/>
                <a:gd name="T46" fmla="*/ 2 w 25"/>
                <a:gd name="T47" fmla="*/ 278 h 57"/>
                <a:gd name="T48" fmla="*/ 1 w 25"/>
                <a:gd name="T49" fmla="*/ 258 h 57"/>
                <a:gd name="T50" fmla="*/ 1 w 25"/>
                <a:gd name="T51" fmla="*/ 226 h 57"/>
                <a:gd name="T52" fmla="*/ 40 w 25"/>
                <a:gd name="T53" fmla="*/ 131 h 57"/>
                <a:gd name="T54" fmla="*/ 62 w 25"/>
                <a:gd name="T55" fmla="*/ 133 h 57"/>
                <a:gd name="T56" fmla="*/ 95 w 25"/>
                <a:gd name="T57" fmla="*/ 131 h 57"/>
                <a:gd name="T58" fmla="*/ 135 w 25"/>
                <a:gd name="T59" fmla="*/ 108 h 57"/>
                <a:gd name="T60" fmla="*/ 167 w 25"/>
                <a:gd name="T61" fmla="*/ 88 h 57"/>
                <a:gd name="T62" fmla="*/ 207 w 25"/>
                <a:gd name="T63" fmla="*/ 88 h 57"/>
                <a:gd name="T64" fmla="*/ 210 w 25"/>
                <a:gd name="T65" fmla="*/ 72 h 57"/>
                <a:gd name="T66" fmla="*/ 224 w 25"/>
                <a:gd name="T67" fmla="*/ 39 h 57"/>
                <a:gd name="T68" fmla="*/ 229 w 25"/>
                <a:gd name="T69" fmla="*/ 2 h 57"/>
                <a:gd name="T70" fmla="*/ 229 w 25"/>
                <a:gd name="T71" fmla="*/ 0 h 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5"/>
                <a:gd name="T109" fmla="*/ 0 h 57"/>
                <a:gd name="T110" fmla="*/ 25 w 25"/>
                <a:gd name="T111" fmla="*/ 57 h 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5" h="57">
                  <a:moveTo>
                    <a:pt x="22" y="0"/>
                  </a:moveTo>
                  <a:cubicBezTo>
                    <a:pt x="24" y="2"/>
                    <a:pt x="24" y="2"/>
                    <a:pt x="24" y="2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2" y="20"/>
                    <a:pt x="0" y="19"/>
                    <a:pt x="4" y="13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2" y="2"/>
                    <a:pt x="22" y="2"/>
                    <a:pt x="22" y="2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rgbClr val="D1D2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90" name="Freeform 68"/>
            <p:cNvSpPr>
              <a:spLocks noChangeAspect="1"/>
            </p:cNvSpPr>
            <p:nvPr/>
          </p:nvSpPr>
          <p:spPr bwMode="auto">
            <a:xfrm>
              <a:off x="3694" y="3209"/>
              <a:ext cx="31" cy="70"/>
            </a:xfrm>
            <a:custGeom>
              <a:avLst/>
              <a:gdLst>
                <a:gd name="T0" fmla="*/ 229 w 25"/>
                <a:gd name="T1" fmla="*/ 0 h 57"/>
                <a:gd name="T2" fmla="*/ 257 w 25"/>
                <a:gd name="T3" fmla="*/ 2 h 57"/>
                <a:gd name="T4" fmla="*/ 257 w 25"/>
                <a:gd name="T5" fmla="*/ 108 h 57"/>
                <a:gd name="T6" fmla="*/ 254 w 25"/>
                <a:gd name="T7" fmla="*/ 139 h 57"/>
                <a:gd name="T8" fmla="*/ 260 w 25"/>
                <a:gd name="T9" fmla="*/ 270 h 57"/>
                <a:gd name="T10" fmla="*/ 257 w 25"/>
                <a:gd name="T11" fmla="*/ 317 h 57"/>
                <a:gd name="T12" fmla="*/ 229 w 25"/>
                <a:gd name="T13" fmla="*/ 366 h 57"/>
                <a:gd name="T14" fmla="*/ 224 w 25"/>
                <a:gd name="T15" fmla="*/ 408 h 57"/>
                <a:gd name="T16" fmla="*/ 207 w 25"/>
                <a:gd name="T17" fmla="*/ 431 h 57"/>
                <a:gd name="T18" fmla="*/ 185 w 25"/>
                <a:gd name="T19" fmla="*/ 472 h 57"/>
                <a:gd name="T20" fmla="*/ 181 w 25"/>
                <a:gd name="T21" fmla="*/ 478 h 57"/>
                <a:gd name="T22" fmla="*/ 169 w 25"/>
                <a:gd name="T23" fmla="*/ 494 h 57"/>
                <a:gd name="T24" fmla="*/ 146 w 25"/>
                <a:gd name="T25" fmla="*/ 515 h 57"/>
                <a:gd name="T26" fmla="*/ 146 w 25"/>
                <a:gd name="T27" fmla="*/ 549 h 57"/>
                <a:gd name="T28" fmla="*/ 135 w 25"/>
                <a:gd name="T29" fmla="*/ 505 h 57"/>
                <a:gd name="T30" fmla="*/ 95 w 25"/>
                <a:gd name="T31" fmla="*/ 501 h 57"/>
                <a:gd name="T32" fmla="*/ 62 w 25"/>
                <a:gd name="T33" fmla="*/ 478 h 57"/>
                <a:gd name="T34" fmla="*/ 50 w 25"/>
                <a:gd name="T35" fmla="*/ 449 h 57"/>
                <a:gd name="T36" fmla="*/ 50 w 25"/>
                <a:gd name="T37" fmla="*/ 419 h 57"/>
                <a:gd name="T38" fmla="*/ 2 w 25"/>
                <a:gd name="T39" fmla="*/ 408 h 57"/>
                <a:gd name="T40" fmla="*/ 2 w 25"/>
                <a:gd name="T41" fmla="*/ 371 h 57"/>
                <a:gd name="T42" fmla="*/ 2 w 25"/>
                <a:gd name="T43" fmla="*/ 335 h 57"/>
                <a:gd name="T44" fmla="*/ 2 w 25"/>
                <a:gd name="T45" fmla="*/ 298 h 57"/>
                <a:gd name="T46" fmla="*/ 2 w 25"/>
                <a:gd name="T47" fmla="*/ 278 h 57"/>
                <a:gd name="T48" fmla="*/ 1 w 25"/>
                <a:gd name="T49" fmla="*/ 258 h 57"/>
                <a:gd name="T50" fmla="*/ 1 w 25"/>
                <a:gd name="T51" fmla="*/ 226 h 57"/>
                <a:gd name="T52" fmla="*/ 40 w 25"/>
                <a:gd name="T53" fmla="*/ 131 h 57"/>
                <a:gd name="T54" fmla="*/ 62 w 25"/>
                <a:gd name="T55" fmla="*/ 133 h 57"/>
                <a:gd name="T56" fmla="*/ 95 w 25"/>
                <a:gd name="T57" fmla="*/ 131 h 57"/>
                <a:gd name="T58" fmla="*/ 135 w 25"/>
                <a:gd name="T59" fmla="*/ 108 h 57"/>
                <a:gd name="T60" fmla="*/ 167 w 25"/>
                <a:gd name="T61" fmla="*/ 88 h 57"/>
                <a:gd name="T62" fmla="*/ 207 w 25"/>
                <a:gd name="T63" fmla="*/ 88 h 57"/>
                <a:gd name="T64" fmla="*/ 210 w 25"/>
                <a:gd name="T65" fmla="*/ 72 h 57"/>
                <a:gd name="T66" fmla="*/ 224 w 25"/>
                <a:gd name="T67" fmla="*/ 39 h 57"/>
                <a:gd name="T68" fmla="*/ 229 w 25"/>
                <a:gd name="T69" fmla="*/ 2 h 57"/>
                <a:gd name="T70" fmla="*/ 229 w 25"/>
                <a:gd name="T71" fmla="*/ 0 h 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5"/>
                <a:gd name="T109" fmla="*/ 0 h 57"/>
                <a:gd name="T110" fmla="*/ 25 w 25"/>
                <a:gd name="T111" fmla="*/ 57 h 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5" h="57">
                  <a:moveTo>
                    <a:pt x="22" y="0"/>
                  </a:moveTo>
                  <a:cubicBezTo>
                    <a:pt x="24" y="2"/>
                    <a:pt x="24" y="2"/>
                    <a:pt x="24" y="2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2" y="20"/>
                    <a:pt x="0" y="19"/>
                    <a:pt x="4" y="13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2" y="2"/>
                    <a:pt x="22" y="2"/>
                    <a:pt x="22" y="2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91" name="Freeform 69"/>
            <p:cNvSpPr>
              <a:spLocks noChangeAspect="1"/>
            </p:cNvSpPr>
            <p:nvPr/>
          </p:nvSpPr>
          <p:spPr bwMode="auto">
            <a:xfrm>
              <a:off x="3656" y="2700"/>
              <a:ext cx="242" cy="325"/>
            </a:xfrm>
            <a:custGeom>
              <a:avLst/>
              <a:gdLst>
                <a:gd name="T0" fmla="*/ 1258 w 195"/>
                <a:gd name="T1" fmla="*/ 341 h 264"/>
                <a:gd name="T2" fmla="*/ 1332 w 195"/>
                <a:gd name="T3" fmla="*/ 336 h 264"/>
                <a:gd name="T4" fmla="*/ 1513 w 195"/>
                <a:gd name="T5" fmla="*/ 267 h 264"/>
                <a:gd name="T6" fmla="*/ 1621 w 195"/>
                <a:gd name="T7" fmla="*/ 208 h 264"/>
                <a:gd name="T8" fmla="*/ 1576 w 195"/>
                <a:gd name="T9" fmla="*/ 247 h 264"/>
                <a:gd name="T10" fmla="*/ 1699 w 195"/>
                <a:gd name="T11" fmla="*/ 247 h 264"/>
                <a:gd name="T12" fmla="*/ 1770 w 195"/>
                <a:gd name="T13" fmla="*/ 315 h 264"/>
                <a:gd name="T14" fmla="*/ 1838 w 195"/>
                <a:gd name="T15" fmla="*/ 368 h 264"/>
                <a:gd name="T16" fmla="*/ 1937 w 195"/>
                <a:gd name="T17" fmla="*/ 441 h 264"/>
                <a:gd name="T18" fmla="*/ 1976 w 195"/>
                <a:gd name="T19" fmla="*/ 597 h 264"/>
                <a:gd name="T20" fmla="*/ 1932 w 195"/>
                <a:gd name="T21" fmla="*/ 767 h 264"/>
                <a:gd name="T22" fmla="*/ 2005 w 195"/>
                <a:gd name="T23" fmla="*/ 891 h 264"/>
                <a:gd name="T24" fmla="*/ 2087 w 195"/>
                <a:gd name="T25" fmla="*/ 1235 h 264"/>
                <a:gd name="T26" fmla="*/ 2079 w 195"/>
                <a:gd name="T27" fmla="*/ 1411 h 264"/>
                <a:gd name="T28" fmla="*/ 2056 w 195"/>
                <a:gd name="T29" fmla="*/ 1443 h 264"/>
                <a:gd name="T30" fmla="*/ 1937 w 195"/>
                <a:gd name="T31" fmla="*/ 1350 h 264"/>
                <a:gd name="T32" fmla="*/ 1793 w 195"/>
                <a:gd name="T33" fmla="*/ 1461 h 264"/>
                <a:gd name="T34" fmla="*/ 1603 w 195"/>
                <a:gd name="T35" fmla="*/ 1578 h 264"/>
                <a:gd name="T36" fmla="*/ 1502 w 195"/>
                <a:gd name="T37" fmla="*/ 1629 h 264"/>
                <a:gd name="T38" fmla="*/ 1410 w 195"/>
                <a:gd name="T39" fmla="*/ 1600 h 264"/>
                <a:gd name="T40" fmla="*/ 1481 w 195"/>
                <a:gd name="T41" fmla="*/ 1719 h 264"/>
                <a:gd name="T42" fmla="*/ 1651 w 195"/>
                <a:gd name="T43" fmla="*/ 1992 h 264"/>
                <a:gd name="T44" fmla="*/ 1829 w 195"/>
                <a:gd name="T45" fmla="*/ 2157 h 264"/>
                <a:gd name="T46" fmla="*/ 1726 w 195"/>
                <a:gd name="T47" fmla="*/ 2244 h 264"/>
                <a:gd name="T48" fmla="*/ 1576 w 195"/>
                <a:gd name="T49" fmla="*/ 2437 h 264"/>
                <a:gd name="T50" fmla="*/ 1561 w 195"/>
                <a:gd name="T51" fmla="*/ 2519 h 264"/>
                <a:gd name="T52" fmla="*/ 1376 w 195"/>
                <a:gd name="T53" fmla="*/ 2527 h 264"/>
                <a:gd name="T54" fmla="*/ 1170 w 195"/>
                <a:gd name="T55" fmla="*/ 2583 h 264"/>
                <a:gd name="T56" fmla="*/ 975 w 195"/>
                <a:gd name="T57" fmla="*/ 2558 h 264"/>
                <a:gd name="T58" fmla="*/ 864 w 195"/>
                <a:gd name="T59" fmla="*/ 2536 h 264"/>
                <a:gd name="T60" fmla="*/ 699 w 195"/>
                <a:gd name="T61" fmla="*/ 2519 h 264"/>
                <a:gd name="T62" fmla="*/ 439 w 195"/>
                <a:gd name="T63" fmla="*/ 2484 h 264"/>
                <a:gd name="T64" fmla="*/ 254 w 195"/>
                <a:gd name="T65" fmla="*/ 2452 h 264"/>
                <a:gd name="T66" fmla="*/ 254 w 195"/>
                <a:gd name="T67" fmla="*/ 2344 h 264"/>
                <a:gd name="T68" fmla="*/ 366 w 195"/>
                <a:gd name="T69" fmla="*/ 2098 h 264"/>
                <a:gd name="T70" fmla="*/ 88 w 195"/>
                <a:gd name="T71" fmla="*/ 1849 h 264"/>
                <a:gd name="T72" fmla="*/ 1 w 195"/>
                <a:gd name="T73" fmla="*/ 1760 h 264"/>
                <a:gd name="T74" fmla="*/ 1 w 195"/>
                <a:gd name="T75" fmla="*/ 1629 h 264"/>
                <a:gd name="T76" fmla="*/ 0 w 195"/>
                <a:gd name="T77" fmla="*/ 1554 h 264"/>
                <a:gd name="T78" fmla="*/ 1 w 195"/>
                <a:gd name="T79" fmla="*/ 1300 h 264"/>
                <a:gd name="T80" fmla="*/ 62 w 195"/>
                <a:gd name="T81" fmla="*/ 952 h 264"/>
                <a:gd name="T82" fmla="*/ 320 w 195"/>
                <a:gd name="T83" fmla="*/ 805 h 264"/>
                <a:gd name="T84" fmla="*/ 315 w 195"/>
                <a:gd name="T85" fmla="*/ 697 h 264"/>
                <a:gd name="T86" fmla="*/ 465 w 195"/>
                <a:gd name="T87" fmla="*/ 558 h 264"/>
                <a:gd name="T88" fmla="*/ 397 w 195"/>
                <a:gd name="T89" fmla="*/ 479 h 264"/>
                <a:gd name="T90" fmla="*/ 403 w 195"/>
                <a:gd name="T91" fmla="*/ 427 h 264"/>
                <a:gd name="T92" fmla="*/ 602 w 195"/>
                <a:gd name="T93" fmla="*/ 414 h 264"/>
                <a:gd name="T94" fmla="*/ 658 w 195"/>
                <a:gd name="T95" fmla="*/ 453 h 264"/>
                <a:gd name="T96" fmla="*/ 728 w 195"/>
                <a:gd name="T97" fmla="*/ 368 h 264"/>
                <a:gd name="T98" fmla="*/ 804 w 195"/>
                <a:gd name="T99" fmla="*/ 336 h 264"/>
                <a:gd name="T100" fmla="*/ 817 w 195"/>
                <a:gd name="T101" fmla="*/ 273 h 264"/>
                <a:gd name="T102" fmla="*/ 771 w 195"/>
                <a:gd name="T103" fmla="*/ 201 h 264"/>
                <a:gd name="T104" fmla="*/ 804 w 195"/>
                <a:gd name="T105" fmla="*/ 163 h 264"/>
                <a:gd name="T106" fmla="*/ 791 w 195"/>
                <a:gd name="T107" fmla="*/ 59 h 264"/>
                <a:gd name="T108" fmla="*/ 817 w 195"/>
                <a:gd name="T109" fmla="*/ 0 h 264"/>
                <a:gd name="T110" fmla="*/ 937 w 195"/>
                <a:gd name="T111" fmla="*/ 2 h 264"/>
                <a:gd name="T112" fmla="*/ 1052 w 195"/>
                <a:gd name="T113" fmla="*/ 176 h 264"/>
                <a:gd name="T114" fmla="*/ 1149 w 195"/>
                <a:gd name="T115" fmla="*/ 208 h 264"/>
                <a:gd name="T116" fmla="*/ 1255 w 195"/>
                <a:gd name="T117" fmla="*/ 217 h 264"/>
                <a:gd name="T118" fmla="*/ 1210 w 195"/>
                <a:gd name="T119" fmla="*/ 299 h 26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5"/>
                <a:gd name="T181" fmla="*/ 0 h 264"/>
                <a:gd name="T182" fmla="*/ 195 w 195"/>
                <a:gd name="T183" fmla="*/ 264 h 26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5" h="264">
                  <a:moveTo>
                    <a:pt x="111" y="36"/>
                  </a:moveTo>
                  <a:cubicBezTo>
                    <a:pt x="112" y="38"/>
                    <a:pt x="112" y="38"/>
                    <a:pt x="112" y="38"/>
                  </a:cubicBezTo>
                  <a:cubicBezTo>
                    <a:pt x="114" y="36"/>
                    <a:pt x="114" y="36"/>
                    <a:pt x="114" y="36"/>
                  </a:cubicBezTo>
                  <a:cubicBezTo>
                    <a:pt x="117" y="35"/>
                    <a:pt x="117" y="35"/>
                    <a:pt x="117" y="35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24" y="34"/>
                    <a:pt x="124" y="34"/>
                    <a:pt x="124" y="34"/>
                  </a:cubicBezTo>
                  <a:cubicBezTo>
                    <a:pt x="131" y="30"/>
                    <a:pt x="126" y="30"/>
                    <a:pt x="137" y="29"/>
                  </a:cubicBezTo>
                  <a:cubicBezTo>
                    <a:pt x="137" y="31"/>
                    <a:pt x="137" y="31"/>
                    <a:pt x="137" y="31"/>
                  </a:cubicBezTo>
                  <a:cubicBezTo>
                    <a:pt x="138" y="30"/>
                    <a:pt x="138" y="30"/>
                    <a:pt x="138" y="30"/>
                  </a:cubicBezTo>
                  <a:cubicBezTo>
                    <a:pt x="140" y="27"/>
                    <a:pt x="140" y="27"/>
                    <a:pt x="140" y="27"/>
                  </a:cubicBezTo>
                  <a:cubicBezTo>
                    <a:pt x="142" y="24"/>
                    <a:pt x="142" y="24"/>
                    <a:pt x="142" y="24"/>
                  </a:cubicBezTo>
                  <a:cubicBezTo>
                    <a:pt x="145" y="21"/>
                    <a:pt x="145" y="21"/>
                    <a:pt x="145" y="21"/>
                  </a:cubicBezTo>
                  <a:cubicBezTo>
                    <a:pt x="149" y="20"/>
                    <a:pt x="149" y="20"/>
                    <a:pt x="149" y="20"/>
                  </a:cubicBezTo>
                  <a:cubicBezTo>
                    <a:pt x="151" y="21"/>
                    <a:pt x="151" y="21"/>
                    <a:pt x="151" y="21"/>
                  </a:cubicBezTo>
                  <a:cubicBezTo>
                    <a:pt x="147" y="22"/>
                    <a:pt x="147" y="22"/>
                    <a:pt x="147" y="22"/>
                  </a:cubicBezTo>
                  <a:cubicBezTo>
                    <a:pt x="145" y="25"/>
                    <a:pt x="145" y="25"/>
                    <a:pt x="145" y="25"/>
                  </a:cubicBezTo>
                  <a:cubicBezTo>
                    <a:pt x="144" y="27"/>
                    <a:pt x="144" y="27"/>
                    <a:pt x="144" y="27"/>
                  </a:cubicBezTo>
                  <a:cubicBezTo>
                    <a:pt x="147" y="25"/>
                    <a:pt x="147" y="25"/>
                    <a:pt x="147" y="25"/>
                  </a:cubicBezTo>
                  <a:cubicBezTo>
                    <a:pt x="150" y="24"/>
                    <a:pt x="150" y="24"/>
                    <a:pt x="150" y="24"/>
                  </a:cubicBezTo>
                  <a:cubicBezTo>
                    <a:pt x="153" y="23"/>
                    <a:pt x="153" y="23"/>
                    <a:pt x="153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58" y="25"/>
                    <a:pt x="158" y="25"/>
                    <a:pt x="158" y="25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1" y="30"/>
                    <a:pt x="161" y="30"/>
                    <a:pt x="161" y="30"/>
                  </a:cubicBezTo>
                  <a:cubicBezTo>
                    <a:pt x="162" y="30"/>
                    <a:pt x="162" y="30"/>
                    <a:pt x="162" y="30"/>
                  </a:cubicBezTo>
                  <a:cubicBezTo>
                    <a:pt x="164" y="32"/>
                    <a:pt x="164" y="32"/>
                    <a:pt x="164" y="32"/>
                  </a:cubicBezTo>
                  <a:cubicBezTo>
                    <a:pt x="167" y="32"/>
                    <a:pt x="167" y="32"/>
                    <a:pt x="167" y="32"/>
                  </a:cubicBezTo>
                  <a:cubicBezTo>
                    <a:pt x="168" y="32"/>
                    <a:pt x="168" y="32"/>
                    <a:pt x="168" y="32"/>
                  </a:cubicBezTo>
                  <a:cubicBezTo>
                    <a:pt x="170" y="34"/>
                    <a:pt x="170" y="34"/>
                    <a:pt x="170" y="34"/>
                  </a:cubicBezTo>
                  <a:cubicBezTo>
                    <a:pt x="171" y="37"/>
                    <a:pt x="171" y="37"/>
                    <a:pt x="171" y="37"/>
                  </a:cubicBezTo>
                  <a:cubicBezTo>
                    <a:pt x="172" y="42"/>
                    <a:pt x="172" y="42"/>
                    <a:pt x="172" y="42"/>
                  </a:cubicBezTo>
                  <a:cubicBezTo>
                    <a:pt x="174" y="44"/>
                    <a:pt x="174" y="44"/>
                    <a:pt x="174" y="44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80" y="45"/>
                    <a:pt x="180" y="45"/>
                    <a:pt x="180" y="45"/>
                  </a:cubicBezTo>
                  <a:cubicBezTo>
                    <a:pt x="181" y="49"/>
                    <a:pt x="181" y="49"/>
                    <a:pt x="181" y="49"/>
                  </a:cubicBezTo>
                  <a:cubicBezTo>
                    <a:pt x="182" y="52"/>
                    <a:pt x="182" y="52"/>
                    <a:pt x="182" y="52"/>
                  </a:cubicBezTo>
                  <a:cubicBezTo>
                    <a:pt x="184" y="55"/>
                    <a:pt x="184" y="55"/>
                    <a:pt x="184" y="55"/>
                  </a:cubicBezTo>
                  <a:cubicBezTo>
                    <a:pt x="184" y="61"/>
                    <a:pt x="184" y="61"/>
                    <a:pt x="184" y="61"/>
                  </a:cubicBezTo>
                  <a:cubicBezTo>
                    <a:pt x="183" y="66"/>
                    <a:pt x="183" y="66"/>
                    <a:pt x="183" y="66"/>
                  </a:cubicBezTo>
                  <a:cubicBezTo>
                    <a:pt x="181" y="70"/>
                    <a:pt x="181" y="70"/>
                    <a:pt x="181" y="70"/>
                  </a:cubicBezTo>
                  <a:cubicBezTo>
                    <a:pt x="179" y="75"/>
                    <a:pt x="179" y="75"/>
                    <a:pt x="179" y="75"/>
                  </a:cubicBezTo>
                  <a:cubicBezTo>
                    <a:pt x="179" y="78"/>
                    <a:pt x="179" y="78"/>
                    <a:pt x="179" y="78"/>
                  </a:cubicBezTo>
                  <a:cubicBezTo>
                    <a:pt x="182" y="80"/>
                    <a:pt x="182" y="80"/>
                    <a:pt x="182" y="80"/>
                  </a:cubicBezTo>
                  <a:cubicBezTo>
                    <a:pt x="185" y="82"/>
                    <a:pt x="185" y="82"/>
                    <a:pt x="185" y="82"/>
                  </a:cubicBezTo>
                  <a:cubicBezTo>
                    <a:pt x="185" y="86"/>
                    <a:pt x="185" y="86"/>
                    <a:pt x="185" y="86"/>
                  </a:cubicBezTo>
                  <a:cubicBezTo>
                    <a:pt x="186" y="90"/>
                    <a:pt x="186" y="90"/>
                    <a:pt x="186" y="90"/>
                  </a:cubicBezTo>
                  <a:cubicBezTo>
                    <a:pt x="187" y="100"/>
                    <a:pt x="188" y="102"/>
                    <a:pt x="188" y="113"/>
                  </a:cubicBezTo>
                  <a:cubicBezTo>
                    <a:pt x="189" y="118"/>
                    <a:pt x="189" y="118"/>
                    <a:pt x="189" y="118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4" y="125"/>
                    <a:pt x="194" y="125"/>
                    <a:pt x="194" y="125"/>
                  </a:cubicBezTo>
                  <a:cubicBezTo>
                    <a:pt x="195" y="126"/>
                    <a:pt x="195" y="126"/>
                    <a:pt x="195" y="126"/>
                  </a:cubicBezTo>
                  <a:cubicBezTo>
                    <a:pt x="195" y="128"/>
                    <a:pt x="195" y="128"/>
                    <a:pt x="195" y="128"/>
                  </a:cubicBezTo>
                  <a:cubicBezTo>
                    <a:pt x="195" y="136"/>
                    <a:pt x="195" y="136"/>
                    <a:pt x="195" y="136"/>
                  </a:cubicBezTo>
                  <a:cubicBezTo>
                    <a:pt x="193" y="143"/>
                    <a:pt x="193" y="143"/>
                    <a:pt x="193" y="143"/>
                  </a:cubicBezTo>
                  <a:cubicBezTo>
                    <a:pt x="192" y="145"/>
                    <a:pt x="192" y="145"/>
                    <a:pt x="192" y="145"/>
                  </a:cubicBezTo>
                  <a:cubicBezTo>
                    <a:pt x="192" y="146"/>
                    <a:pt x="192" y="146"/>
                    <a:pt x="192" y="146"/>
                  </a:cubicBezTo>
                  <a:cubicBezTo>
                    <a:pt x="192" y="146"/>
                    <a:pt x="192" y="146"/>
                    <a:pt x="192" y="146"/>
                  </a:cubicBezTo>
                  <a:cubicBezTo>
                    <a:pt x="192" y="146"/>
                    <a:pt x="192" y="146"/>
                    <a:pt x="192" y="146"/>
                  </a:cubicBezTo>
                  <a:cubicBezTo>
                    <a:pt x="189" y="146"/>
                    <a:pt x="189" y="146"/>
                    <a:pt x="189" y="146"/>
                  </a:cubicBezTo>
                  <a:cubicBezTo>
                    <a:pt x="186" y="142"/>
                    <a:pt x="186" y="142"/>
                    <a:pt x="186" y="142"/>
                  </a:cubicBezTo>
                  <a:cubicBezTo>
                    <a:pt x="184" y="138"/>
                    <a:pt x="184" y="138"/>
                    <a:pt x="184" y="138"/>
                  </a:cubicBezTo>
                  <a:cubicBezTo>
                    <a:pt x="180" y="137"/>
                    <a:pt x="180" y="137"/>
                    <a:pt x="180" y="137"/>
                  </a:cubicBezTo>
                  <a:cubicBezTo>
                    <a:pt x="179" y="141"/>
                    <a:pt x="179" y="141"/>
                    <a:pt x="179" y="141"/>
                  </a:cubicBezTo>
                  <a:cubicBezTo>
                    <a:pt x="178" y="146"/>
                    <a:pt x="178" y="146"/>
                    <a:pt x="178" y="146"/>
                  </a:cubicBezTo>
                  <a:cubicBezTo>
                    <a:pt x="173" y="147"/>
                    <a:pt x="173" y="147"/>
                    <a:pt x="173" y="147"/>
                  </a:cubicBezTo>
                  <a:cubicBezTo>
                    <a:pt x="167" y="149"/>
                    <a:pt x="167" y="149"/>
                    <a:pt x="167" y="149"/>
                  </a:cubicBezTo>
                  <a:cubicBezTo>
                    <a:pt x="163" y="151"/>
                    <a:pt x="163" y="151"/>
                    <a:pt x="163" y="151"/>
                  </a:cubicBezTo>
                  <a:cubicBezTo>
                    <a:pt x="160" y="155"/>
                    <a:pt x="160" y="155"/>
                    <a:pt x="160" y="155"/>
                  </a:cubicBezTo>
                  <a:cubicBezTo>
                    <a:pt x="153" y="159"/>
                    <a:pt x="153" y="159"/>
                    <a:pt x="153" y="159"/>
                  </a:cubicBezTo>
                  <a:cubicBezTo>
                    <a:pt x="149" y="160"/>
                    <a:pt x="149" y="160"/>
                    <a:pt x="149" y="160"/>
                  </a:cubicBezTo>
                  <a:cubicBezTo>
                    <a:pt x="146" y="161"/>
                    <a:pt x="146" y="161"/>
                    <a:pt x="146" y="161"/>
                  </a:cubicBezTo>
                  <a:cubicBezTo>
                    <a:pt x="143" y="162"/>
                    <a:pt x="143" y="162"/>
                    <a:pt x="143" y="162"/>
                  </a:cubicBezTo>
                  <a:cubicBezTo>
                    <a:pt x="140" y="163"/>
                    <a:pt x="140" y="163"/>
                    <a:pt x="140" y="163"/>
                  </a:cubicBezTo>
                  <a:cubicBezTo>
                    <a:pt x="139" y="166"/>
                    <a:pt x="139" y="166"/>
                    <a:pt x="139" y="166"/>
                  </a:cubicBezTo>
                  <a:cubicBezTo>
                    <a:pt x="138" y="169"/>
                    <a:pt x="138" y="169"/>
                    <a:pt x="138" y="169"/>
                  </a:cubicBezTo>
                  <a:cubicBezTo>
                    <a:pt x="137" y="169"/>
                    <a:pt x="137" y="169"/>
                    <a:pt x="137" y="169"/>
                  </a:cubicBezTo>
                  <a:cubicBezTo>
                    <a:pt x="135" y="167"/>
                    <a:pt x="135" y="167"/>
                    <a:pt x="135" y="167"/>
                  </a:cubicBezTo>
                  <a:cubicBezTo>
                    <a:pt x="131" y="163"/>
                    <a:pt x="131" y="163"/>
                    <a:pt x="131" y="163"/>
                  </a:cubicBezTo>
                  <a:cubicBezTo>
                    <a:pt x="130" y="164"/>
                    <a:pt x="130" y="164"/>
                    <a:pt x="130" y="164"/>
                  </a:cubicBezTo>
                  <a:cubicBezTo>
                    <a:pt x="130" y="168"/>
                    <a:pt x="130" y="168"/>
                    <a:pt x="130" y="168"/>
                  </a:cubicBezTo>
                  <a:cubicBezTo>
                    <a:pt x="133" y="172"/>
                    <a:pt x="133" y="172"/>
                    <a:pt x="133" y="172"/>
                  </a:cubicBezTo>
                  <a:cubicBezTo>
                    <a:pt x="138" y="175"/>
                    <a:pt x="138" y="175"/>
                    <a:pt x="138" y="175"/>
                  </a:cubicBezTo>
                  <a:cubicBezTo>
                    <a:pt x="139" y="180"/>
                    <a:pt x="139" y="180"/>
                    <a:pt x="139" y="180"/>
                  </a:cubicBezTo>
                  <a:cubicBezTo>
                    <a:pt x="138" y="187"/>
                    <a:pt x="138" y="187"/>
                    <a:pt x="138" y="187"/>
                  </a:cubicBezTo>
                  <a:cubicBezTo>
                    <a:pt x="142" y="193"/>
                    <a:pt x="142" y="193"/>
                    <a:pt x="142" y="193"/>
                  </a:cubicBezTo>
                  <a:cubicBezTo>
                    <a:pt x="153" y="202"/>
                    <a:pt x="153" y="202"/>
                    <a:pt x="153" y="202"/>
                  </a:cubicBezTo>
                  <a:cubicBezTo>
                    <a:pt x="158" y="208"/>
                    <a:pt x="158" y="208"/>
                    <a:pt x="158" y="208"/>
                  </a:cubicBezTo>
                  <a:cubicBezTo>
                    <a:pt x="161" y="211"/>
                    <a:pt x="161" y="211"/>
                    <a:pt x="161" y="211"/>
                  </a:cubicBezTo>
                  <a:cubicBezTo>
                    <a:pt x="168" y="216"/>
                    <a:pt x="168" y="216"/>
                    <a:pt x="168" y="216"/>
                  </a:cubicBezTo>
                  <a:cubicBezTo>
                    <a:pt x="170" y="219"/>
                    <a:pt x="170" y="219"/>
                    <a:pt x="170" y="219"/>
                  </a:cubicBezTo>
                  <a:cubicBezTo>
                    <a:pt x="169" y="222"/>
                    <a:pt x="169" y="222"/>
                    <a:pt x="169" y="222"/>
                  </a:cubicBezTo>
                  <a:cubicBezTo>
                    <a:pt x="166" y="224"/>
                    <a:pt x="166" y="224"/>
                    <a:pt x="166" y="224"/>
                  </a:cubicBezTo>
                  <a:cubicBezTo>
                    <a:pt x="162" y="225"/>
                    <a:pt x="162" y="225"/>
                    <a:pt x="162" y="225"/>
                  </a:cubicBezTo>
                  <a:cubicBezTo>
                    <a:pt x="160" y="228"/>
                    <a:pt x="160" y="228"/>
                    <a:pt x="160" y="228"/>
                  </a:cubicBezTo>
                  <a:cubicBezTo>
                    <a:pt x="159" y="233"/>
                    <a:pt x="159" y="233"/>
                    <a:pt x="159" y="233"/>
                  </a:cubicBezTo>
                  <a:cubicBezTo>
                    <a:pt x="149" y="236"/>
                    <a:pt x="149" y="236"/>
                    <a:pt x="149" y="236"/>
                  </a:cubicBezTo>
                  <a:cubicBezTo>
                    <a:pt x="147" y="241"/>
                    <a:pt x="147" y="241"/>
                    <a:pt x="147" y="241"/>
                  </a:cubicBezTo>
                  <a:cubicBezTo>
                    <a:pt x="147" y="248"/>
                    <a:pt x="147" y="248"/>
                    <a:pt x="147" y="248"/>
                  </a:cubicBezTo>
                  <a:cubicBezTo>
                    <a:pt x="150" y="255"/>
                    <a:pt x="150" y="255"/>
                    <a:pt x="150" y="255"/>
                  </a:cubicBezTo>
                  <a:cubicBezTo>
                    <a:pt x="150" y="258"/>
                    <a:pt x="150" y="258"/>
                    <a:pt x="150" y="258"/>
                  </a:cubicBezTo>
                  <a:cubicBezTo>
                    <a:pt x="147" y="259"/>
                    <a:pt x="147" y="259"/>
                    <a:pt x="147" y="259"/>
                  </a:cubicBezTo>
                  <a:cubicBezTo>
                    <a:pt x="145" y="256"/>
                    <a:pt x="145" y="256"/>
                    <a:pt x="145" y="256"/>
                  </a:cubicBezTo>
                  <a:cubicBezTo>
                    <a:pt x="138" y="256"/>
                    <a:pt x="138" y="256"/>
                    <a:pt x="138" y="256"/>
                  </a:cubicBezTo>
                  <a:cubicBezTo>
                    <a:pt x="134" y="254"/>
                    <a:pt x="134" y="254"/>
                    <a:pt x="134" y="254"/>
                  </a:cubicBezTo>
                  <a:cubicBezTo>
                    <a:pt x="132" y="256"/>
                    <a:pt x="132" y="256"/>
                    <a:pt x="132" y="256"/>
                  </a:cubicBezTo>
                  <a:cubicBezTo>
                    <a:pt x="128" y="257"/>
                    <a:pt x="128" y="257"/>
                    <a:pt x="128" y="257"/>
                  </a:cubicBezTo>
                  <a:cubicBezTo>
                    <a:pt x="123" y="257"/>
                    <a:pt x="123" y="257"/>
                    <a:pt x="123" y="257"/>
                  </a:cubicBezTo>
                  <a:cubicBezTo>
                    <a:pt x="118" y="257"/>
                    <a:pt x="118" y="257"/>
                    <a:pt x="118" y="257"/>
                  </a:cubicBezTo>
                  <a:cubicBezTo>
                    <a:pt x="114" y="260"/>
                    <a:pt x="114" y="260"/>
                    <a:pt x="114" y="260"/>
                  </a:cubicBezTo>
                  <a:cubicBezTo>
                    <a:pt x="109" y="262"/>
                    <a:pt x="109" y="262"/>
                    <a:pt x="109" y="262"/>
                  </a:cubicBezTo>
                  <a:cubicBezTo>
                    <a:pt x="103" y="262"/>
                    <a:pt x="103" y="262"/>
                    <a:pt x="103" y="262"/>
                  </a:cubicBezTo>
                  <a:cubicBezTo>
                    <a:pt x="98" y="258"/>
                    <a:pt x="98" y="258"/>
                    <a:pt x="98" y="258"/>
                  </a:cubicBezTo>
                  <a:cubicBezTo>
                    <a:pt x="93" y="257"/>
                    <a:pt x="93" y="257"/>
                    <a:pt x="93" y="257"/>
                  </a:cubicBezTo>
                  <a:cubicBezTo>
                    <a:pt x="90" y="260"/>
                    <a:pt x="90" y="260"/>
                    <a:pt x="90" y="260"/>
                  </a:cubicBezTo>
                  <a:cubicBezTo>
                    <a:pt x="88" y="263"/>
                    <a:pt x="88" y="263"/>
                    <a:pt x="88" y="263"/>
                  </a:cubicBezTo>
                  <a:cubicBezTo>
                    <a:pt x="86" y="264"/>
                    <a:pt x="86" y="264"/>
                    <a:pt x="86" y="264"/>
                  </a:cubicBezTo>
                  <a:cubicBezTo>
                    <a:pt x="82" y="262"/>
                    <a:pt x="82" y="262"/>
                    <a:pt x="82" y="262"/>
                  </a:cubicBezTo>
                  <a:cubicBezTo>
                    <a:pt x="80" y="258"/>
                    <a:pt x="80" y="258"/>
                    <a:pt x="80" y="258"/>
                  </a:cubicBezTo>
                  <a:cubicBezTo>
                    <a:pt x="76" y="256"/>
                    <a:pt x="76" y="256"/>
                    <a:pt x="76" y="256"/>
                  </a:cubicBezTo>
                  <a:cubicBezTo>
                    <a:pt x="72" y="256"/>
                    <a:pt x="72" y="256"/>
                    <a:pt x="72" y="256"/>
                  </a:cubicBezTo>
                  <a:cubicBezTo>
                    <a:pt x="67" y="258"/>
                    <a:pt x="67" y="258"/>
                    <a:pt x="67" y="258"/>
                  </a:cubicBezTo>
                  <a:cubicBezTo>
                    <a:pt x="65" y="256"/>
                    <a:pt x="65" y="256"/>
                    <a:pt x="65" y="256"/>
                  </a:cubicBezTo>
                  <a:cubicBezTo>
                    <a:pt x="61" y="254"/>
                    <a:pt x="61" y="254"/>
                    <a:pt x="61" y="254"/>
                  </a:cubicBezTo>
                  <a:cubicBezTo>
                    <a:pt x="56" y="252"/>
                    <a:pt x="56" y="252"/>
                    <a:pt x="56" y="252"/>
                  </a:cubicBezTo>
                  <a:cubicBezTo>
                    <a:pt x="52" y="251"/>
                    <a:pt x="52" y="251"/>
                    <a:pt x="52" y="251"/>
                  </a:cubicBezTo>
                  <a:cubicBezTo>
                    <a:pt x="41" y="252"/>
                    <a:pt x="41" y="252"/>
                    <a:pt x="41" y="252"/>
                  </a:cubicBezTo>
                  <a:cubicBezTo>
                    <a:pt x="36" y="252"/>
                    <a:pt x="36" y="252"/>
                    <a:pt x="36" y="252"/>
                  </a:cubicBezTo>
                  <a:cubicBezTo>
                    <a:pt x="30" y="252"/>
                    <a:pt x="30" y="252"/>
                    <a:pt x="30" y="252"/>
                  </a:cubicBezTo>
                  <a:cubicBezTo>
                    <a:pt x="26" y="252"/>
                    <a:pt x="26" y="252"/>
                    <a:pt x="26" y="252"/>
                  </a:cubicBezTo>
                  <a:cubicBezTo>
                    <a:pt x="23" y="249"/>
                    <a:pt x="23" y="249"/>
                    <a:pt x="23" y="249"/>
                  </a:cubicBezTo>
                  <a:cubicBezTo>
                    <a:pt x="23" y="249"/>
                    <a:pt x="23" y="249"/>
                    <a:pt x="23" y="249"/>
                  </a:cubicBezTo>
                  <a:cubicBezTo>
                    <a:pt x="22" y="248"/>
                    <a:pt x="22" y="248"/>
                    <a:pt x="22" y="248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3" y="238"/>
                    <a:pt x="23" y="238"/>
                    <a:pt x="23" y="238"/>
                  </a:cubicBezTo>
                  <a:cubicBezTo>
                    <a:pt x="24" y="232"/>
                    <a:pt x="24" y="232"/>
                    <a:pt x="24" y="232"/>
                  </a:cubicBezTo>
                  <a:cubicBezTo>
                    <a:pt x="28" y="222"/>
                    <a:pt x="28" y="222"/>
                    <a:pt x="28" y="222"/>
                  </a:cubicBezTo>
                  <a:cubicBezTo>
                    <a:pt x="30" y="217"/>
                    <a:pt x="30" y="217"/>
                    <a:pt x="30" y="217"/>
                  </a:cubicBezTo>
                  <a:cubicBezTo>
                    <a:pt x="34" y="213"/>
                    <a:pt x="34" y="213"/>
                    <a:pt x="34" y="213"/>
                  </a:cubicBezTo>
                  <a:cubicBezTo>
                    <a:pt x="38" y="208"/>
                    <a:pt x="38" y="208"/>
                    <a:pt x="38" y="208"/>
                  </a:cubicBezTo>
                  <a:cubicBezTo>
                    <a:pt x="40" y="204"/>
                    <a:pt x="40" y="204"/>
                    <a:pt x="40" y="204"/>
                  </a:cubicBezTo>
                  <a:cubicBezTo>
                    <a:pt x="32" y="199"/>
                    <a:pt x="19" y="193"/>
                    <a:pt x="10" y="192"/>
                  </a:cubicBezTo>
                  <a:cubicBezTo>
                    <a:pt x="8" y="188"/>
                    <a:pt x="8" y="188"/>
                    <a:pt x="8" y="188"/>
                  </a:cubicBezTo>
                  <a:cubicBezTo>
                    <a:pt x="6" y="184"/>
                    <a:pt x="6" y="184"/>
                    <a:pt x="6" y="184"/>
                  </a:cubicBezTo>
                  <a:cubicBezTo>
                    <a:pt x="4" y="182"/>
                    <a:pt x="4" y="182"/>
                    <a:pt x="4" y="182"/>
                  </a:cubicBezTo>
                  <a:cubicBezTo>
                    <a:pt x="1" y="179"/>
                    <a:pt x="1" y="179"/>
                    <a:pt x="1" y="179"/>
                  </a:cubicBezTo>
                  <a:cubicBezTo>
                    <a:pt x="1" y="179"/>
                    <a:pt x="1" y="179"/>
                    <a:pt x="1" y="179"/>
                  </a:cubicBezTo>
                  <a:cubicBezTo>
                    <a:pt x="4" y="177"/>
                    <a:pt x="4" y="177"/>
                    <a:pt x="4" y="177"/>
                  </a:cubicBezTo>
                  <a:cubicBezTo>
                    <a:pt x="4" y="172"/>
                    <a:pt x="4" y="172"/>
                    <a:pt x="4" y="172"/>
                  </a:cubicBezTo>
                  <a:cubicBezTo>
                    <a:pt x="3" y="169"/>
                    <a:pt x="3" y="169"/>
                    <a:pt x="3" y="169"/>
                  </a:cubicBezTo>
                  <a:cubicBezTo>
                    <a:pt x="1" y="166"/>
                    <a:pt x="1" y="166"/>
                    <a:pt x="1" y="166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0" y="147"/>
                    <a:pt x="3" y="150"/>
                    <a:pt x="3" y="140"/>
                  </a:cubicBezTo>
                  <a:cubicBezTo>
                    <a:pt x="1" y="137"/>
                    <a:pt x="1" y="137"/>
                    <a:pt x="1" y="137"/>
                  </a:cubicBezTo>
                  <a:cubicBezTo>
                    <a:pt x="2" y="135"/>
                    <a:pt x="2" y="135"/>
                    <a:pt x="2" y="135"/>
                  </a:cubicBezTo>
                  <a:cubicBezTo>
                    <a:pt x="1" y="132"/>
                    <a:pt x="1" y="132"/>
                    <a:pt x="1" y="132"/>
                  </a:cubicBezTo>
                  <a:cubicBezTo>
                    <a:pt x="1" y="128"/>
                    <a:pt x="1" y="128"/>
                    <a:pt x="1" y="128"/>
                  </a:cubicBezTo>
                  <a:cubicBezTo>
                    <a:pt x="1" y="125"/>
                    <a:pt x="1" y="125"/>
                    <a:pt x="1" y="125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6" y="114"/>
                    <a:pt x="6" y="106"/>
                    <a:pt x="6" y="97"/>
                  </a:cubicBezTo>
                  <a:cubicBezTo>
                    <a:pt x="15" y="97"/>
                    <a:pt x="18" y="108"/>
                    <a:pt x="21" y="92"/>
                  </a:cubicBezTo>
                  <a:cubicBezTo>
                    <a:pt x="26" y="90"/>
                    <a:pt x="26" y="90"/>
                    <a:pt x="26" y="90"/>
                  </a:cubicBezTo>
                  <a:cubicBezTo>
                    <a:pt x="29" y="86"/>
                    <a:pt x="29" y="86"/>
                    <a:pt x="29" y="86"/>
                  </a:cubicBezTo>
                  <a:cubicBezTo>
                    <a:pt x="30" y="82"/>
                    <a:pt x="30" y="82"/>
                    <a:pt x="30" y="82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30" y="65"/>
                    <a:pt x="33" y="60"/>
                    <a:pt x="35" y="54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1" y="52"/>
                    <a:pt x="41" y="52"/>
                    <a:pt x="41" y="52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6" y="45"/>
                    <a:pt x="36" y="45"/>
                    <a:pt x="36" y="45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60" y="50"/>
                    <a:pt x="60" y="50"/>
                    <a:pt x="60" y="50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5" y="52"/>
                    <a:pt x="65" y="52"/>
                    <a:pt x="65" y="52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5" y="50"/>
                    <a:pt x="64" y="41"/>
                    <a:pt x="68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8" y="36"/>
                    <a:pt x="78" y="36"/>
                    <a:pt x="78" y="36"/>
                  </a:cubicBezTo>
                  <a:cubicBezTo>
                    <a:pt x="75" y="34"/>
                    <a:pt x="75" y="34"/>
                    <a:pt x="75" y="34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3" y="24"/>
                    <a:pt x="73" y="24"/>
                    <a:pt x="73" y="24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7" y="15"/>
                    <a:pt x="77" y="15"/>
                    <a:pt x="77" y="15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3" y="6"/>
                    <a:pt x="73" y="6"/>
                    <a:pt x="73" y="6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87" y="2"/>
                    <a:pt x="87" y="2"/>
                    <a:pt x="87" y="2"/>
                  </a:cubicBezTo>
                  <a:cubicBezTo>
                    <a:pt x="87" y="4"/>
                    <a:pt x="87" y="4"/>
                    <a:pt x="87" y="4"/>
                  </a:cubicBezTo>
                  <a:cubicBezTo>
                    <a:pt x="94" y="3"/>
                    <a:pt x="101" y="10"/>
                    <a:pt x="94" y="16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8" y="18"/>
                    <a:pt x="98" y="18"/>
                    <a:pt x="98" y="18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2" y="30"/>
                    <a:pt x="112" y="30"/>
                    <a:pt x="112" y="30"/>
                  </a:cubicBezTo>
                  <a:cubicBezTo>
                    <a:pt x="110" y="34"/>
                    <a:pt x="110" y="34"/>
                    <a:pt x="110" y="34"/>
                  </a:cubicBezTo>
                  <a:lnTo>
                    <a:pt x="111" y="36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92" name="Freeform 70"/>
            <p:cNvSpPr>
              <a:spLocks noChangeAspect="1"/>
            </p:cNvSpPr>
            <p:nvPr/>
          </p:nvSpPr>
          <p:spPr bwMode="auto">
            <a:xfrm>
              <a:off x="3656" y="2700"/>
              <a:ext cx="242" cy="325"/>
            </a:xfrm>
            <a:custGeom>
              <a:avLst/>
              <a:gdLst>
                <a:gd name="T0" fmla="*/ 1258 w 195"/>
                <a:gd name="T1" fmla="*/ 341 h 264"/>
                <a:gd name="T2" fmla="*/ 1332 w 195"/>
                <a:gd name="T3" fmla="*/ 336 h 264"/>
                <a:gd name="T4" fmla="*/ 1513 w 195"/>
                <a:gd name="T5" fmla="*/ 267 h 264"/>
                <a:gd name="T6" fmla="*/ 1621 w 195"/>
                <a:gd name="T7" fmla="*/ 208 h 264"/>
                <a:gd name="T8" fmla="*/ 1576 w 195"/>
                <a:gd name="T9" fmla="*/ 247 h 264"/>
                <a:gd name="T10" fmla="*/ 1699 w 195"/>
                <a:gd name="T11" fmla="*/ 247 h 264"/>
                <a:gd name="T12" fmla="*/ 1770 w 195"/>
                <a:gd name="T13" fmla="*/ 315 h 264"/>
                <a:gd name="T14" fmla="*/ 1838 w 195"/>
                <a:gd name="T15" fmla="*/ 368 h 264"/>
                <a:gd name="T16" fmla="*/ 1937 w 195"/>
                <a:gd name="T17" fmla="*/ 441 h 264"/>
                <a:gd name="T18" fmla="*/ 1976 w 195"/>
                <a:gd name="T19" fmla="*/ 597 h 264"/>
                <a:gd name="T20" fmla="*/ 1932 w 195"/>
                <a:gd name="T21" fmla="*/ 767 h 264"/>
                <a:gd name="T22" fmla="*/ 2005 w 195"/>
                <a:gd name="T23" fmla="*/ 891 h 264"/>
                <a:gd name="T24" fmla="*/ 2087 w 195"/>
                <a:gd name="T25" fmla="*/ 1235 h 264"/>
                <a:gd name="T26" fmla="*/ 2079 w 195"/>
                <a:gd name="T27" fmla="*/ 1411 h 264"/>
                <a:gd name="T28" fmla="*/ 2056 w 195"/>
                <a:gd name="T29" fmla="*/ 1443 h 264"/>
                <a:gd name="T30" fmla="*/ 1937 w 195"/>
                <a:gd name="T31" fmla="*/ 1350 h 264"/>
                <a:gd name="T32" fmla="*/ 1793 w 195"/>
                <a:gd name="T33" fmla="*/ 1461 h 264"/>
                <a:gd name="T34" fmla="*/ 1603 w 195"/>
                <a:gd name="T35" fmla="*/ 1578 h 264"/>
                <a:gd name="T36" fmla="*/ 1502 w 195"/>
                <a:gd name="T37" fmla="*/ 1629 h 264"/>
                <a:gd name="T38" fmla="*/ 1410 w 195"/>
                <a:gd name="T39" fmla="*/ 1600 h 264"/>
                <a:gd name="T40" fmla="*/ 1481 w 195"/>
                <a:gd name="T41" fmla="*/ 1719 h 264"/>
                <a:gd name="T42" fmla="*/ 1651 w 195"/>
                <a:gd name="T43" fmla="*/ 1992 h 264"/>
                <a:gd name="T44" fmla="*/ 1829 w 195"/>
                <a:gd name="T45" fmla="*/ 2157 h 264"/>
                <a:gd name="T46" fmla="*/ 1726 w 195"/>
                <a:gd name="T47" fmla="*/ 2244 h 264"/>
                <a:gd name="T48" fmla="*/ 1576 w 195"/>
                <a:gd name="T49" fmla="*/ 2437 h 264"/>
                <a:gd name="T50" fmla="*/ 1561 w 195"/>
                <a:gd name="T51" fmla="*/ 2519 h 264"/>
                <a:gd name="T52" fmla="*/ 1376 w 195"/>
                <a:gd name="T53" fmla="*/ 2527 h 264"/>
                <a:gd name="T54" fmla="*/ 1170 w 195"/>
                <a:gd name="T55" fmla="*/ 2583 h 264"/>
                <a:gd name="T56" fmla="*/ 975 w 195"/>
                <a:gd name="T57" fmla="*/ 2558 h 264"/>
                <a:gd name="T58" fmla="*/ 864 w 195"/>
                <a:gd name="T59" fmla="*/ 2536 h 264"/>
                <a:gd name="T60" fmla="*/ 699 w 195"/>
                <a:gd name="T61" fmla="*/ 2519 h 264"/>
                <a:gd name="T62" fmla="*/ 439 w 195"/>
                <a:gd name="T63" fmla="*/ 2484 h 264"/>
                <a:gd name="T64" fmla="*/ 254 w 195"/>
                <a:gd name="T65" fmla="*/ 2452 h 264"/>
                <a:gd name="T66" fmla="*/ 254 w 195"/>
                <a:gd name="T67" fmla="*/ 2344 h 264"/>
                <a:gd name="T68" fmla="*/ 366 w 195"/>
                <a:gd name="T69" fmla="*/ 2098 h 264"/>
                <a:gd name="T70" fmla="*/ 88 w 195"/>
                <a:gd name="T71" fmla="*/ 1849 h 264"/>
                <a:gd name="T72" fmla="*/ 1 w 195"/>
                <a:gd name="T73" fmla="*/ 1760 h 264"/>
                <a:gd name="T74" fmla="*/ 1 w 195"/>
                <a:gd name="T75" fmla="*/ 1629 h 264"/>
                <a:gd name="T76" fmla="*/ 0 w 195"/>
                <a:gd name="T77" fmla="*/ 1554 h 264"/>
                <a:gd name="T78" fmla="*/ 1 w 195"/>
                <a:gd name="T79" fmla="*/ 1300 h 264"/>
                <a:gd name="T80" fmla="*/ 62 w 195"/>
                <a:gd name="T81" fmla="*/ 952 h 264"/>
                <a:gd name="T82" fmla="*/ 320 w 195"/>
                <a:gd name="T83" fmla="*/ 805 h 264"/>
                <a:gd name="T84" fmla="*/ 315 w 195"/>
                <a:gd name="T85" fmla="*/ 697 h 264"/>
                <a:gd name="T86" fmla="*/ 465 w 195"/>
                <a:gd name="T87" fmla="*/ 558 h 264"/>
                <a:gd name="T88" fmla="*/ 397 w 195"/>
                <a:gd name="T89" fmla="*/ 479 h 264"/>
                <a:gd name="T90" fmla="*/ 403 w 195"/>
                <a:gd name="T91" fmla="*/ 427 h 264"/>
                <a:gd name="T92" fmla="*/ 602 w 195"/>
                <a:gd name="T93" fmla="*/ 414 h 264"/>
                <a:gd name="T94" fmla="*/ 658 w 195"/>
                <a:gd name="T95" fmla="*/ 453 h 264"/>
                <a:gd name="T96" fmla="*/ 728 w 195"/>
                <a:gd name="T97" fmla="*/ 368 h 264"/>
                <a:gd name="T98" fmla="*/ 804 w 195"/>
                <a:gd name="T99" fmla="*/ 336 h 264"/>
                <a:gd name="T100" fmla="*/ 817 w 195"/>
                <a:gd name="T101" fmla="*/ 273 h 264"/>
                <a:gd name="T102" fmla="*/ 771 w 195"/>
                <a:gd name="T103" fmla="*/ 201 h 264"/>
                <a:gd name="T104" fmla="*/ 804 w 195"/>
                <a:gd name="T105" fmla="*/ 163 h 264"/>
                <a:gd name="T106" fmla="*/ 791 w 195"/>
                <a:gd name="T107" fmla="*/ 59 h 264"/>
                <a:gd name="T108" fmla="*/ 817 w 195"/>
                <a:gd name="T109" fmla="*/ 0 h 264"/>
                <a:gd name="T110" fmla="*/ 937 w 195"/>
                <a:gd name="T111" fmla="*/ 2 h 264"/>
                <a:gd name="T112" fmla="*/ 1052 w 195"/>
                <a:gd name="T113" fmla="*/ 176 h 264"/>
                <a:gd name="T114" fmla="*/ 1149 w 195"/>
                <a:gd name="T115" fmla="*/ 208 h 264"/>
                <a:gd name="T116" fmla="*/ 1255 w 195"/>
                <a:gd name="T117" fmla="*/ 217 h 264"/>
                <a:gd name="T118" fmla="*/ 1210 w 195"/>
                <a:gd name="T119" fmla="*/ 299 h 26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5"/>
                <a:gd name="T181" fmla="*/ 0 h 264"/>
                <a:gd name="T182" fmla="*/ 195 w 195"/>
                <a:gd name="T183" fmla="*/ 264 h 26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5" h="264">
                  <a:moveTo>
                    <a:pt x="111" y="36"/>
                  </a:moveTo>
                  <a:cubicBezTo>
                    <a:pt x="112" y="38"/>
                    <a:pt x="112" y="38"/>
                    <a:pt x="112" y="38"/>
                  </a:cubicBezTo>
                  <a:cubicBezTo>
                    <a:pt x="114" y="36"/>
                    <a:pt x="114" y="36"/>
                    <a:pt x="114" y="36"/>
                  </a:cubicBezTo>
                  <a:cubicBezTo>
                    <a:pt x="117" y="35"/>
                    <a:pt x="117" y="35"/>
                    <a:pt x="117" y="35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24" y="34"/>
                    <a:pt x="124" y="34"/>
                    <a:pt x="124" y="34"/>
                  </a:cubicBezTo>
                  <a:cubicBezTo>
                    <a:pt x="131" y="30"/>
                    <a:pt x="126" y="30"/>
                    <a:pt x="137" y="29"/>
                  </a:cubicBezTo>
                  <a:cubicBezTo>
                    <a:pt x="137" y="31"/>
                    <a:pt x="137" y="31"/>
                    <a:pt x="137" y="31"/>
                  </a:cubicBezTo>
                  <a:cubicBezTo>
                    <a:pt x="138" y="30"/>
                    <a:pt x="138" y="30"/>
                    <a:pt x="138" y="30"/>
                  </a:cubicBezTo>
                  <a:cubicBezTo>
                    <a:pt x="140" y="27"/>
                    <a:pt x="140" y="27"/>
                    <a:pt x="140" y="27"/>
                  </a:cubicBezTo>
                  <a:cubicBezTo>
                    <a:pt x="142" y="24"/>
                    <a:pt x="142" y="24"/>
                    <a:pt x="142" y="24"/>
                  </a:cubicBezTo>
                  <a:cubicBezTo>
                    <a:pt x="145" y="21"/>
                    <a:pt x="145" y="21"/>
                    <a:pt x="145" y="21"/>
                  </a:cubicBezTo>
                  <a:cubicBezTo>
                    <a:pt x="149" y="20"/>
                    <a:pt x="149" y="20"/>
                    <a:pt x="149" y="20"/>
                  </a:cubicBezTo>
                  <a:cubicBezTo>
                    <a:pt x="151" y="21"/>
                    <a:pt x="151" y="21"/>
                    <a:pt x="151" y="21"/>
                  </a:cubicBezTo>
                  <a:cubicBezTo>
                    <a:pt x="147" y="22"/>
                    <a:pt x="147" y="22"/>
                    <a:pt x="147" y="22"/>
                  </a:cubicBezTo>
                  <a:cubicBezTo>
                    <a:pt x="145" y="25"/>
                    <a:pt x="145" y="25"/>
                    <a:pt x="145" y="25"/>
                  </a:cubicBezTo>
                  <a:cubicBezTo>
                    <a:pt x="144" y="27"/>
                    <a:pt x="144" y="27"/>
                    <a:pt x="144" y="27"/>
                  </a:cubicBezTo>
                  <a:cubicBezTo>
                    <a:pt x="147" y="25"/>
                    <a:pt x="147" y="25"/>
                    <a:pt x="147" y="25"/>
                  </a:cubicBezTo>
                  <a:cubicBezTo>
                    <a:pt x="150" y="24"/>
                    <a:pt x="150" y="24"/>
                    <a:pt x="150" y="24"/>
                  </a:cubicBezTo>
                  <a:cubicBezTo>
                    <a:pt x="153" y="23"/>
                    <a:pt x="153" y="23"/>
                    <a:pt x="153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58" y="25"/>
                    <a:pt x="158" y="25"/>
                    <a:pt x="158" y="25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61" y="30"/>
                    <a:pt x="161" y="30"/>
                    <a:pt x="161" y="30"/>
                  </a:cubicBezTo>
                  <a:cubicBezTo>
                    <a:pt x="162" y="30"/>
                    <a:pt x="162" y="30"/>
                    <a:pt x="162" y="30"/>
                  </a:cubicBezTo>
                  <a:cubicBezTo>
                    <a:pt x="164" y="32"/>
                    <a:pt x="164" y="32"/>
                    <a:pt x="164" y="32"/>
                  </a:cubicBezTo>
                  <a:cubicBezTo>
                    <a:pt x="167" y="32"/>
                    <a:pt x="167" y="32"/>
                    <a:pt x="167" y="32"/>
                  </a:cubicBezTo>
                  <a:cubicBezTo>
                    <a:pt x="168" y="32"/>
                    <a:pt x="168" y="32"/>
                    <a:pt x="168" y="32"/>
                  </a:cubicBezTo>
                  <a:cubicBezTo>
                    <a:pt x="170" y="34"/>
                    <a:pt x="170" y="34"/>
                    <a:pt x="170" y="34"/>
                  </a:cubicBezTo>
                  <a:cubicBezTo>
                    <a:pt x="171" y="37"/>
                    <a:pt x="171" y="37"/>
                    <a:pt x="171" y="37"/>
                  </a:cubicBezTo>
                  <a:cubicBezTo>
                    <a:pt x="172" y="42"/>
                    <a:pt x="172" y="42"/>
                    <a:pt x="172" y="42"/>
                  </a:cubicBezTo>
                  <a:cubicBezTo>
                    <a:pt x="174" y="44"/>
                    <a:pt x="174" y="44"/>
                    <a:pt x="174" y="44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80" y="45"/>
                    <a:pt x="180" y="45"/>
                    <a:pt x="180" y="45"/>
                  </a:cubicBezTo>
                  <a:cubicBezTo>
                    <a:pt x="181" y="49"/>
                    <a:pt x="181" y="49"/>
                    <a:pt x="181" y="49"/>
                  </a:cubicBezTo>
                  <a:cubicBezTo>
                    <a:pt x="182" y="52"/>
                    <a:pt x="182" y="52"/>
                    <a:pt x="182" y="52"/>
                  </a:cubicBezTo>
                  <a:cubicBezTo>
                    <a:pt x="184" y="55"/>
                    <a:pt x="184" y="55"/>
                    <a:pt x="184" y="55"/>
                  </a:cubicBezTo>
                  <a:cubicBezTo>
                    <a:pt x="184" y="61"/>
                    <a:pt x="184" y="61"/>
                    <a:pt x="184" y="61"/>
                  </a:cubicBezTo>
                  <a:cubicBezTo>
                    <a:pt x="183" y="66"/>
                    <a:pt x="183" y="66"/>
                    <a:pt x="183" y="66"/>
                  </a:cubicBezTo>
                  <a:cubicBezTo>
                    <a:pt x="181" y="70"/>
                    <a:pt x="181" y="70"/>
                    <a:pt x="181" y="70"/>
                  </a:cubicBezTo>
                  <a:cubicBezTo>
                    <a:pt x="179" y="75"/>
                    <a:pt x="179" y="75"/>
                    <a:pt x="179" y="75"/>
                  </a:cubicBezTo>
                  <a:cubicBezTo>
                    <a:pt x="179" y="78"/>
                    <a:pt x="179" y="78"/>
                    <a:pt x="179" y="78"/>
                  </a:cubicBezTo>
                  <a:cubicBezTo>
                    <a:pt x="182" y="80"/>
                    <a:pt x="182" y="80"/>
                    <a:pt x="182" y="80"/>
                  </a:cubicBezTo>
                  <a:cubicBezTo>
                    <a:pt x="185" y="82"/>
                    <a:pt x="185" y="82"/>
                    <a:pt x="185" y="82"/>
                  </a:cubicBezTo>
                  <a:cubicBezTo>
                    <a:pt x="185" y="86"/>
                    <a:pt x="185" y="86"/>
                    <a:pt x="185" y="86"/>
                  </a:cubicBezTo>
                  <a:cubicBezTo>
                    <a:pt x="186" y="90"/>
                    <a:pt x="186" y="90"/>
                    <a:pt x="186" y="90"/>
                  </a:cubicBezTo>
                  <a:cubicBezTo>
                    <a:pt x="187" y="100"/>
                    <a:pt x="188" y="102"/>
                    <a:pt x="188" y="113"/>
                  </a:cubicBezTo>
                  <a:cubicBezTo>
                    <a:pt x="189" y="118"/>
                    <a:pt x="189" y="118"/>
                    <a:pt x="189" y="118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4" y="125"/>
                    <a:pt x="194" y="125"/>
                    <a:pt x="194" y="125"/>
                  </a:cubicBezTo>
                  <a:cubicBezTo>
                    <a:pt x="195" y="126"/>
                    <a:pt x="195" y="126"/>
                    <a:pt x="195" y="126"/>
                  </a:cubicBezTo>
                  <a:cubicBezTo>
                    <a:pt x="195" y="128"/>
                    <a:pt x="195" y="128"/>
                    <a:pt x="195" y="128"/>
                  </a:cubicBezTo>
                  <a:cubicBezTo>
                    <a:pt x="195" y="136"/>
                    <a:pt x="195" y="136"/>
                    <a:pt x="195" y="136"/>
                  </a:cubicBezTo>
                  <a:cubicBezTo>
                    <a:pt x="193" y="143"/>
                    <a:pt x="193" y="143"/>
                    <a:pt x="193" y="143"/>
                  </a:cubicBezTo>
                  <a:cubicBezTo>
                    <a:pt x="192" y="145"/>
                    <a:pt x="192" y="145"/>
                    <a:pt x="192" y="145"/>
                  </a:cubicBezTo>
                  <a:cubicBezTo>
                    <a:pt x="192" y="146"/>
                    <a:pt x="192" y="146"/>
                    <a:pt x="192" y="146"/>
                  </a:cubicBezTo>
                  <a:cubicBezTo>
                    <a:pt x="192" y="146"/>
                    <a:pt x="192" y="146"/>
                    <a:pt x="192" y="146"/>
                  </a:cubicBezTo>
                  <a:cubicBezTo>
                    <a:pt x="192" y="146"/>
                    <a:pt x="192" y="146"/>
                    <a:pt x="192" y="146"/>
                  </a:cubicBezTo>
                  <a:cubicBezTo>
                    <a:pt x="189" y="146"/>
                    <a:pt x="189" y="146"/>
                    <a:pt x="189" y="146"/>
                  </a:cubicBezTo>
                  <a:cubicBezTo>
                    <a:pt x="186" y="142"/>
                    <a:pt x="186" y="142"/>
                    <a:pt x="186" y="142"/>
                  </a:cubicBezTo>
                  <a:cubicBezTo>
                    <a:pt x="184" y="138"/>
                    <a:pt x="184" y="138"/>
                    <a:pt x="184" y="138"/>
                  </a:cubicBezTo>
                  <a:cubicBezTo>
                    <a:pt x="180" y="137"/>
                    <a:pt x="180" y="137"/>
                    <a:pt x="180" y="137"/>
                  </a:cubicBezTo>
                  <a:cubicBezTo>
                    <a:pt x="179" y="141"/>
                    <a:pt x="179" y="141"/>
                    <a:pt x="179" y="141"/>
                  </a:cubicBezTo>
                  <a:cubicBezTo>
                    <a:pt x="178" y="146"/>
                    <a:pt x="178" y="146"/>
                    <a:pt x="178" y="146"/>
                  </a:cubicBezTo>
                  <a:cubicBezTo>
                    <a:pt x="173" y="147"/>
                    <a:pt x="173" y="147"/>
                    <a:pt x="173" y="147"/>
                  </a:cubicBezTo>
                  <a:cubicBezTo>
                    <a:pt x="167" y="149"/>
                    <a:pt x="167" y="149"/>
                    <a:pt x="167" y="149"/>
                  </a:cubicBezTo>
                  <a:cubicBezTo>
                    <a:pt x="163" y="151"/>
                    <a:pt x="163" y="151"/>
                    <a:pt x="163" y="151"/>
                  </a:cubicBezTo>
                  <a:cubicBezTo>
                    <a:pt x="160" y="155"/>
                    <a:pt x="160" y="155"/>
                    <a:pt x="160" y="155"/>
                  </a:cubicBezTo>
                  <a:cubicBezTo>
                    <a:pt x="153" y="159"/>
                    <a:pt x="153" y="159"/>
                    <a:pt x="153" y="159"/>
                  </a:cubicBezTo>
                  <a:cubicBezTo>
                    <a:pt x="149" y="160"/>
                    <a:pt x="149" y="160"/>
                    <a:pt x="149" y="160"/>
                  </a:cubicBezTo>
                  <a:cubicBezTo>
                    <a:pt x="146" y="161"/>
                    <a:pt x="146" y="161"/>
                    <a:pt x="146" y="161"/>
                  </a:cubicBezTo>
                  <a:cubicBezTo>
                    <a:pt x="143" y="162"/>
                    <a:pt x="143" y="162"/>
                    <a:pt x="143" y="162"/>
                  </a:cubicBezTo>
                  <a:cubicBezTo>
                    <a:pt x="140" y="163"/>
                    <a:pt x="140" y="163"/>
                    <a:pt x="140" y="163"/>
                  </a:cubicBezTo>
                  <a:cubicBezTo>
                    <a:pt x="139" y="166"/>
                    <a:pt x="139" y="166"/>
                    <a:pt x="139" y="166"/>
                  </a:cubicBezTo>
                  <a:cubicBezTo>
                    <a:pt x="138" y="169"/>
                    <a:pt x="138" y="169"/>
                    <a:pt x="138" y="169"/>
                  </a:cubicBezTo>
                  <a:cubicBezTo>
                    <a:pt x="137" y="169"/>
                    <a:pt x="137" y="169"/>
                    <a:pt x="137" y="169"/>
                  </a:cubicBezTo>
                  <a:cubicBezTo>
                    <a:pt x="135" y="167"/>
                    <a:pt x="135" y="167"/>
                    <a:pt x="135" y="167"/>
                  </a:cubicBezTo>
                  <a:cubicBezTo>
                    <a:pt x="131" y="163"/>
                    <a:pt x="131" y="163"/>
                    <a:pt x="131" y="163"/>
                  </a:cubicBezTo>
                  <a:cubicBezTo>
                    <a:pt x="130" y="164"/>
                    <a:pt x="130" y="164"/>
                    <a:pt x="130" y="164"/>
                  </a:cubicBezTo>
                  <a:cubicBezTo>
                    <a:pt x="130" y="168"/>
                    <a:pt x="130" y="168"/>
                    <a:pt x="130" y="168"/>
                  </a:cubicBezTo>
                  <a:cubicBezTo>
                    <a:pt x="133" y="172"/>
                    <a:pt x="133" y="172"/>
                    <a:pt x="133" y="172"/>
                  </a:cubicBezTo>
                  <a:cubicBezTo>
                    <a:pt x="138" y="175"/>
                    <a:pt x="138" y="175"/>
                    <a:pt x="138" y="175"/>
                  </a:cubicBezTo>
                  <a:cubicBezTo>
                    <a:pt x="139" y="180"/>
                    <a:pt x="139" y="180"/>
                    <a:pt x="139" y="180"/>
                  </a:cubicBezTo>
                  <a:cubicBezTo>
                    <a:pt x="138" y="187"/>
                    <a:pt x="138" y="187"/>
                    <a:pt x="138" y="187"/>
                  </a:cubicBezTo>
                  <a:cubicBezTo>
                    <a:pt x="142" y="193"/>
                    <a:pt x="142" y="193"/>
                    <a:pt x="142" y="193"/>
                  </a:cubicBezTo>
                  <a:cubicBezTo>
                    <a:pt x="153" y="202"/>
                    <a:pt x="153" y="202"/>
                    <a:pt x="153" y="202"/>
                  </a:cubicBezTo>
                  <a:cubicBezTo>
                    <a:pt x="158" y="208"/>
                    <a:pt x="158" y="208"/>
                    <a:pt x="158" y="208"/>
                  </a:cubicBezTo>
                  <a:cubicBezTo>
                    <a:pt x="161" y="211"/>
                    <a:pt x="161" y="211"/>
                    <a:pt x="161" y="211"/>
                  </a:cubicBezTo>
                  <a:cubicBezTo>
                    <a:pt x="168" y="216"/>
                    <a:pt x="168" y="216"/>
                    <a:pt x="168" y="216"/>
                  </a:cubicBezTo>
                  <a:cubicBezTo>
                    <a:pt x="170" y="219"/>
                    <a:pt x="170" y="219"/>
                    <a:pt x="170" y="219"/>
                  </a:cubicBezTo>
                  <a:cubicBezTo>
                    <a:pt x="169" y="222"/>
                    <a:pt x="169" y="222"/>
                    <a:pt x="169" y="222"/>
                  </a:cubicBezTo>
                  <a:cubicBezTo>
                    <a:pt x="166" y="224"/>
                    <a:pt x="166" y="224"/>
                    <a:pt x="166" y="224"/>
                  </a:cubicBezTo>
                  <a:cubicBezTo>
                    <a:pt x="162" y="225"/>
                    <a:pt x="162" y="225"/>
                    <a:pt x="162" y="225"/>
                  </a:cubicBezTo>
                  <a:cubicBezTo>
                    <a:pt x="160" y="228"/>
                    <a:pt x="160" y="228"/>
                    <a:pt x="160" y="228"/>
                  </a:cubicBezTo>
                  <a:cubicBezTo>
                    <a:pt x="159" y="233"/>
                    <a:pt x="159" y="233"/>
                    <a:pt x="159" y="233"/>
                  </a:cubicBezTo>
                  <a:cubicBezTo>
                    <a:pt x="149" y="236"/>
                    <a:pt x="149" y="236"/>
                    <a:pt x="149" y="236"/>
                  </a:cubicBezTo>
                  <a:cubicBezTo>
                    <a:pt x="147" y="241"/>
                    <a:pt x="147" y="241"/>
                    <a:pt x="147" y="241"/>
                  </a:cubicBezTo>
                  <a:cubicBezTo>
                    <a:pt x="147" y="248"/>
                    <a:pt x="147" y="248"/>
                    <a:pt x="147" y="248"/>
                  </a:cubicBezTo>
                  <a:cubicBezTo>
                    <a:pt x="150" y="255"/>
                    <a:pt x="150" y="255"/>
                    <a:pt x="150" y="255"/>
                  </a:cubicBezTo>
                  <a:cubicBezTo>
                    <a:pt x="150" y="258"/>
                    <a:pt x="150" y="258"/>
                    <a:pt x="150" y="258"/>
                  </a:cubicBezTo>
                  <a:cubicBezTo>
                    <a:pt x="147" y="259"/>
                    <a:pt x="147" y="259"/>
                    <a:pt x="147" y="259"/>
                  </a:cubicBezTo>
                  <a:cubicBezTo>
                    <a:pt x="145" y="256"/>
                    <a:pt x="145" y="256"/>
                    <a:pt x="145" y="256"/>
                  </a:cubicBezTo>
                  <a:cubicBezTo>
                    <a:pt x="138" y="256"/>
                    <a:pt x="138" y="256"/>
                    <a:pt x="138" y="256"/>
                  </a:cubicBezTo>
                  <a:cubicBezTo>
                    <a:pt x="134" y="254"/>
                    <a:pt x="134" y="254"/>
                    <a:pt x="134" y="254"/>
                  </a:cubicBezTo>
                  <a:cubicBezTo>
                    <a:pt x="132" y="256"/>
                    <a:pt x="132" y="256"/>
                    <a:pt x="132" y="256"/>
                  </a:cubicBezTo>
                  <a:cubicBezTo>
                    <a:pt x="128" y="257"/>
                    <a:pt x="128" y="257"/>
                    <a:pt x="128" y="257"/>
                  </a:cubicBezTo>
                  <a:cubicBezTo>
                    <a:pt x="123" y="257"/>
                    <a:pt x="123" y="257"/>
                    <a:pt x="123" y="257"/>
                  </a:cubicBezTo>
                  <a:cubicBezTo>
                    <a:pt x="118" y="257"/>
                    <a:pt x="118" y="257"/>
                    <a:pt x="118" y="257"/>
                  </a:cubicBezTo>
                  <a:cubicBezTo>
                    <a:pt x="114" y="260"/>
                    <a:pt x="114" y="260"/>
                    <a:pt x="114" y="260"/>
                  </a:cubicBezTo>
                  <a:cubicBezTo>
                    <a:pt x="109" y="262"/>
                    <a:pt x="109" y="262"/>
                    <a:pt x="109" y="262"/>
                  </a:cubicBezTo>
                  <a:cubicBezTo>
                    <a:pt x="103" y="262"/>
                    <a:pt x="103" y="262"/>
                    <a:pt x="103" y="262"/>
                  </a:cubicBezTo>
                  <a:cubicBezTo>
                    <a:pt x="98" y="258"/>
                    <a:pt x="98" y="258"/>
                    <a:pt x="98" y="258"/>
                  </a:cubicBezTo>
                  <a:cubicBezTo>
                    <a:pt x="93" y="257"/>
                    <a:pt x="93" y="257"/>
                    <a:pt x="93" y="257"/>
                  </a:cubicBezTo>
                  <a:cubicBezTo>
                    <a:pt x="90" y="260"/>
                    <a:pt x="90" y="260"/>
                    <a:pt x="90" y="260"/>
                  </a:cubicBezTo>
                  <a:cubicBezTo>
                    <a:pt x="88" y="263"/>
                    <a:pt x="88" y="263"/>
                    <a:pt x="88" y="263"/>
                  </a:cubicBezTo>
                  <a:cubicBezTo>
                    <a:pt x="86" y="264"/>
                    <a:pt x="86" y="264"/>
                    <a:pt x="86" y="264"/>
                  </a:cubicBezTo>
                  <a:cubicBezTo>
                    <a:pt x="82" y="262"/>
                    <a:pt x="82" y="262"/>
                    <a:pt x="82" y="262"/>
                  </a:cubicBezTo>
                  <a:cubicBezTo>
                    <a:pt x="80" y="258"/>
                    <a:pt x="80" y="258"/>
                    <a:pt x="80" y="258"/>
                  </a:cubicBezTo>
                  <a:cubicBezTo>
                    <a:pt x="76" y="256"/>
                    <a:pt x="76" y="256"/>
                    <a:pt x="76" y="256"/>
                  </a:cubicBezTo>
                  <a:cubicBezTo>
                    <a:pt x="72" y="256"/>
                    <a:pt x="72" y="256"/>
                    <a:pt x="72" y="256"/>
                  </a:cubicBezTo>
                  <a:cubicBezTo>
                    <a:pt x="67" y="258"/>
                    <a:pt x="67" y="258"/>
                    <a:pt x="67" y="258"/>
                  </a:cubicBezTo>
                  <a:cubicBezTo>
                    <a:pt x="65" y="256"/>
                    <a:pt x="65" y="256"/>
                    <a:pt x="65" y="256"/>
                  </a:cubicBezTo>
                  <a:cubicBezTo>
                    <a:pt x="61" y="254"/>
                    <a:pt x="61" y="254"/>
                    <a:pt x="61" y="254"/>
                  </a:cubicBezTo>
                  <a:cubicBezTo>
                    <a:pt x="56" y="252"/>
                    <a:pt x="56" y="252"/>
                    <a:pt x="56" y="252"/>
                  </a:cubicBezTo>
                  <a:cubicBezTo>
                    <a:pt x="52" y="251"/>
                    <a:pt x="52" y="251"/>
                    <a:pt x="52" y="251"/>
                  </a:cubicBezTo>
                  <a:cubicBezTo>
                    <a:pt x="41" y="252"/>
                    <a:pt x="41" y="252"/>
                    <a:pt x="41" y="252"/>
                  </a:cubicBezTo>
                  <a:cubicBezTo>
                    <a:pt x="36" y="252"/>
                    <a:pt x="36" y="252"/>
                    <a:pt x="36" y="252"/>
                  </a:cubicBezTo>
                  <a:cubicBezTo>
                    <a:pt x="30" y="252"/>
                    <a:pt x="30" y="252"/>
                    <a:pt x="30" y="252"/>
                  </a:cubicBezTo>
                  <a:cubicBezTo>
                    <a:pt x="26" y="252"/>
                    <a:pt x="26" y="252"/>
                    <a:pt x="26" y="252"/>
                  </a:cubicBezTo>
                  <a:cubicBezTo>
                    <a:pt x="23" y="249"/>
                    <a:pt x="23" y="249"/>
                    <a:pt x="23" y="249"/>
                  </a:cubicBezTo>
                  <a:cubicBezTo>
                    <a:pt x="23" y="249"/>
                    <a:pt x="23" y="249"/>
                    <a:pt x="23" y="249"/>
                  </a:cubicBezTo>
                  <a:cubicBezTo>
                    <a:pt x="22" y="248"/>
                    <a:pt x="22" y="248"/>
                    <a:pt x="22" y="248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3" y="238"/>
                    <a:pt x="23" y="238"/>
                    <a:pt x="23" y="238"/>
                  </a:cubicBezTo>
                  <a:cubicBezTo>
                    <a:pt x="24" y="232"/>
                    <a:pt x="24" y="232"/>
                    <a:pt x="24" y="232"/>
                  </a:cubicBezTo>
                  <a:cubicBezTo>
                    <a:pt x="28" y="222"/>
                    <a:pt x="28" y="222"/>
                    <a:pt x="28" y="222"/>
                  </a:cubicBezTo>
                  <a:cubicBezTo>
                    <a:pt x="30" y="217"/>
                    <a:pt x="30" y="217"/>
                    <a:pt x="30" y="217"/>
                  </a:cubicBezTo>
                  <a:cubicBezTo>
                    <a:pt x="34" y="213"/>
                    <a:pt x="34" y="213"/>
                    <a:pt x="34" y="213"/>
                  </a:cubicBezTo>
                  <a:cubicBezTo>
                    <a:pt x="38" y="208"/>
                    <a:pt x="38" y="208"/>
                    <a:pt x="38" y="208"/>
                  </a:cubicBezTo>
                  <a:cubicBezTo>
                    <a:pt x="40" y="204"/>
                    <a:pt x="40" y="204"/>
                    <a:pt x="40" y="204"/>
                  </a:cubicBezTo>
                  <a:cubicBezTo>
                    <a:pt x="32" y="199"/>
                    <a:pt x="19" y="193"/>
                    <a:pt x="10" y="192"/>
                  </a:cubicBezTo>
                  <a:cubicBezTo>
                    <a:pt x="8" y="188"/>
                    <a:pt x="8" y="188"/>
                    <a:pt x="8" y="188"/>
                  </a:cubicBezTo>
                  <a:cubicBezTo>
                    <a:pt x="6" y="184"/>
                    <a:pt x="6" y="184"/>
                    <a:pt x="6" y="184"/>
                  </a:cubicBezTo>
                  <a:cubicBezTo>
                    <a:pt x="4" y="182"/>
                    <a:pt x="4" y="182"/>
                    <a:pt x="4" y="182"/>
                  </a:cubicBezTo>
                  <a:cubicBezTo>
                    <a:pt x="1" y="179"/>
                    <a:pt x="1" y="179"/>
                    <a:pt x="1" y="179"/>
                  </a:cubicBezTo>
                  <a:cubicBezTo>
                    <a:pt x="1" y="179"/>
                    <a:pt x="1" y="179"/>
                    <a:pt x="1" y="179"/>
                  </a:cubicBezTo>
                  <a:cubicBezTo>
                    <a:pt x="4" y="177"/>
                    <a:pt x="4" y="177"/>
                    <a:pt x="4" y="177"/>
                  </a:cubicBezTo>
                  <a:cubicBezTo>
                    <a:pt x="4" y="172"/>
                    <a:pt x="4" y="172"/>
                    <a:pt x="4" y="172"/>
                  </a:cubicBezTo>
                  <a:cubicBezTo>
                    <a:pt x="3" y="169"/>
                    <a:pt x="3" y="169"/>
                    <a:pt x="3" y="169"/>
                  </a:cubicBezTo>
                  <a:cubicBezTo>
                    <a:pt x="1" y="166"/>
                    <a:pt x="1" y="166"/>
                    <a:pt x="1" y="166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0" y="147"/>
                    <a:pt x="3" y="150"/>
                    <a:pt x="3" y="140"/>
                  </a:cubicBezTo>
                  <a:cubicBezTo>
                    <a:pt x="1" y="137"/>
                    <a:pt x="1" y="137"/>
                    <a:pt x="1" y="137"/>
                  </a:cubicBezTo>
                  <a:cubicBezTo>
                    <a:pt x="2" y="135"/>
                    <a:pt x="2" y="135"/>
                    <a:pt x="2" y="135"/>
                  </a:cubicBezTo>
                  <a:cubicBezTo>
                    <a:pt x="1" y="132"/>
                    <a:pt x="1" y="132"/>
                    <a:pt x="1" y="132"/>
                  </a:cubicBezTo>
                  <a:cubicBezTo>
                    <a:pt x="1" y="128"/>
                    <a:pt x="1" y="128"/>
                    <a:pt x="1" y="128"/>
                  </a:cubicBezTo>
                  <a:cubicBezTo>
                    <a:pt x="1" y="125"/>
                    <a:pt x="1" y="125"/>
                    <a:pt x="1" y="125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6" y="114"/>
                    <a:pt x="6" y="106"/>
                    <a:pt x="6" y="97"/>
                  </a:cubicBezTo>
                  <a:cubicBezTo>
                    <a:pt x="15" y="97"/>
                    <a:pt x="18" y="108"/>
                    <a:pt x="21" y="92"/>
                  </a:cubicBezTo>
                  <a:cubicBezTo>
                    <a:pt x="26" y="90"/>
                    <a:pt x="26" y="90"/>
                    <a:pt x="26" y="90"/>
                  </a:cubicBezTo>
                  <a:cubicBezTo>
                    <a:pt x="29" y="86"/>
                    <a:pt x="29" y="86"/>
                    <a:pt x="29" y="86"/>
                  </a:cubicBezTo>
                  <a:cubicBezTo>
                    <a:pt x="30" y="82"/>
                    <a:pt x="30" y="82"/>
                    <a:pt x="30" y="82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30" y="65"/>
                    <a:pt x="33" y="60"/>
                    <a:pt x="35" y="54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1" y="52"/>
                    <a:pt x="41" y="52"/>
                    <a:pt x="41" y="52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6" y="45"/>
                    <a:pt x="36" y="45"/>
                    <a:pt x="36" y="45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60" y="50"/>
                    <a:pt x="60" y="50"/>
                    <a:pt x="60" y="50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5" y="52"/>
                    <a:pt x="65" y="52"/>
                    <a:pt x="65" y="52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5" y="50"/>
                    <a:pt x="64" y="41"/>
                    <a:pt x="68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8" y="36"/>
                    <a:pt x="78" y="36"/>
                    <a:pt x="78" y="36"/>
                  </a:cubicBezTo>
                  <a:cubicBezTo>
                    <a:pt x="75" y="34"/>
                    <a:pt x="75" y="34"/>
                    <a:pt x="75" y="34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3" y="24"/>
                    <a:pt x="73" y="24"/>
                    <a:pt x="73" y="24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7" y="15"/>
                    <a:pt x="77" y="15"/>
                    <a:pt x="77" y="15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3" y="6"/>
                    <a:pt x="73" y="6"/>
                    <a:pt x="73" y="6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87" y="2"/>
                    <a:pt x="87" y="2"/>
                    <a:pt x="87" y="2"/>
                  </a:cubicBezTo>
                  <a:cubicBezTo>
                    <a:pt x="87" y="4"/>
                    <a:pt x="87" y="4"/>
                    <a:pt x="87" y="4"/>
                  </a:cubicBezTo>
                  <a:cubicBezTo>
                    <a:pt x="94" y="3"/>
                    <a:pt x="101" y="10"/>
                    <a:pt x="94" y="16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8" y="18"/>
                    <a:pt x="98" y="18"/>
                    <a:pt x="98" y="18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2" y="30"/>
                    <a:pt x="112" y="30"/>
                    <a:pt x="112" y="30"/>
                  </a:cubicBezTo>
                  <a:cubicBezTo>
                    <a:pt x="110" y="34"/>
                    <a:pt x="110" y="34"/>
                    <a:pt x="110" y="34"/>
                  </a:cubicBezTo>
                  <a:lnTo>
                    <a:pt x="111" y="36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93" name="Freeform 71"/>
            <p:cNvSpPr>
              <a:spLocks noChangeAspect="1"/>
            </p:cNvSpPr>
            <p:nvPr/>
          </p:nvSpPr>
          <p:spPr bwMode="auto">
            <a:xfrm>
              <a:off x="4077" y="3238"/>
              <a:ext cx="202" cy="187"/>
            </a:xfrm>
            <a:custGeom>
              <a:avLst/>
              <a:gdLst>
                <a:gd name="T0" fmla="*/ 1609 w 163"/>
                <a:gd name="T1" fmla="*/ 118 h 151"/>
                <a:gd name="T2" fmla="*/ 1347 w 163"/>
                <a:gd name="T3" fmla="*/ 208 h 151"/>
                <a:gd name="T4" fmla="*/ 1145 w 163"/>
                <a:gd name="T5" fmla="*/ 167 h 151"/>
                <a:gd name="T6" fmla="*/ 881 w 163"/>
                <a:gd name="T7" fmla="*/ 239 h 151"/>
                <a:gd name="T8" fmla="*/ 740 w 163"/>
                <a:gd name="T9" fmla="*/ 284 h 151"/>
                <a:gd name="T10" fmla="*/ 530 w 163"/>
                <a:gd name="T11" fmla="*/ 378 h 151"/>
                <a:gd name="T12" fmla="*/ 284 w 163"/>
                <a:gd name="T13" fmla="*/ 495 h 151"/>
                <a:gd name="T14" fmla="*/ 209 w 163"/>
                <a:gd name="T15" fmla="*/ 575 h 151"/>
                <a:gd name="T16" fmla="*/ 135 w 163"/>
                <a:gd name="T17" fmla="*/ 791 h 151"/>
                <a:gd name="T18" fmla="*/ 40 w 163"/>
                <a:gd name="T19" fmla="*/ 931 h 151"/>
                <a:gd name="T20" fmla="*/ 0 w 163"/>
                <a:gd name="T21" fmla="*/ 973 h 151"/>
                <a:gd name="T22" fmla="*/ 95 w 163"/>
                <a:gd name="T23" fmla="*/ 1101 h 151"/>
                <a:gd name="T24" fmla="*/ 278 w 163"/>
                <a:gd name="T25" fmla="*/ 1201 h 151"/>
                <a:gd name="T26" fmla="*/ 185 w 163"/>
                <a:gd name="T27" fmla="*/ 1269 h 151"/>
                <a:gd name="T28" fmla="*/ 321 w 163"/>
                <a:gd name="T29" fmla="*/ 1442 h 151"/>
                <a:gd name="T30" fmla="*/ 394 w 163"/>
                <a:gd name="T31" fmla="*/ 1409 h 151"/>
                <a:gd name="T32" fmla="*/ 622 w 163"/>
                <a:gd name="T33" fmla="*/ 1419 h 151"/>
                <a:gd name="T34" fmla="*/ 771 w 163"/>
                <a:gd name="T35" fmla="*/ 1376 h 151"/>
                <a:gd name="T36" fmla="*/ 924 w 163"/>
                <a:gd name="T37" fmla="*/ 1442 h 151"/>
                <a:gd name="T38" fmla="*/ 924 w 163"/>
                <a:gd name="T39" fmla="*/ 1529 h 151"/>
                <a:gd name="T40" fmla="*/ 1136 w 163"/>
                <a:gd name="T41" fmla="*/ 1555 h 151"/>
                <a:gd name="T42" fmla="*/ 1183 w 163"/>
                <a:gd name="T43" fmla="*/ 1442 h 151"/>
                <a:gd name="T44" fmla="*/ 1103 w 163"/>
                <a:gd name="T45" fmla="*/ 1376 h 151"/>
                <a:gd name="T46" fmla="*/ 975 w 163"/>
                <a:gd name="T47" fmla="*/ 1318 h 151"/>
                <a:gd name="T48" fmla="*/ 859 w 163"/>
                <a:gd name="T49" fmla="*/ 1246 h 151"/>
                <a:gd name="T50" fmla="*/ 711 w 163"/>
                <a:gd name="T51" fmla="*/ 1184 h 151"/>
                <a:gd name="T52" fmla="*/ 829 w 163"/>
                <a:gd name="T53" fmla="*/ 1164 h 151"/>
                <a:gd name="T54" fmla="*/ 802 w 163"/>
                <a:gd name="T55" fmla="*/ 1068 h 151"/>
                <a:gd name="T56" fmla="*/ 881 w 163"/>
                <a:gd name="T57" fmla="*/ 1064 h 151"/>
                <a:gd name="T58" fmla="*/ 924 w 163"/>
                <a:gd name="T59" fmla="*/ 1089 h 151"/>
                <a:gd name="T60" fmla="*/ 829 w 163"/>
                <a:gd name="T61" fmla="*/ 956 h 151"/>
                <a:gd name="T62" fmla="*/ 699 w 163"/>
                <a:gd name="T63" fmla="*/ 806 h 151"/>
                <a:gd name="T64" fmla="*/ 693 w 163"/>
                <a:gd name="T65" fmla="*/ 603 h 151"/>
                <a:gd name="T66" fmla="*/ 746 w 163"/>
                <a:gd name="T67" fmla="*/ 607 h 151"/>
                <a:gd name="T68" fmla="*/ 866 w 163"/>
                <a:gd name="T69" fmla="*/ 680 h 151"/>
                <a:gd name="T70" fmla="*/ 994 w 163"/>
                <a:gd name="T71" fmla="*/ 759 h 151"/>
                <a:gd name="T72" fmla="*/ 938 w 163"/>
                <a:gd name="T73" fmla="*/ 670 h 151"/>
                <a:gd name="T74" fmla="*/ 1073 w 163"/>
                <a:gd name="T75" fmla="*/ 759 h 151"/>
                <a:gd name="T76" fmla="*/ 1015 w 163"/>
                <a:gd name="T77" fmla="*/ 613 h 151"/>
                <a:gd name="T78" fmla="*/ 1145 w 163"/>
                <a:gd name="T79" fmla="*/ 651 h 151"/>
                <a:gd name="T80" fmla="*/ 1035 w 163"/>
                <a:gd name="T81" fmla="*/ 487 h 151"/>
                <a:gd name="T82" fmla="*/ 1216 w 163"/>
                <a:gd name="T83" fmla="*/ 400 h 151"/>
                <a:gd name="T84" fmla="*/ 1330 w 163"/>
                <a:gd name="T85" fmla="*/ 352 h 151"/>
                <a:gd name="T86" fmla="*/ 1578 w 163"/>
                <a:gd name="T87" fmla="*/ 378 h 151"/>
                <a:gd name="T88" fmla="*/ 1677 w 163"/>
                <a:gd name="T89" fmla="*/ 239 h 151"/>
                <a:gd name="T90" fmla="*/ 1725 w 163"/>
                <a:gd name="T91" fmla="*/ 62 h 15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63"/>
                <a:gd name="T139" fmla="*/ 0 h 151"/>
                <a:gd name="T140" fmla="*/ 163 w 163"/>
                <a:gd name="T141" fmla="*/ 151 h 15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63" h="151">
                  <a:moveTo>
                    <a:pt x="156" y="0"/>
                  </a:moveTo>
                  <a:cubicBezTo>
                    <a:pt x="151" y="2"/>
                    <a:pt x="151" y="2"/>
                    <a:pt x="151" y="2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37" y="21"/>
                    <a:pt x="137" y="21"/>
                    <a:pt x="137" y="21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94" y="22"/>
                    <a:pt x="94" y="22"/>
                    <a:pt x="94" y="22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69" y="27"/>
                    <a:pt x="69" y="27"/>
                    <a:pt x="69" y="27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9" y="105"/>
                    <a:pt x="9" y="105"/>
                    <a:pt x="9" y="105"/>
                  </a:cubicBezTo>
                  <a:cubicBezTo>
                    <a:pt x="18" y="117"/>
                    <a:pt x="18" y="117"/>
                    <a:pt x="18" y="117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8" y="118"/>
                    <a:pt x="28" y="118"/>
                    <a:pt x="28" y="118"/>
                  </a:cubicBezTo>
                  <a:cubicBezTo>
                    <a:pt x="23" y="120"/>
                    <a:pt x="23" y="120"/>
                    <a:pt x="23" y="120"/>
                  </a:cubicBezTo>
                  <a:cubicBezTo>
                    <a:pt x="18" y="120"/>
                    <a:pt x="18" y="120"/>
                    <a:pt x="18" y="120"/>
                  </a:cubicBezTo>
                  <a:cubicBezTo>
                    <a:pt x="25" y="128"/>
                    <a:pt x="25" y="128"/>
                    <a:pt x="25" y="128"/>
                  </a:cubicBezTo>
                  <a:cubicBezTo>
                    <a:pt x="29" y="134"/>
                    <a:pt x="29" y="134"/>
                    <a:pt x="29" y="134"/>
                  </a:cubicBezTo>
                  <a:cubicBezTo>
                    <a:pt x="31" y="137"/>
                    <a:pt x="31" y="137"/>
                    <a:pt x="31" y="137"/>
                  </a:cubicBezTo>
                  <a:cubicBezTo>
                    <a:pt x="34" y="136"/>
                    <a:pt x="34" y="136"/>
                    <a:pt x="34" y="136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7" y="134"/>
                    <a:pt x="37" y="134"/>
                    <a:pt x="37" y="134"/>
                  </a:cubicBezTo>
                  <a:cubicBezTo>
                    <a:pt x="44" y="136"/>
                    <a:pt x="44" y="136"/>
                    <a:pt x="44" y="136"/>
                  </a:cubicBezTo>
                  <a:cubicBezTo>
                    <a:pt x="53" y="134"/>
                    <a:pt x="53" y="134"/>
                    <a:pt x="53" y="134"/>
                  </a:cubicBezTo>
                  <a:cubicBezTo>
                    <a:pt x="59" y="135"/>
                    <a:pt x="59" y="135"/>
                    <a:pt x="59" y="135"/>
                  </a:cubicBezTo>
                  <a:cubicBezTo>
                    <a:pt x="66" y="133"/>
                    <a:pt x="66" y="133"/>
                    <a:pt x="66" y="133"/>
                  </a:cubicBezTo>
                  <a:cubicBezTo>
                    <a:pt x="71" y="134"/>
                    <a:pt x="71" y="134"/>
                    <a:pt x="71" y="134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7" y="135"/>
                    <a:pt x="77" y="135"/>
                    <a:pt x="77" y="135"/>
                  </a:cubicBezTo>
                  <a:cubicBezTo>
                    <a:pt x="81" y="137"/>
                    <a:pt x="81" y="137"/>
                    <a:pt x="81" y="137"/>
                  </a:cubicBezTo>
                  <a:cubicBezTo>
                    <a:pt x="87" y="137"/>
                    <a:pt x="87" y="137"/>
                    <a:pt x="87" y="137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2" y="144"/>
                    <a:pt x="82" y="144"/>
                    <a:pt x="82" y="144"/>
                  </a:cubicBezTo>
                  <a:cubicBezTo>
                    <a:pt x="87" y="145"/>
                    <a:pt x="87" y="145"/>
                    <a:pt x="87" y="145"/>
                  </a:cubicBezTo>
                  <a:cubicBezTo>
                    <a:pt x="94" y="144"/>
                    <a:pt x="94" y="144"/>
                    <a:pt x="94" y="144"/>
                  </a:cubicBezTo>
                  <a:cubicBezTo>
                    <a:pt x="101" y="142"/>
                    <a:pt x="101" y="142"/>
                    <a:pt x="101" y="142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14" y="151"/>
                    <a:pt x="114" y="151"/>
                    <a:pt x="114" y="151"/>
                  </a:cubicBezTo>
                  <a:cubicBezTo>
                    <a:pt x="113" y="148"/>
                    <a:pt x="113" y="148"/>
                    <a:pt x="113" y="148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1" y="133"/>
                    <a:pt x="111" y="133"/>
                    <a:pt x="111" y="133"/>
                  </a:cubicBezTo>
                  <a:cubicBezTo>
                    <a:pt x="107" y="131"/>
                    <a:pt x="107" y="131"/>
                    <a:pt x="107" y="131"/>
                  </a:cubicBezTo>
                  <a:cubicBezTo>
                    <a:pt x="104" y="131"/>
                    <a:pt x="104" y="131"/>
                    <a:pt x="104" y="131"/>
                  </a:cubicBezTo>
                  <a:cubicBezTo>
                    <a:pt x="100" y="128"/>
                    <a:pt x="100" y="128"/>
                    <a:pt x="100" y="128"/>
                  </a:cubicBezTo>
                  <a:cubicBezTo>
                    <a:pt x="96" y="125"/>
                    <a:pt x="96" y="125"/>
                    <a:pt x="96" y="125"/>
                  </a:cubicBezTo>
                  <a:cubicBezTo>
                    <a:pt x="92" y="125"/>
                    <a:pt x="92" y="125"/>
                    <a:pt x="92" y="125"/>
                  </a:cubicBezTo>
                  <a:cubicBezTo>
                    <a:pt x="89" y="120"/>
                    <a:pt x="89" y="120"/>
                    <a:pt x="89" y="120"/>
                  </a:cubicBezTo>
                  <a:cubicBezTo>
                    <a:pt x="85" y="120"/>
                    <a:pt x="85" y="120"/>
                    <a:pt x="85" y="120"/>
                  </a:cubicBezTo>
                  <a:cubicBezTo>
                    <a:pt x="81" y="119"/>
                    <a:pt x="81" y="119"/>
                    <a:pt x="81" y="119"/>
                  </a:cubicBezTo>
                  <a:cubicBezTo>
                    <a:pt x="76" y="118"/>
                    <a:pt x="76" y="118"/>
                    <a:pt x="76" y="118"/>
                  </a:cubicBezTo>
                  <a:cubicBezTo>
                    <a:pt x="70" y="116"/>
                    <a:pt x="70" y="116"/>
                    <a:pt x="70" y="116"/>
                  </a:cubicBezTo>
                  <a:cubicBezTo>
                    <a:pt x="67" y="113"/>
                    <a:pt x="67" y="113"/>
                    <a:pt x="67" y="113"/>
                  </a:cubicBezTo>
                  <a:cubicBezTo>
                    <a:pt x="72" y="112"/>
                    <a:pt x="72" y="112"/>
                    <a:pt x="72" y="112"/>
                  </a:cubicBezTo>
                  <a:cubicBezTo>
                    <a:pt x="75" y="112"/>
                    <a:pt x="75" y="112"/>
                    <a:pt x="75" y="112"/>
                  </a:cubicBezTo>
                  <a:cubicBezTo>
                    <a:pt x="78" y="111"/>
                    <a:pt x="78" y="111"/>
                    <a:pt x="78" y="111"/>
                  </a:cubicBezTo>
                  <a:cubicBezTo>
                    <a:pt x="79" y="109"/>
                    <a:pt x="79" y="109"/>
                    <a:pt x="79" y="109"/>
                  </a:cubicBezTo>
                  <a:cubicBezTo>
                    <a:pt x="78" y="107"/>
                    <a:pt x="78" y="107"/>
                    <a:pt x="78" y="107"/>
                  </a:cubicBezTo>
                  <a:cubicBezTo>
                    <a:pt x="76" y="102"/>
                    <a:pt x="76" y="102"/>
                    <a:pt x="76" y="102"/>
                  </a:cubicBezTo>
                  <a:cubicBezTo>
                    <a:pt x="76" y="98"/>
                    <a:pt x="76" y="98"/>
                    <a:pt x="76" y="98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3" y="101"/>
                    <a:pt x="83" y="101"/>
                    <a:pt x="83" y="101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85" y="105"/>
                    <a:pt x="85" y="105"/>
                    <a:pt x="85" y="105"/>
                  </a:cubicBezTo>
                  <a:cubicBezTo>
                    <a:pt x="87" y="103"/>
                    <a:pt x="87" y="103"/>
                    <a:pt x="87" y="103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2" y="95"/>
                    <a:pt x="82" y="95"/>
                    <a:pt x="82" y="95"/>
                  </a:cubicBezTo>
                  <a:cubicBezTo>
                    <a:pt x="78" y="91"/>
                    <a:pt x="78" y="91"/>
                    <a:pt x="78" y="91"/>
                  </a:cubicBezTo>
                  <a:cubicBezTo>
                    <a:pt x="73" y="87"/>
                    <a:pt x="73" y="87"/>
                    <a:pt x="73" y="87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66" y="77"/>
                    <a:pt x="66" y="77"/>
                    <a:pt x="66" y="77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65" y="57"/>
                    <a:pt x="65" y="57"/>
                    <a:pt x="65" y="57"/>
                  </a:cubicBezTo>
                  <a:cubicBezTo>
                    <a:pt x="69" y="55"/>
                    <a:pt x="69" y="55"/>
                    <a:pt x="69" y="55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82" y="65"/>
                    <a:pt x="82" y="65"/>
                    <a:pt x="82" y="65"/>
                  </a:cubicBezTo>
                  <a:cubicBezTo>
                    <a:pt x="86" y="71"/>
                    <a:pt x="86" y="71"/>
                    <a:pt x="86" y="71"/>
                  </a:cubicBezTo>
                  <a:cubicBezTo>
                    <a:pt x="91" y="75"/>
                    <a:pt x="91" y="75"/>
                    <a:pt x="91" y="75"/>
                  </a:cubicBezTo>
                  <a:cubicBezTo>
                    <a:pt x="94" y="73"/>
                    <a:pt x="94" y="73"/>
                    <a:pt x="94" y="73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102" y="73"/>
                    <a:pt x="102" y="73"/>
                    <a:pt x="102" y="73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6" y="59"/>
                    <a:pt x="96" y="59"/>
                    <a:pt x="96" y="59"/>
                  </a:cubicBezTo>
                  <a:cubicBezTo>
                    <a:pt x="100" y="59"/>
                    <a:pt x="100" y="59"/>
                    <a:pt x="100" y="59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8" y="62"/>
                    <a:pt x="108" y="62"/>
                    <a:pt x="108" y="62"/>
                  </a:cubicBezTo>
                  <a:cubicBezTo>
                    <a:pt x="110" y="64"/>
                    <a:pt x="110" y="64"/>
                    <a:pt x="110" y="64"/>
                  </a:cubicBezTo>
                  <a:cubicBezTo>
                    <a:pt x="102" y="51"/>
                    <a:pt x="99" y="60"/>
                    <a:pt x="91" y="51"/>
                  </a:cubicBezTo>
                  <a:cubicBezTo>
                    <a:pt x="98" y="46"/>
                    <a:pt x="98" y="46"/>
                    <a:pt x="98" y="46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10" y="37"/>
                    <a:pt x="110" y="37"/>
                    <a:pt x="110" y="37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22" y="37"/>
                    <a:pt x="122" y="37"/>
                    <a:pt x="122" y="37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30" y="34"/>
                    <a:pt x="130" y="34"/>
                    <a:pt x="130" y="34"/>
                  </a:cubicBezTo>
                  <a:cubicBezTo>
                    <a:pt x="134" y="34"/>
                    <a:pt x="134" y="34"/>
                    <a:pt x="134" y="34"/>
                  </a:cubicBezTo>
                  <a:cubicBezTo>
                    <a:pt x="149" y="36"/>
                    <a:pt x="149" y="36"/>
                    <a:pt x="149" y="36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59" y="31"/>
                    <a:pt x="159" y="31"/>
                    <a:pt x="159" y="31"/>
                  </a:cubicBezTo>
                  <a:cubicBezTo>
                    <a:pt x="159" y="23"/>
                    <a:pt x="159" y="23"/>
                    <a:pt x="159" y="23"/>
                  </a:cubicBezTo>
                  <a:cubicBezTo>
                    <a:pt x="159" y="16"/>
                    <a:pt x="159" y="16"/>
                    <a:pt x="159" y="16"/>
                  </a:cubicBezTo>
                  <a:cubicBezTo>
                    <a:pt x="163" y="11"/>
                    <a:pt x="163" y="11"/>
                    <a:pt x="163" y="11"/>
                  </a:cubicBezTo>
                  <a:cubicBezTo>
                    <a:pt x="163" y="6"/>
                    <a:pt x="163" y="6"/>
                    <a:pt x="163" y="6"/>
                  </a:cubicBezTo>
                  <a:cubicBezTo>
                    <a:pt x="158" y="3"/>
                    <a:pt x="158" y="3"/>
                    <a:pt x="158" y="3"/>
                  </a:cubicBezTo>
                  <a:lnTo>
                    <a:pt x="156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94" name="Freeform 72"/>
            <p:cNvSpPr>
              <a:spLocks noChangeAspect="1"/>
            </p:cNvSpPr>
            <p:nvPr/>
          </p:nvSpPr>
          <p:spPr bwMode="auto">
            <a:xfrm>
              <a:off x="4077" y="3238"/>
              <a:ext cx="202" cy="187"/>
            </a:xfrm>
            <a:custGeom>
              <a:avLst/>
              <a:gdLst>
                <a:gd name="T0" fmla="*/ 1609 w 163"/>
                <a:gd name="T1" fmla="*/ 118 h 151"/>
                <a:gd name="T2" fmla="*/ 1347 w 163"/>
                <a:gd name="T3" fmla="*/ 208 h 151"/>
                <a:gd name="T4" fmla="*/ 1145 w 163"/>
                <a:gd name="T5" fmla="*/ 167 h 151"/>
                <a:gd name="T6" fmla="*/ 881 w 163"/>
                <a:gd name="T7" fmla="*/ 239 h 151"/>
                <a:gd name="T8" fmla="*/ 740 w 163"/>
                <a:gd name="T9" fmla="*/ 284 h 151"/>
                <a:gd name="T10" fmla="*/ 530 w 163"/>
                <a:gd name="T11" fmla="*/ 378 h 151"/>
                <a:gd name="T12" fmla="*/ 284 w 163"/>
                <a:gd name="T13" fmla="*/ 495 h 151"/>
                <a:gd name="T14" fmla="*/ 209 w 163"/>
                <a:gd name="T15" fmla="*/ 575 h 151"/>
                <a:gd name="T16" fmla="*/ 135 w 163"/>
                <a:gd name="T17" fmla="*/ 791 h 151"/>
                <a:gd name="T18" fmla="*/ 40 w 163"/>
                <a:gd name="T19" fmla="*/ 931 h 151"/>
                <a:gd name="T20" fmla="*/ 0 w 163"/>
                <a:gd name="T21" fmla="*/ 973 h 151"/>
                <a:gd name="T22" fmla="*/ 95 w 163"/>
                <a:gd name="T23" fmla="*/ 1101 h 151"/>
                <a:gd name="T24" fmla="*/ 278 w 163"/>
                <a:gd name="T25" fmla="*/ 1201 h 151"/>
                <a:gd name="T26" fmla="*/ 185 w 163"/>
                <a:gd name="T27" fmla="*/ 1269 h 151"/>
                <a:gd name="T28" fmla="*/ 321 w 163"/>
                <a:gd name="T29" fmla="*/ 1442 h 151"/>
                <a:gd name="T30" fmla="*/ 394 w 163"/>
                <a:gd name="T31" fmla="*/ 1409 h 151"/>
                <a:gd name="T32" fmla="*/ 622 w 163"/>
                <a:gd name="T33" fmla="*/ 1419 h 151"/>
                <a:gd name="T34" fmla="*/ 771 w 163"/>
                <a:gd name="T35" fmla="*/ 1376 h 151"/>
                <a:gd name="T36" fmla="*/ 924 w 163"/>
                <a:gd name="T37" fmla="*/ 1442 h 151"/>
                <a:gd name="T38" fmla="*/ 924 w 163"/>
                <a:gd name="T39" fmla="*/ 1529 h 151"/>
                <a:gd name="T40" fmla="*/ 1136 w 163"/>
                <a:gd name="T41" fmla="*/ 1555 h 151"/>
                <a:gd name="T42" fmla="*/ 1183 w 163"/>
                <a:gd name="T43" fmla="*/ 1442 h 151"/>
                <a:gd name="T44" fmla="*/ 1103 w 163"/>
                <a:gd name="T45" fmla="*/ 1376 h 151"/>
                <a:gd name="T46" fmla="*/ 975 w 163"/>
                <a:gd name="T47" fmla="*/ 1318 h 151"/>
                <a:gd name="T48" fmla="*/ 859 w 163"/>
                <a:gd name="T49" fmla="*/ 1246 h 151"/>
                <a:gd name="T50" fmla="*/ 711 w 163"/>
                <a:gd name="T51" fmla="*/ 1184 h 151"/>
                <a:gd name="T52" fmla="*/ 829 w 163"/>
                <a:gd name="T53" fmla="*/ 1164 h 151"/>
                <a:gd name="T54" fmla="*/ 802 w 163"/>
                <a:gd name="T55" fmla="*/ 1068 h 151"/>
                <a:gd name="T56" fmla="*/ 881 w 163"/>
                <a:gd name="T57" fmla="*/ 1064 h 151"/>
                <a:gd name="T58" fmla="*/ 924 w 163"/>
                <a:gd name="T59" fmla="*/ 1089 h 151"/>
                <a:gd name="T60" fmla="*/ 829 w 163"/>
                <a:gd name="T61" fmla="*/ 956 h 151"/>
                <a:gd name="T62" fmla="*/ 699 w 163"/>
                <a:gd name="T63" fmla="*/ 806 h 151"/>
                <a:gd name="T64" fmla="*/ 693 w 163"/>
                <a:gd name="T65" fmla="*/ 603 h 151"/>
                <a:gd name="T66" fmla="*/ 746 w 163"/>
                <a:gd name="T67" fmla="*/ 607 h 151"/>
                <a:gd name="T68" fmla="*/ 866 w 163"/>
                <a:gd name="T69" fmla="*/ 680 h 151"/>
                <a:gd name="T70" fmla="*/ 994 w 163"/>
                <a:gd name="T71" fmla="*/ 759 h 151"/>
                <a:gd name="T72" fmla="*/ 938 w 163"/>
                <a:gd name="T73" fmla="*/ 670 h 151"/>
                <a:gd name="T74" fmla="*/ 1073 w 163"/>
                <a:gd name="T75" fmla="*/ 759 h 151"/>
                <a:gd name="T76" fmla="*/ 1015 w 163"/>
                <a:gd name="T77" fmla="*/ 613 h 151"/>
                <a:gd name="T78" fmla="*/ 1145 w 163"/>
                <a:gd name="T79" fmla="*/ 651 h 151"/>
                <a:gd name="T80" fmla="*/ 1035 w 163"/>
                <a:gd name="T81" fmla="*/ 487 h 151"/>
                <a:gd name="T82" fmla="*/ 1216 w 163"/>
                <a:gd name="T83" fmla="*/ 400 h 151"/>
                <a:gd name="T84" fmla="*/ 1330 w 163"/>
                <a:gd name="T85" fmla="*/ 352 h 151"/>
                <a:gd name="T86" fmla="*/ 1578 w 163"/>
                <a:gd name="T87" fmla="*/ 378 h 151"/>
                <a:gd name="T88" fmla="*/ 1677 w 163"/>
                <a:gd name="T89" fmla="*/ 239 h 151"/>
                <a:gd name="T90" fmla="*/ 1725 w 163"/>
                <a:gd name="T91" fmla="*/ 62 h 15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63"/>
                <a:gd name="T139" fmla="*/ 0 h 151"/>
                <a:gd name="T140" fmla="*/ 163 w 163"/>
                <a:gd name="T141" fmla="*/ 151 h 15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63" h="151">
                  <a:moveTo>
                    <a:pt x="156" y="0"/>
                  </a:moveTo>
                  <a:cubicBezTo>
                    <a:pt x="151" y="2"/>
                    <a:pt x="151" y="2"/>
                    <a:pt x="151" y="2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37" y="21"/>
                    <a:pt x="137" y="21"/>
                    <a:pt x="137" y="21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94" y="22"/>
                    <a:pt x="94" y="22"/>
                    <a:pt x="94" y="22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69" y="27"/>
                    <a:pt x="69" y="27"/>
                    <a:pt x="69" y="27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9" y="105"/>
                    <a:pt x="9" y="105"/>
                    <a:pt x="9" y="105"/>
                  </a:cubicBezTo>
                  <a:cubicBezTo>
                    <a:pt x="18" y="117"/>
                    <a:pt x="18" y="117"/>
                    <a:pt x="18" y="117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8" y="118"/>
                    <a:pt x="28" y="118"/>
                    <a:pt x="28" y="118"/>
                  </a:cubicBezTo>
                  <a:cubicBezTo>
                    <a:pt x="23" y="120"/>
                    <a:pt x="23" y="120"/>
                    <a:pt x="23" y="120"/>
                  </a:cubicBezTo>
                  <a:cubicBezTo>
                    <a:pt x="18" y="120"/>
                    <a:pt x="18" y="120"/>
                    <a:pt x="18" y="120"/>
                  </a:cubicBezTo>
                  <a:cubicBezTo>
                    <a:pt x="25" y="128"/>
                    <a:pt x="25" y="128"/>
                    <a:pt x="25" y="128"/>
                  </a:cubicBezTo>
                  <a:cubicBezTo>
                    <a:pt x="29" y="134"/>
                    <a:pt x="29" y="134"/>
                    <a:pt x="29" y="134"/>
                  </a:cubicBezTo>
                  <a:cubicBezTo>
                    <a:pt x="31" y="137"/>
                    <a:pt x="31" y="137"/>
                    <a:pt x="31" y="137"/>
                  </a:cubicBezTo>
                  <a:cubicBezTo>
                    <a:pt x="34" y="136"/>
                    <a:pt x="34" y="136"/>
                    <a:pt x="34" y="136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7" y="134"/>
                    <a:pt x="37" y="134"/>
                    <a:pt x="37" y="134"/>
                  </a:cubicBezTo>
                  <a:cubicBezTo>
                    <a:pt x="44" y="136"/>
                    <a:pt x="44" y="136"/>
                    <a:pt x="44" y="136"/>
                  </a:cubicBezTo>
                  <a:cubicBezTo>
                    <a:pt x="53" y="134"/>
                    <a:pt x="53" y="134"/>
                    <a:pt x="53" y="134"/>
                  </a:cubicBezTo>
                  <a:cubicBezTo>
                    <a:pt x="59" y="135"/>
                    <a:pt x="59" y="135"/>
                    <a:pt x="59" y="135"/>
                  </a:cubicBezTo>
                  <a:cubicBezTo>
                    <a:pt x="66" y="133"/>
                    <a:pt x="66" y="133"/>
                    <a:pt x="66" y="133"/>
                  </a:cubicBezTo>
                  <a:cubicBezTo>
                    <a:pt x="71" y="134"/>
                    <a:pt x="71" y="134"/>
                    <a:pt x="71" y="134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7" y="135"/>
                    <a:pt x="77" y="135"/>
                    <a:pt x="77" y="135"/>
                  </a:cubicBezTo>
                  <a:cubicBezTo>
                    <a:pt x="81" y="137"/>
                    <a:pt x="81" y="137"/>
                    <a:pt x="81" y="137"/>
                  </a:cubicBezTo>
                  <a:cubicBezTo>
                    <a:pt x="87" y="137"/>
                    <a:pt x="87" y="137"/>
                    <a:pt x="87" y="137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2" y="144"/>
                    <a:pt x="82" y="144"/>
                    <a:pt x="82" y="144"/>
                  </a:cubicBezTo>
                  <a:cubicBezTo>
                    <a:pt x="87" y="145"/>
                    <a:pt x="87" y="145"/>
                    <a:pt x="87" y="145"/>
                  </a:cubicBezTo>
                  <a:cubicBezTo>
                    <a:pt x="94" y="144"/>
                    <a:pt x="94" y="144"/>
                    <a:pt x="94" y="144"/>
                  </a:cubicBezTo>
                  <a:cubicBezTo>
                    <a:pt x="101" y="142"/>
                    <a:pt x="101" y="142"/>
                    <a:pt x="101" y="142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14" y="151"/>
                    <a:pt x="114" y="151"/>
                    <a:pt x="114" y="151"/>
                  </a:cubicBezTo>
                  <a:cubicBezTo>
                    <a:pt x="113" y="148"/>
                    <a:pt x="113" y="148"/>
                    <a:pt x="113" y="148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1" y="133"/>
                    <a:pt x="111" y="133"/>
                    <a:pt x="111" y="133"/>
                  </a:cubicBezTo>
                  <a:cubicBezTo>
                    <a:pt x="107" y="131"/>
                    <a:pt x="107" y="131"/>
                    <a:pt x="107" y="131"/>
                  </a:cubicBezTo>
                  <a:cubicBezTo>
                    <a:pt x="104" y="131"/>
                    <a:pt x="104" y="131"/>
                    <a:pt x="104" y="131"/>
                  </a:cubicBezTo>
                  <a:cubicBezTo>
                    <a:pt x="100" y="128"/>
                    <a:pt x="100" y="128"/>
                    <a:pt x="100" y="128"/>
                  </a:cubicBezTo>
                  <a:cubicBezTo>
                    <a:pt x="96" y="125"/>
                    <a:pt x="96" y="125"/>
                    <a:pt x="96" y="125"/>
                  </a:cubicBezTo>
                  <a:cubicBezTo>
                    <a:pt x="92" y="125"/>
                    <a:pt x="92" y="125"/>
                    <a:pt x="92" y="125"/>
                  </a:cubicBezTo>
                  <a:cubicBezTo>
                    <a:pt x="89" y="120"/>
                    <a:pt x="89" y="120"/>
                    <a:pt x="89" y="120"/>
                  </a:cubicBezTo>
                  <a:cubicBezTo>
                    <a:pt x="85" y="120"/>
                    <a:pt x="85" y="120"/>
                    <a:pt x="85" y="120"/>
                  </a:cubicBezTo>
                  <a:cubicBezTo>
                    <a:pt x="81" y="119"/>
                    <a:pt x="81" y="119"/>
                    <a:pt x="81" y="119"/>
                  </a:cubicBezTo>
                  <a:cubicBezTo>
                    <a:pt x="76" y="118"/>
                    <a:pt x="76" y="118"/>
                    <a:pt x="76" y="118"/>
                  </a:cubicBezTo>
                  <a:cubicBezTo>
                    <a:pt x="70" y="116"/>
                    <a:pt x="70" y="116"/>
                    <a:pt x="70" y="116"/>
                  </a:cubicBezTo>
                  <a:cubicBezTo>
                    <a:pt x="67" y="113"/>
                    <a:pt x="67" y="113"/>
                    <a:pt x="67" y="113"/>
                  </a:cubicBezTo>
                  <a:cubicBezTo>
                    <a:pt x="72" y="112"/>
                    <a:pt x="72" y="112"/>
                    <a:pt x="72" y="112"/>
                  </a:cubicBezTo>
                  <a:cubicBezTo>
                    <a:pt x="75" y="112"/>
                    <a:pt x="75" y="112"/>
                    <a:pt x="75" y="112"/>
                  </a:cubicBezTo>
                  <a:cubicBezTo>
                    <a:pt x="78" y="111"/>
                    <a:pt x="78" y="111"/>
                    <a:pt x="78" y="111"/>
                  </a:cubicBezTo>
                  <a:cubicBezTo>
                    <a:pt x="79" y="109"/>
                    <a:pt x="79" y="109"/>
                    <a:pt x="79" y="109"/>
                  </a:cubicBezTo>
                  <a:cubicBezTo>
                    <a:pt x="78" y="107"/>
                    <a:pt x="78" y="107"/>
                    <a:pt x="78" y="107"/>
                  </a:cubicBezTo>
                  <a:cubicBezTo>
                    <a:pt x="76" y="102"/>
                    <a:pt x="76" y="102"/>
                    <a:pt x="76" y="102"/>
                  </a:cubicBezTo>
                  <a:cubicBezTo>
                    <a:pt x="76" y="98"/>
                    <a:pt x="76" y="98"/>
                    <a:pt x="76" y="98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3" y="101"/>
                    <a:pt x="83" y="101"/>
                    <a:pt x="83" y="101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85" y="105"/>
                    <a:pt x="85" y="105"/>
                    <a:pt x="85" y="105"/>
                  </a:cubicBezTo>
                  <a:cubicBezTo>
                    <a:pt x="87" y="103"/>
                    <a:pt x="87" y="103"/>
                    <a:pt x="87" y="103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2" y="95"/>
                    <a:pt x="82" y="95"/>
                    <a:pt x="82" y="95"/>
                  </a:cubicBezTo>
                  <a:cubicBezTo>
                    <a:pt x="78" y="91"/>
                    <a:pt x="78" y="91"/>
                    <a:pt x="78" y="91"/>
                  </a:cubicBezTo>
                  <a:cubicBezTo>
                    <a:pt x="73" y="87"/>
                    <a:pt x="73" y="87"/>
                    <a:pt x="73" y="87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66" y="77"/>
                    <a:pt x="66" y="77"/>
                    <a:pt x="66" y="77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65" y="57"/>
                    <a:pt x="65" y="57"/>
                    <a:pt x="65" y="57"/>
                  </a:cubicBezTo>
                  <a:cubicBezTo>
                    <a:pt x="69" y="55"/>
                    <a:pt x="69" y="55"/>
                    <a:pt x="69" y="55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82" y="65"/>
                    <a:pt x="82" y="65"/>
                    <a:pt x="82" y="65"/>
                  </a:cubicBezTo>
                  <a:cubicBezTo>
                    <a:pt x="86" y="71"/>
                    <a:pt x="86" y="71"/>
                    <a:pt x="86" y="71"/>
                  </a:cubicBezTo>
                  <a:cubicBezTo>
                    <a:pt x="91" y="75"/>
                    <a:pt x="91" y="75"/>
                    <a:pt x="91" y="75"/>
                  </a:cubicBezTo>
                  <a:cubicBezTo>
                    <a:pt x="94" y="73"/>
                    <a:pt x="94" y="73"/>
                    <a:pt x="94" y="73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102" y="73"/>
                    <a:pt x="102" y="73"/>
                    <a:pt x="102" y="73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6" y="59"/>
                    <a:pt x="96" y="59"/>
                    <a:pt x="96" y="59"/>
                  </a:cubicBezTo>
                  <a:cubicBezTo>
                    <a:pt x="100" y="59"/>
                    <a:pt x="100" y="59"/>
                    <a:pt x="100" y="59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8" y="62"/>
                    <a:pt x="108" y="62"/>
                    <a:pt x="108" y="62"/>
                  </a:cubicBezTo>
                  <a:cubicBezTo>
                    <a:pt x="110" y="64"/>
                    <a:pt x="110" y="64"/>
                    <a:pt x="110" y="64"/>
                  </a:cubicBezTo>
                  <a:cubicBezTo>
                    <a:pt x="102" y="51"/>
                    <a:pt x="99" y="60"/>
                    <a:pt x="91" y="51"/>
                  </a:cubicBezTo>
                  <a:cubicBezTo>
                    <a:pt x="98" y="46"/>
                    <a:pt x="98" y="46"/>
                    <a:pt x="98" y="46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10" y="37"/>
                    <a:pt x="110" y="37"/>
                    <a:pt x="110" y="37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22" y="37"/>
                    <a:pt x="122" y="37"/>
                    <a:pt x="122" y="37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30" y="34"/>
                    <a:pt x="130" y="34"/>
                    <a:pt x="130" y="34"/>
                  </a:cubicBezTo>
                  <a:cubicBezTo>
                    <a:pt x="134" y="34"/>
                    <a:pt x="134" y="34"/>
                    <a:pt x="134" y="34"/>
                  </a:cubicBezTo>
                  <a:cubicBezTo>
                    <a:pt x="149" y="36"/>
                    <a:pt x="149" y="36"/>
                    <a:pt x="149" y="36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59" y="31"/>
                    <a:pt x="159" y="31"/>
                    <a:pt x="159" y="31"/>
                  </a:cubicBezTo>
                  <a:cubicBezTo>
                    <a:pt x="159" y="23"/>
                    <a:pt x="159" y="23"/>
                    <a:pt x="159" y="23"/>
                  </a:cubicBezTo>
                  <a:cubicBezTo>
                    <a:pt x="159" y="16"/>
                    <a:pt x="159" y="16"/>
                    <a:pt x="159" y="16"/>
                  </a:cubicBezTo>
                  <a:cubicBezTo>
                    <a:pt x="163" y="11"/>
                    <a:pt x="163" y="11"/>
                    <a:pt x="163" y="11"/>
                  </a:cubicBezTo>
                  <a:cubicBezTo>
                    <a:pt x="163" y="6"/>
                    <a:pt x="163" y="6"/>
                    <a:pt x="163" y="6"/>
                  </a:cubicBezTo>
                  <a:cubicBezTo>
                    <a:pt x="158" y="3"/>
                    <a:pt x="158" y="3"/>
                    <a:pt x="158" y="3"/>
                  </a:cubicBezTo>
                  <a:lnTo>
                    <a:pt x="156" y="0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95" name="Freeform 73"/>
            <p:cNvSpPr>
              <a:spLocks noChangeAspect="1"/>
            </p:cNvSpPr>
            <p:nvPr/>
          </p:nvSpPr>
          <p:spPr bwMode="auto">
            <a:xfrm>
              <a:off x="4116" y="3406"/>
              <a:ext cx="84" cy="80"/>
            </a:xfrm>
            <a:custGeom>
              <a:avLst/>
              <a:gdLst>
                <a:gd name="T0" fmla="*/ 1 w 122"/>
                <a:gd name="T1" fmla="*/ 0 h 117"/>
                <a:gd name="T2" fmla="*/ 1 w 122"/>
                <a:gd name="T3" fmla="*/ 1 h 117"/>
                <a:gd name="T4" fmla="*/ 1 w 122"/>
                <a:gd name="T5" fmla="*/ 1 h 117"/>
                <a:gd name="T6" fmla="*/ 1 w 122"/>
                <a:gd name="T7" fmla="*/ 1 h 117"/>
                <a:gd name="T8" fmla="*/ 1 w 122"/>
                <a:gd name="T9" fmla="*/ 1 h 117"/>
                <a:gd name="T10" fmla="*/ 0 w 122"/>
                <a:gd name="T11" fmla="*/ 1 h 117"/>
                <a:gd name="T12" fmla="*/ 1 w 122"/>
                <a:gd name="T13" fmla="*/ 1 h 117"/>
                <a:gd name="T14" fmla="*/ 1 w 122"/>
                <a:gd name="T15" fmla="*/ 1 h 117"/>
                <a:gd name="T16" fmla="*/ 1 w 122"/>
                <a:gd name="T17" fmla="*/ 1 h 117"/>
                <a:gd name="T18" fmla="*/ 1 w 122"/>
                <a:gd name="T19" fmla="*/ 1 h 117"/>
                <a:gd name="T20" fmla="*/ 1 w 122"/>
                <a:gd name="T21" fmla="*/ 1 h 117"/>
                <a:gd name="T22" fmla="*/ 1 w 122"/>
                <a:gd name="T23" fmla="*/ 1 h 117"/>
                <a:gd name="T24" fmla="*/ 1 w 122"/>
                <a:gd name="T25" fmla="*/ 1 h 117"/>
                <a:gd name="T26" fmla="*/ 1 w 122"/>
                <a:gd name="T27" fmla="*/ 1 h 117"/>
                <a:gd name="T28" fmla="*/ 1 w 122"/>
                <a:gd name="T29" fmla="*/ 1 h 117"/>
                <a:gd name="T30" fmla="*/ 1 w 122"/>
                <a:gd name="T31" fmla="*/ 1 h 117"/>
                <a:gd name="T32" fmla="*/ 1 w 122"/>
                <a:gd name="T33" fmla="*/ 1 h 117"/>
                <a:gd name="T34" fmla="*/ 1 w 122"/>
                <a:gd name="T35" fmla="*/ 1 h 117"/>
                <a:gd name="T36" fmla="*/ 1 w 122"/>
                <a:gd name="T37" fmla="*/ 1 h 117"/>
                <a:gd name="T38" fmla="*/ 1 w 122"/>
                <a:gd name="T39" fmla="*/ 1 h 117"/>
                <a:gd name="T40" fmla="*/ 1 w 122"/>
                <a:gd name="T41" fmla="*/ 1 h 117"/>
                <a:gd name="T42" fmla="*/ 1 w 122"/>
                <a:gd name="T43" fmla="*/ 1 h 117"/>
                <a:gd name="T44" fmla="*/ 1 w 122"/>
                <a:gd name="T45" fmla="*/ 1 h 117"/>
                <a:gd name="T46" fmla="*/ 1 w 122"/>
                <a:gd name="T47" fmla="*/ 1 h 117"/>
                <a:gd name="T48" fmla="*/ 2 w 122"/>
                <a:gd name="T49" fmla="*/ 1 h 117"/>
                <a:gd name="T50" fmla="*/ 2 w 122"/>
                <a:gd name="T51" fmla="*/ 1 h 117"/>
                <a:gd name="T52" fmla="*/ 2 w 122"/>
                <a:gd name="T53" fmla="*/ 1 h 117"/>
                <a:gd name="T54" fmla="*/ 1 w 122"/>
                <a:gd name="T55" fmla="*/ 1 h 117"/>
                <a:gd name="T56" fmla="*/ 1 w 122"/>
                <a:gd name="T57" fmla="*/ 1 h 117"/>
                <a:gd name="T58" fmla="*/ 1 w 122"/>
                <a:gd name="T59" fmla="*/ 1 h 117"/>
                <a:gd name="T60" fmla="*/ 1 w 122"/>
                <a:gd name="T61" fmla="*/ 1 h 117"/>
                <a:gd name="T62" fmla="*/ 1 w 122"/>
                <a:gd name="T63" fmla="*/ 1 h 117"/>
                <a:gd name="T64" fmla="*/ 2 w 122"/>
                <a:gd name="T65" fmla="*/ 1 h 117"/>
                <a:gd name="T66" fmla="*/ 2 w 122"/>
                <a:gd name="T67" fmla="*/ 1 h 117"/>
                <a:gd name="T68" fmla="*/ 2 w 122"/>
                <a:gd name="T69" fmla="*/ 1 h 117"/>
                <a:gd name="T70" fmla="*/ 2 w 122"/>
                <a:gd name="T71" fmla="*/ 1 h 117"/>
                <a:gd name="T72" fmla="*/ 2 w 122"/>
                <a:gd name="T73" fmla="*/ 1 h 117"/>
                <a:gd name="T74" fmla="*/ 2 w 122"/>
                <a:gd name="T75" fmla="*/ 1 h 117"/>
                <a:gd name="T76" fmla="*/ 2 w 122"/>
                <a:gd name="T77" fmla="*/ 1 h 117"/>
                <a:gd name="T78" fmla="*/ 2 w 122"/>
                <a:gd name="T79" fmla="*/ 1 h 117"/>
                <a:gd name="T80" fmla="*/ 2 w 122"/>
                <a:gd name="T81" fmla="*/ 1 h 117"/>
                <a:gd name="T82" fmla="*/ 1 w 122"/>
                <a:gd name="T83" fmla="*/ 1 h 117"/>
                <a:gd name="T84" fmla="*/ 1 w 122"/>
                <a:gd name="T85" fmla="*/ 1 h 117"/>
                <a:gd name="T86" fmla="*/ 1 w 122"/>
                <a:gd name="T87" fmla="*/ 1 h 117"/>
                <a:gd name="T88" fmla="*/ 1 w 122"/>
                <a:gd name="T89" fmla="*/ 1 h 117"/>
                <a:gd name="T90" fmla="*/ 1 w 122"/>
                <a:gd name="T91" fmla="*/ 1 h 117"/>
                <a:gd name="T92" fmla="*/ 1 w 122"/>
                <a:gd name="T93" fmla="*/ 1 h 117"/>
                <a:gd name="T94" fmla="*/ 1 w 122"/>
                <a:gd name="T95" fmla="*/ 1 h 117"/>
                <a:gd name="T96" fmla="*/ 1 w 122"/>
                <a:gd name="T97" fmla="*/ 0 h 1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2"/>
                <a:gd name="T148" fmla="*/ 0 h 117"/>
                <a:gd name="T149" fmla="*/ 122 w 122"/>
                <a:gd name="T150" fmla="*/ 117 h 1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2" h="117">
                  <a:moveTo>
                    <a:pt x="43" y="0"/>
                  </a:moveTo>
                  <a:lnTo>
                    <a:pt x="30" y="4"/>
                  </a:lnTo>
                  <a:lnTo>
                    <a:pt x="18" y="13"/>
                  </a:lnTo>
                  <a:lnTo>
                    <a:pt x="10" y="11"/>
                  </a:lnTo>
                  <a:lnTo>
                    <a:pt x="1" y="29"/>
                  </a:lnTo>
                  <a:lnTo>
                    <a:pt x="0" y="38"/>
                  </a:lnTo>
                  <a:lnTo>
                    <a:pt x="7" y="49"/>
                  </a:lnTo>
                  <a:lnTo>
                    <a:pt x="21" y="54"/>
                  </a:lnTo>
                  <a:lnTo>
                    <a:pt x="28" y="65"/>
                  </a:lnTo>
                  <a:lnTo>
                    <a:pt x="27" y="81"/>
                  </a:lnTo>
                  <a:lnTo>
                    <a:pt x="30" y="92"/>
                  </a:lnTo>
                  <a:lnTo>
                    <a:pt x="36" y="98"/>
                  </a:lnTo>
                  <a:lnTo>
                    <a:pt x="43" y="99"/>
                  </a:lnTo>
                  <a:lnTo>
                    <a:pt x="45" y="89"/>
                  </a:lnTo>
                  <a:lnTo>
                    <a:pt x="50" y="81"/>
                  </a:lnTo>
                  <a:lnTo>
                    <a:pt x="54" y="87"/>
                  </a:lnTo>
                  <a:lnTo>
                    <a:pt x="63" y="92"/>
                  </a:lnTo>
                  <a:lnTo>
                    <a:pt x="68" y="107"/>
                  </a:lnTo>
                  <a:lnTo>
                    <a:pt x="70" y="117"/>
                  </a:lnTo>
                  <a:lnTo>
                    <a:pt x="75" y="117"/>
                  </a:lnTo>
                  <a:lnTo>
                    <a:pt x="77" y="110"/>
                  </a:lnTo>
                  <a:lnTo>
                    <a:pt x="77" y="98"/>
                  </a:lnTo>
                  <a:lnTo>
                    <a:pt x="86" y="94"/>
                  </a:lnTo>
                  <a:lnTo>
                    <a:pt x="92" y="101"/>
                  </a:lnTo>
                  <a:lnTo>
                    <a:pt x="101" y="108"/>
                  </a:lnTo>
                  <a:lnTo>
                    <a:pt x="110" y="110"/>
                  </a:lnTo>
                  <a:lnTo>
                    <a:pt x="104" y="90"/>
                  </a:lnTo>
                  <a:lnTo>
                    <a:pt x="95" y="65"/>
                  </a:lnTo>
                  <a:lnTo>
                    <a:pt x="86" y="56"/>
                  </a:lnTo>
                  <a:lnTo>
                    <a:pt x="83" y="45"/>
                  </a:lnTo>
                  <a:lnTo>
                    <a:pt x="86" y="45"/>
                  </a:lnTo>
                  <a:lnTo>
                    <a:pt x="93" y="49"/>
                  </a:lnTo>
                  <a:lnTo>
                    <a:pt x="101" y="54"/>
                  </a:lnTo>
                  <a:lnTo>
                    <a:pt x="104" y="60"/>
                  </a:lnTo>
                  <a:lnTo>
                    <a:pt x="108" y="58"/>
                  </a:lnTo>
                  <a:lnTo>
                    <a:pt x="113" y="51"/>
                  </a:lnTo>
                  <a:lnTo>
                    <a:pt x="122" y="49"/>
                  </a:lnTo>
                  <a:lnTo>
                    <a:pt x="119" y="44"/>
                  </a:lnTo>
                  <a:lnTo>
                    <a:pt x="113" y="40"/>
                  </a:lnTo>
                  <a:lnTo>
                    <a:pt x="106" y="36"/>
                  </a:lnTo>
                  <a:lnTo>
                    <a:pt x="102" y="29"/>
                  </a:lnTo>
                  <a:lnTo>
                    <a:pt x="99" y="24"/>
                  </a:lnTo>
                  <a:lnTo>
                    <a:pt x="99" y="17"/>
                  </a:lnTo>
                  <a:lnTo>
                    <a:pt x="90" y="15"/>
                  </a:lnTo>
                  <a:lnTo>
                    <a:pt x="66" y="9"/>
                  </a:lnTo>
                  <a:lnTo>
                    <a:pt x="54" y="6"/>
                  </a:lnTo>
                  <a:lnTo>
                    <a:pt x="48" y="8"/>
                  </a:lnTo>
                  <a:lnTo>
                    <a:pt x="45" y="2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CDCAC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96" name="Freeform 74"/>
            <p:cNvSpPr>
              <a:spLocks noChangeAspect="1"/>
            </p:cNvSpPr>
            <p:nvPr/>
          </p:nvSpPr>
          <p:spPr bwMode="auto">
            <a:xfrm>
              <a:off x="4116" y="3406"/>
              <a:ext cx="84" cy="80"/>
            </a:xfrm>
            <a:custGeom>
              <a:avLst/>
              <a:gdLst>
                <a:gd name="T0" fmla="*/ 1 w 122"/>
                <a:gd name="T1" fmla="*/ 0 h 117"/>
                <a:gd name="T2" fmla="*/ 1 w 122"/>
                <a:gd name="T3" fmla="*/ 1 h 117"/>
                <a:gd name="T4" fmla="*/ 1 w 122"/>
                <a:gd name="T5" fmla="*/ 1 h 117"/>
                <a:gd name="T6" fmla="*/ 1 w 122"/>
                <a:gd name="T7" fmla="*/ 1 h 117"/>
                <a:gd name="T8" fmla="*/ 1 w 122"/>
                <a:gd name="T9" fmla="*/ 1 h 117"/>
                <a:gd name="T10" fmla="*/ 0 w 122"/>
                <a:gd name="T11" fmla="*/ 1 h 117"/>
                <a:gd name="T12" fmla="*/ 1 w 122"/>
                <a:gd name="T13" fmla="*/ 1 h 117"/>
                <a:gd name="T14" fmla="*/ 1 w 122"/>
                <a:gd name="T15" fmla="*/ 1 h 117"/>
                <a:gd name="T16" fmla="*/ 1 w 122"/>
                <a:gd name="T17" fmla="*/ 1 h 117"/>
                <a:gd name="T18" fmla="*/ 1 w 122"/>
                <a:gd name="T19" fmla="*/ 1 h 117"/>
                <a:gd name="T20" fmla="*/ 1 w 122"/>
                <a:gd name="T21" fmla="*/ 1 h 117"/>
                <a:gd name="T22" fmla="*/ 1 w 122"/>
                <a:gd name="T23" fmla="*/ 1 h 117"/>
                <a:gd name="T24" fmla="*/ 1 w 122"/>
                <a:gd name="T25" fmla="*/ 1 h 117"/>
                <a:gd name="T26" fmla="*/ 1 w 122"/>
                <a:gd name="T27" fmla="*/ 1 h 117"/>
                <a:gd name="T28" fmla="*/ 1 w 122"/>
                <a:gd name="T29" fmla="*/ 1 h 117"/>
                <a:gd name="T30" fmla="*/ 1 w 122"/>
                <a:gd name="T31" fmla="*/ 1 h 117"/>
                <a:gd name="T32" fmla="*/ 1 w 122"/>
                <a:gd name="T33" fmla="*/ 1 h 117"/>
                <a:gd name="T34" fmla="*/ 1 w 122"/>
                <a:gd name="T35" fmla="*/ 1 h 117"/>
                <a:gd name="T36" fmla="*/ 1 w 122"/>
                <a:gd name="T37" fmla="*/ 1 h 117"/>
                <a:gd name="T38" fmla="*/ 1 w 122"/>
                <a:gd name="T39" fmla="*/ 1 h 117"/>
                <a:gd name="T40" fmla="*/ 1 w 122"/>
                <a:gd name="T41" fmla="*/ 1 h 117"/>
                <a:gd name="T42" fmla="*/ 1 w 122"/>
                <a:gd name="T43" fmla="*/ 1 h 117"/>
                <a:gd name="T44" fmla="*/ 1 w 122"/>
                <a:gd name="T45" fmla="*/ 1 h 117"/>
                <a:gd name="T46" fmla="*/ 1 w 122"/>
                <a:gd name="T47" fmla="*/ 1 h 117"/>
                <a:gd name="T48" fmla="*/ 2 w 122"/>
                <a:gd name="T49" fmla="*/ 1 h 117"/>
                <a:gd name="T50" fmla="*/ 2 w 122"/>
                <a:gd name="T51" fmla="*/ 1 h 117"/>
                <a:gd name="T52" fmla="*/ 2 w 122"/>
                <a:gd name="T53" fmla="*/ 1 h 117"/>
                <a:gd name="T54" fmla="*/ 1 w 122"/>
                <a:gd name="T55" fmla="*/ 1 h 117"/>
                <a:gd name="T56" fmla="*/ 1 w 122"/>
                <a:gd name="T57" fmla="*/ 1 h 117"/>
                <a:gd name="T58" fmla="*/ 1 w 122"/>
                <a:gd name="T59" fmla="*/ 1 h 117"/>
                <a:gd name="T60" fmla="*/ 1 w 122"/>
                <a:gd name="T61" fmla="*/ 1 h 117"/>
                <a:gd name="T62" fmla="*/ 1 w 122"/>
                <a:gd name="T63" fmla="*/ 1 h 117"/>
                <a:gd name="T64" fmla="*/ 2 w 122"/>
                <a:gd name="T65" fmla="*/ 1 h 117"/>
                <a:gd name="T66" fmla="*/ 2 w 122"/>
                <a:gd name="T67" fmla="*/ 1 h 117"/>
                <a:gd name="T68" fmla="*/ 2 w 122"/>
                <a:gd name="T69" fmla="*/ 1 h 117"/>
                <a:gd name="T70" fmla="*/ 2 w 122"/>
                <a:gd name="T71" fmla="*/ 1 h 117"/>
                <a:gd name="T72" fmla="*/ 2 w 122"/>
                <a:gd name="T73" fmla="*/ 1 h 117"/>
                <a:gd name="T74" fmla="*/ 2 w 122"/>
                <a:gd name="T75" fmla="*/ 1 h 117"/>
                <a:gd name="T76" fmla="*/ 2 w 122"/>
                <a:gd name="T77" fmla="*/ 1 h 117"/>
                <a:gd name="T78" fmla="*/ 2 w 122"/>
                <a:gd name="T79" fmla="*/ 1 h 117"/>
                <a:gd name="T80" fmla="*/ 2 w 122"/>
                <a:gd name="T81" fmla="*/ 1 h 117"/>
                <a:gd name="T82" fmla="*/ 1 w 122"/>
                <a:gd name="T83" fmla="*/ 1 h 117"/>
                <a:gd name="T84" fmla="*/ 1 w 122"/>
                <a:gd name="T85" fmla="*/ 1 h 117"/>
                <a:gd name="T86" fmla="*/ 1 w 122"/>
                <a:gd name="T87" fmla="*/ 1 h 117"/>
                <a:gd name="T88" fmla="*/ 1 w 122"/>
                <a:gd name="T89" fmla="*/ 1 h 117"/>
                <a:gd name="T90" fmla="*/ 1 w 122"/>
                <a:gd name="T91" fmla="*/ 1 h 117"/>
                <a:gd name="T92" fmla="*/ 1 w 122"/>
                <a:gd name="T93" fmla="*/ 1 h 117"/>
                <a:gd name="T94" fmla="*/ 1 w 122"/>
                <a:gd name="T95" fmla="*/ 1 h 117"/>
                <a:gd name="T96" fmla="*/ 1 w 122"/>
                <a:gd name="T97" fmla="*/ 0 h 1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2"/>
                <a:gd name="T148" fmla="*/ 0 h 117"/>
                <a:gd name="T149" fmla="*/ 122 w 122"/>
                <a:gd name="T150" fmla="*/ 117 h 1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2" h="117">
                  <a:moveTo>
                    <a:pt x="43" y="0"/>
                  </a:moveTo>
                  <a:lnTo>
                    <a:pt x="30" y="4"/>
                  </a:lnTo>
                  <a:lnTo>
                    <a:pt x="18" y="13"/>
                  </a:lnTo>
                  <a:lnTo>
                    <a:pt x="10" y="11"/>
                  </a:lnTo>
                  <a:lnTo>
                    <a:pt x="1" y="29"/>
                  </a:lnTo>
                  <a:lnTo>
                    <a:pt x="0" y="38"/>
                  </a:lnTo>
                  <a:lnTo>
                    <a:pt x="7" y="49"/>
                  </a:lnTo>
                  <a:lnTo>
                    <a:pt x="21" y="54"/>
                  </a:lnTo>
                  <a:lnTo>
                    <a:pt x="28" y="65"/>
                  </a:lnTo>
                  <a:lnTo>
                    <a:pt x="27" y="81"/>
                  </a:lnTo>
                  <a:lnTo>
                    <a:pt x="30" y="92"/>
                  </a:lnTo>
                  <a:lnTo>
                    <a:pt x="36" y="98"/>
                  </a:lnTo>
                  <a:lnTo>
                    <a:pt x="43" y="99"/>
                  </a:lnTo>
                  <a:lnTo>
                    <a:pt x="45" y="89"/>
                  </a:lnTo>
                  <a:lnTo>
                    <a:pt x="50" y="81"/>
                  </a:lnTo>
                  <a:lnTo>
                    <a:pt x="54" y="87"/>
                  </a:lnTo>
                  <a:lnTo>
                    <a:pt x="63" y="92"/>
                  </a:lnTo>
                  <a:lnTo>
                    <a:pt x="68" y="107"/>
                  </a:lnTo>
                  <a:lnTo>
                    <a:pt x="70" y="117"/>
                  </a:lnTo>
                  <a:lnTo>
                    <a:pt x="75" y="117"/>
                  </a:lnTo>
                  <a:lnTo>
                    <a:pt x="77" y="110"/>
                  </a:lnTo>
                  <a:lnTo>
                    <a:pt x="77" y="98"/>
                  </a:lnTo>
                  <a:lnTo>
                    <a:pt x="86" y="94"/>
                  </a:lnTo>
                  <a:lnTo>
                    <a:pt x="92" y="101"/>
                  </a:lnTo>
                  <a:lnTo>
                    <a:pt x="101" y="108"/>
                  </a:lnTo>
                  <a:lnTo>
                    <a:pt x="110" y="110"/>
                  </a:lnTo>
                  <a:lnTo>
                    <a:pt x="104" y="90"/>
                  </a:lnTo>
                  <a:lnTo>
                    <a:pt x="95" y="65"/>
                  </a:lnTo>
                  <a:lnTo>
                    <a:pt x="86" y="56"/>
                  </a:lnTo>
                  <a:lnTo>
                    <a:pt x="83" y="45"/>
                  </a:lnTo>
                  <a:lnTo>
                    <a:pt x="86" y="45"/>
                  </a:lnTo>
                  <a:lnTo>
                    <a:pt x="93" y="49"/>
                  </a:lnTo>
                  <a:lnTo>
                    <a:pt x="101" y="54"/>
                  </a:lnTo>
                  <a:lnTo>
                    <a:pt x="104" y="60"/>
                  </a:lnTo>
                  <a:lnTo>
                    <a:pt x="108" y="58"/>
                  </a:lnTo>
                  <a:lnTo>
                    <a:pt x="113" y="51"/>
                  </a:lnTo>
                  <a:lnTo>
                    <a:pt x="122" y="49"/>
                  </a:lnTo>
                  <a:lnTo>
                    <a:pt x="119" y="44"/>
                  </a:lnTo>
                  <a:lnTo>
                    <a:pt x="113" y="40"/>
                  </a:lnTo>
                  <a:lnTo>
                    <a:pt x="106" y="36"/>
                  </a:lnTo>
                  <a:lnTo>
                    <a:pt x="102" y="29"/>
                  </a:lnTo>
                  <a:lnTo>
                    <a:pt x="99" y="24"/>
                  </a:lnTo>
                  <a:lnTo>
                    <a:pt x="99" y="17"/>
                  </a:lnTo>
                  <a:lnTo>
                    <a:pt x="90" y="15"/>
                  </a:lnTo>
                  <a:lnTo>
                    <a:pt x="66" y="9"/>
                  </a:lnTo>
                  <a:lnTo>
                    <a:pt x="54" y="6"/>
                  </a:lnTo>
                  <a:lnTo>
                    <a:pt x="48" y="8"/>
                  </a:lnTo>
                  <a:lnTo>
                    <a:pt x="45" y="2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97" name="Freeform 76"/>
            <p:cNvSpPr>
              <a:spLocks noChangeAspect="1"/>
            </p:cNvSpPr>
            <p:nvPr/>
          </p:nvSpPr>
          <p:spPr bwMode="auto">
            <a:xfrm>
              <a:off x="4279" y="3162"/>
              <a:ext cx="331" cy="301"/>
            </a:xfrm>
            <a:custGeom>
              <a:avLst/>
              <a:gdLst>
                <a:gd name="T0" fmla="*/ 2710 w 267"/>
                <a:gd name="T1" fmla="*/ 168 h 244"/>
                <a:gd name="T2" fmla="*/ 2328 w 267"/>
                <a:gd name="T3" fmla="*/ 39 h 244"/>
                <a:gd name="T4" fmla="*/ 2256 w 267"/>
                <a:gd name="T5" fmla="*/ 2 h 244"/>
                <a:gd name="T6" fmla="*/ 1636 w 267"/>
                <a:gd name="T7" fmla="*/ 274 h 244"/>
                <a:gd name="T8" fmla="*/ 1495 w 267"/>
                <a:gd name="T9" fmla="*/ 417 h 244"/>
                <a:gd name="T10" fmla="*/ 1367 w 267"/>
                <a:gd name="T11" fmla="*/ 592 h 244"/>
                <a:gd name="T12" fmla="*/ 1206 w 267"/>
                <a:gd name="T13" fmla="*/ 634 h 244"/>
                <a:gd name="T14" fmla="*/ 1075 w 267"/>
                <a:gd name="T15" fmla="*/ 634 h 244"/>
                <a:gd name="T16" fmla="*/ 884 w 267"/>
                <a:gd name="T17" fmla="*/ 688 h 244"/>
                <a:gd name="T18" fmla="*/ 761 w 267"/>
                <a:gd name="T19" fmla="*/ 674 h 244"/>
                <a:gd name="T20" fmla="*/ 761 w 267"/>
                <a:gd name="T21" fmla="*/ 773 h 244"/>
                <a:gd name="T22" fmla="*/ 832 w 267"/>
                <a:gd name="T23" fmla="*/ 817 h 244"/>
                <a:gd name="T24" fmla="*/ 925 w 267"/>
                <a:gd name="T25" fmla="*/ 796 h 244"/>
                <a:gd name="T26" fmla="*/ 867 w 267"/>
                <a:gd name="T27" fmla="*/ 849 h 244"/>
                <a:gd name="T28" fmla="*/ 713 w 267"/>
                <a:gd name="T29" fmla="*/ 905 h 244"/>
                <a:gd name="T30" fmla="*/ 771 w 267"/>
                <a:gd name="T31" fmla="*/ 954 h 244"/>
                <a:gd name="T32" fmla="*/ 512 w 267"/>
                <a:gd name="T33" fmla="*/ 1020 h 244"/>
                <a:gd name="T34" fmla="*/ 436 w 267"/>
                <a:gd name="T35" fmla="*/ 988 h 244"/>
                <a:gd name="T36" fmla="*/ 428 w 267"/>
                <a:gd name="T37" fmla="*/ 1057 h 244"/>
                <a:gd name="T38" fmla="*/ 260 w 267"/>
                <a:gd name="T39" fmla="*/ 1040 h 244"/>
                <a:gd name="T40" fmla="*/ 95 w 267"/>
                <a:gd name="T41" fmla="*/ 1128 h 244"/>
                <a:gd name="T42" fmla="*/ 1 w 267"/>
                <a:gd name="T43" fmla="*/ 1243 h 244"/>
                <a:gd name="T44" fmla="*/ 0 w 267"/>
                <a:gd name="T45" fmla="*/ 1408 h 244"/>
                <a:gd name="T46" fmla="*/ 185 w 267"/>
                <a:gd name="T47" fmla="*/ 1429 h 244"/>
                <a:gd name="T48" fmla="*/ 229 w 267"/>
                <a:gd name="T49" fmla="*/ 1552 h 244"/>
                <a:gd name="T50" fmla="*/ 257 w 267"/>
                <a:gd name="T51" fmla="*/ 1639 h 244"/>
                <a:gd name="T52" fmla="*/ 345 w 267"/>
                <a:gd name="T53" fmla="*/ 1733 h 244"/>
                <a:gd name="T54" fmla="*/ 257 w 267"/>
                <a:gd name="T55" fmla="*/ 1774 h 244"/>
                <a:gd name="T56" fmla="*/ 146 w 267"/>
                <a:gd name="T57" fmla="*/ 1691 h 244"/>
                <a:gd name="T58" fmla="*/ 167 w 267"/>
                <a:gd name="T59" fmla="*/ 1791 h 244"/>
                <a:gd name="T60" fmla="*/ 167 w 267"/>
                <a:gd name="T61" fmla="*/ 1855 h 244"/>
                <a:gd name="T62" fmla="*/ 229 w 267"/>
                <a:gd name="T63" fmla="*/ 1843 h 244"/>
                <a:gd name="T64" fmla="*/ 352 w 267"/>
                <a:gd name="T65" fmla="*/ 1865 h 244"/>
                <a:gd name="T66" fmla="*/ 428 w 267"/>
                <a:gd name="T67" fmla="*/ 1979 h 244"/>
                <a:gd name="T68" fmla="*/ 440 w 267"/>
                <a:gd name="T69" fmla="*/ 2022 h 244"/>
                <a:gd name="T70" fmla="*/ 490 w 267"/>
                <a:gd name="T71" fmla="*/ 2022 h 244"/>
                <a:gd name="T72" fmla="*/ 495 w 267"/>
                <a:gd name="T73" fmla="*/ 2096 h 244"/>
                <a:gd name="T74" fmla="*/ 564 w 267"/>
                <a:gd name="T75" fmla="*/ 2138 h 244"/>
                <a:gd name="T76" fmla="*/ 531 w 267"/>
                <a:gd name="T77" fmla="*/ 2230 h 244"/>
                <a:gd name="T78" fmla="*/ 761 w 267"/>
                <a:gd name="T79" fmla="*/ 2155 h 244"/>
                <a:gd name="T80" fmla="*/ 752 w 267"/>
                <a:gd name="T81" fmla="*/ 2209 h 244"/>
                <a:gd name="T82" fmla="*/ 652 w 267"/>
                <a:gd name="T83" fmla="*/ 2267 h 244"/>
                <a:gd name="T84" fmla="*/ 622 w 267"/>
                <a:gd name="T85" fmla="*/ 2325 h 244"/>
                <a:gd name="T86" fmla="*/ 752 w 267"/>
                <a:gd name="T87" fmla="*/ 2320 h 244"/>
                <a:gd name="T88" fmla="*/ 816 w 267"/>
                <a:gd name="T89" fmla="*/ 2248 h 244"/>
                <a:gd name="T90" fmla="*/ 924 w 267"/>
                <a:gd name="T91" fmla="*/ 2230 h 244"/>
                <a:gd name="T92" fmla="*/ 1018 w 267"/>
                <a:gd name="T93" fmla="*/ 2267 h 244"/>
                <a:gd name="T94" fmla="*/ 1072 w 267"/>
                <a:gd name="T95" fmla="*/ 2234 h 244"/>
                <a:gd name="T96" fmla="*/ 1515 w 267"/>
                <a:gd name="T97" fmla="*/ 2274 h 244"/>
                <a:gd name="T98" fmla="*/ 1505 w 267"/>
                <a:gd name="T99" fmla="*/ 2124 h 244"/>
                <a:gd name="T100" fmla="*/ 1940 w 267"/>
                <a:gd name="T101" fmla="*/ 2096 h 244"/>
                <a:gd name="T102" fmla="*/ 2076 w 267"/>
                <a:gd name="T103" fmla="*/ 2161 h 244"/>
                <a:gd name="T104" fmla="*/ 2256 w 267"/>
                <a:gd name="T105" fmla="*/ 2202 h 244"/>
                <a:gd name="T106" fmla="*/ 2394 w 267"/>
                <a:gd name="T107" fmla="*/ 2124 h 244"/>
                <a:gd name="T108" fmla="*/ 2653 w 267"/>
                <a:gd name="T109" fmla="*/ 1811 h 24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67"/>
                <a:gd name="T166" fmla="*/ 0 h 244"/>
                <a:gd name="T167" fmla="*/ 267 w 267"/>
                <a:gd name="T168" fmla="*/ 244 h 24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67" h="244">
                  <a:moveTo>
                    <a:pt x="267" y="13"/>
                  </a:moveTo>
                  <a:cubicBezTo>
                    <a:pt x="267" y="13"/>
                    <a:pt x="267" y="13"/>
                    <a:pt x="267" y="13"/>
                  </a:cubicBezTo>
                  <a:cubicBezTo>
                    <a:pt x="255" y="16"/>
                    <a:pt x="255" y="16"/>
                    <a:pt x="255" y="16"/>
                  </a:cubicBezTo>
                  <a:cubicBezTo>
                    <a:pt x="242" y="5"/>
                    <a:pt x="242" y="5"/>
                    <a:pt x="242" y="5"/>
                  </a:cubicBezTo>
                  <a:cubicBezTo>
                    <a:pt x="225" y="9"/>
                    <a:pt x="225" y="9"/>
                    <a:pt x="225" y="9"/>
                  </a:cubicBezTo>
                  <a:cubicBezTo>
                    <a:pt x="219" y="4"/>
                    <a:pt x="219" y="4"/>
                    <a:pt x="219" y="4"/>
                  </a:cubicBezTo>
                  <a:cubicBezTo>
                    <a:pt x="219" y="1"/>
                    <a:pt x="219" y="1"/>
                    <a:pt x="219" y="1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212" y="2"/>
                    <a:pt x="212" y="2"/>
                    <a:pt x="212" y="2"/>
                  </a:cubicBezTo>
                  <a:cubicBezTo>
                    <a:pt x="208" y="6"/>
                    <a:pt x="208" y="6"/>
                    <a:pt x="208" y="6"/>
                  </a:cubicBezTo>
                  <a:cubicBezTo>
                    <a:pt x="191" y="13"/>
                    <a:pt x="180" y="11"/>
                    <a:pt x="165" y="19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49" y="32"/>
                    <a:pt x="149" y="32"/>
                    <a:pt x="149" y="32"/>
                  </a:cubicBezTo>
                  <a:cubicBezTo>
                    <a:pt x="146" y="37"/>
                    <a:pt x="146" y="37"/>
                    <a:pt x="146" y="37"/>
                  </a:cubicBezTo>
                  <a:cubicBezTo>
                    <a:pt x="140" y="41"/>
                    <a:pt x="140" y="41"/>
                    <a:pt x="140" y="41"/>
                  </a:cubicBezTo>
                  <a:cubicBezTo>
                    <a:pt x="136" y="47"/>
                    <a:pt x="136" y="47"/>
                    <a:pt x="136" y="47"/>
                  </a:cubicBezTo>
                  <a:cubicBezTo>
                    <a:pt x="130" y="51"/>
                    <a:pt x="130" y="51"/>
                    <a:pt x="130" y="51"/>
                  </a:cubicBezTo>
                  <a:cubicBezTo>
                    <a:pt x="129" y="58"/>
                    <a:pt x="129" y="58"/>
                    <a:pt x="129" y="58"/>
                  </a:cubicBezTo>
                  <a:cubicBezTo>
                    <a:pt x="123" y="63"/>
                    <a:pt x="123" y="63"/>
                    <a:pt x="123" y="63"/>
                  </a:cubicBezTo>
                  <a:cubicBezTo>
                    <a:pt x="118" y="63"/>
                    <a:pt x="118" y="63"/>
                    <a:pt x="118" y="63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11" y="65"/>
                    <a:pt x="111" y="65"/>
                    <a:pt x="111" y="65"/>
                  </a:cubicBezTo>
                  <a:cubicBezTo>
                    <a:pt x="107" y="64"/>
                    <a:pt x="107" y="64"/>
                    <a:pt x="107" y="64"/>
                  </a:cubicBezTo>
                  <a:cubicBezTo>
                    <a:pt x="102" y="63"/>
                    <a:pt x="102" y="63"/>
                    <a:pt x="102" y="63"/>
                  </a:cubicBezTo>
                  <a:cubicBezTo>
                    <a:pt x="96" y="65"/>
                    <a:pt x="96" y="65"/>
                    <a:pt x="96" y="65"/>
                  </a:cubicBezTo>
                  <a:cubicBezTo>
                    <a:pt x="90" y="66"/>
                    <a:pt x="90" y="66"/>
                    <a:pt x="90" y="66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77" y="67"/>
                    <a:pt x="77" y="67"/>
                    <a:pt x="77" y="67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0" y="72"/>
                    <a:pt x="70" y="72"/>
                    <a:pt x="70" y="72"/>
                  </a:cubicBezTo>
                  <a:cubicBezTo>
                    <a:pt x="69" y="76"/>
                    <a:pt x="69" y="76"/>
                    <a:pt x="69" y="76"/>
                  </a:cubicBezTo>
                  <a:cubicBezTo>
                    <a:pt x="72" y="77"/>
                    <a:pt x="72" y="77"/>
                    <a:pt x="72" y="77"/>
                  </a:cubicBezTo>
                  <a:cubicBezTo>
                    <a:pt x="74" y="79"/>
                    <a:pt x="74" y="79"/>
                    <a:pt x="74" y="79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8" y="81"/>
                    <a:pt x="78" y="81"/>
                    <a:pt x="78" y="81"/>
                  </a:cubicBezTo>
                  <a:cubicBezTo>
                    <a:pt x="80" y="81"/>
                    <a:pt x="80" y="81"/>
                    <a:pt x="80" y="81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7" y="79"/>
                    <a:pt x="87" y="79"/>
                    <a:pt x="87" y="79"/>
                  </a:cubicBezTo>
                  <a:cubicBezTo>
                    <a:pt x="91" y="79"/>
                    <a:pt x="91" y="79"/>
                    <a:pt x="91" y="79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82" y="84"/>
                    <a:pt x="82" y="84"/>
                    <a:pt x="82" y="84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7" y="90"/>
                    <a:pt x="67" y="90"/>
                    <a:pt x="67" y="90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5"/>
                    <a:pt x="73" y="95"/>
                    <a:pt x="73" y="95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54" y="99"/>
                    <a:pt x="54" y="99"/>
                    <a:pt x="54" y="99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41" y="98"/>
                    <a:pt x="41" y="98"/>
                    <a:pt x="41" y="98"/>
                  </a:cubicBezTo>
                  <a:cubicBezTo>
                    <a:pt x="37" y="98"/>
                    <a:pt x="37" y="98"/>
                    <a:pt x="37" y="98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40" y="105"/>
                    <a:pt x="40" y="105"/>
                    <a:pt x="40" y="105"/>
                  </a:cubicBezTo>
                  <a:cubicBezTo>
                    <a:pt x="34" y="106"/>
                    <a:pt x="34" y="106"/>
                    <a:pt x="34" y="106"/>
                  </a:cubicBezTo>
                  <a:cubicBezTo>
                    <a:pt x="28" y="105"/>
                    <a:pt x="28" y="105"/>
                    <a:pt x="28" y="105"/>
                  </a:cubicBezTo>
                  <a:cubicBezTo>
                    <a:pt x="25" y="103"/>
                    <a:pt x="25" y="103"/>
                    <a:pt x="25" y="103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2" y="107"/>
                    <a:pt x="12" y="107"/>
                    <a:pt x="12" y="107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6" y="116"/>
                    <a:pt x="6" y="116"/>
                    <a:pt x="6" y="116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1" y="123"/>
                    <a:pt x="1" y="123"/>
                    <a:pt x="1" y="123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8" y="140"/>
                    <a:pt x="13" y="139"/>
                    <a:pt x="20" y="135"/>
                  </a:cubicBezTo>
                  <a:cubicBezTo>
                    <a:pt x="21" y="138"/>
                    <a:pt x="21" y="138"/>
                    <a:pt x="21" y="138"/>
                  </a:cubicBezTo>
                  <a:cubicBezTo>
                    <a:pt x="18" y="142"/>
                    <a:pt x="18" y="142"/>
                    <a:pt x="18" y="142"/>
                  </a:cubicBezTo>
                  <a:cubicBezTo>
                    <a:pt x="18" y="148"/>
                    <a:pt x="18" y="148"/>
                    <a:pt x="18" y="148"/>
                  </a:cubicBezTo>
                  <a:cubicBezTo>
                    <a:pt x="22" y="151"/>
                    <a:pt x="22" y="151"/>
                    <a:pt x="22" y="151"/>
                  </a:cubicBezTo>
                  <a:cubicBezTo>
                    <a:pt x="22" y="154"/>
                    <a:pt x="22" y="154"/>
                    <a:pt x="22" y="154"/>
                  </a:cubicBezTo>
                  <a:cubicBezTo>
                    <a:pt x="25" y="157"/>
                    <a:pt x="25" y="157"/>
                    <a:pt x="25" y="157"/>
                  </a:cubicBezTo>
                  <a:cubicBezTo>
                    <a:pt x="27" y="159"/>
                    <a:pt x="27" y="159"/>
                    <a:pt x="27" y="159"/>
                  </a:cubicBezTo>
                  <a:cubicBezTo>
                    <a:pt x="24" y="163"/>
                    <a:pt x="24" y="163"/>
                    <a:pt x="24" y="163"/>
                  </a:cubicBezTo>
                  <a:cubicBezTo>
                    <a:pt x="23" y="167"/>
                    <a:pt x="23" y="167"/>
                    <a:pt x="23" y="167"/>
                  </a:cubicBezTo>
                  <a:cubicBezTo>
                    <a:pt x="26" y="171"/>
                    <a:pt x="26" y="171"/>
                    <a:pt x="26" y="171"/>
                  </a:cubicBezTo>
                  <a:cubicBezTo>
                    <a:pt x="32" y="172"/>
                    <a:pt x="32" y="172"/>
                    <a:pt x="32" y="172"/>
                  </a:cubicBezTo>
                  <a:cubicBezTo>
                    <a:pt x="34" y="173"/>
                    <a:pt x="34" y="173"/>
                    <a:pt x="34" y="173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4" y="176"/>
                    <a:pt x="24" y="176"/>
                    <a:pt x="24" y="176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3" y="171"/>
                    <a:pt x="13" y="171"/>
                    <a:pt x="13" y="171"/>
                  </a:cubicBezTo>
                  <a:cubicBezTo>
                    <a:pt x="15" y="174"/>
                    <a:pt x="15" y="174"/>
                    <a:pt x="15" y="174"/>
                  </a:cubicBezTo>
                  <a:cubicBezTo>
                    <a:pt x="15" y="178"/>
                    <a:pt x="15" y="178"/>
                    <a:pt x="15" y="178"/>
                  </a:cubicBezTo>
                  <a:cubicBezTo>
                    <a:pt x="11" y="180"/>
                    <a:pt x="11" y="180"/>
                    <a:pt x="11" y="180"/>
                  </a:cubicBezTo>
                  <a:cubicBezTo>
                    <a:pt x="12" y="182"/>
                    <a:pt x="12" y="182"/>
                    <a:pt x="12" y="182"/>
                  </a:cubicBezTo>
                  <a:cubicBezTo>
                    <a:pt x="15" y="184"/>
                    <a:pt x="15" y="184"/>
                    <a:pt x="15" y="184"/>
                  </a:cubicBezTo>
                  <a:cubicBezTo>
                    <a:pt x="18" y="185"/>
                    <a:pt x="18" y="185"/>
                    <a:pt x="18" y="185"/>
                  </a:cubicBezTo>
                  <a:cubicBezTo>
                    <a:pt x="20" y="184"/>
                    <a:pt x="20" y="184"/>
                    <a:pt x="20" y="184"/>
                  </a:cubicBezTo>
                  <a:cubicBezTo>
                    <a:pt x="22" y="183"/>
                    <a:pt x="22" y="183"/>
                    <a:pt x="22" y="183"/>
                  </a:cubicBezTo>
                  <a:cubicBezTo>
                    <a:pt x="26" y="185"/>
                    <a:pt x="26" y="185"/>
                    <a:pt x="26" y="185"/>
                  </a:cubicBezTo>
                  <a:cubicBezTo>
                    <a:pt x="29" y="186"/>
                    <a:pt x="29" y="186"/>
                    <a:pt x="29" y="186"/>
                  </a:cubicBezTo>
                  <a:cubicBezTo>
                    <a:pt x="33" y="186"/>
                    <a:pt x="33" y="186"/>
                    <a:pt x="33" y="186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40" y="191"/>
                    <a:pt x="40" y="191"/>
                    <a:pt x="40" y="191"/>
                  </a:cubicBezTo>
                  <a:cubicBezTo>
                    <a:pt x="40" y="196"/>
                    <a:pt x="40" y="196"/>
                    <a:pt x="40" y="196"/>
                  </a:cubicBezTo>
                  <a:cubicBezTo>
                    <a:pt x="37" y="199"/>
                    <a:pt x="37" y="199"/>
                    <a:pt x="37" y="199"/>
                  </a:cubicBezTo>
                  <a:cubicBezTo>
                    <a:pt x="40" y="202"/>
                    <a:pt x="40" y="202"/>
                    <a:pt x="40" y="202"/>
                  </a:cubicBezTo>
                  <a:cubicBezTo>
                    <a:pt x="42" y="201"/>
                    <a:pt x="42" y="201"/>
                    <a:pt x="42" y="201"/>
                  </a:cubicBezTo>
                  <a:cubicBezTo>
                    <a:pt x="43" y="199"/>
                    <a:pt x="43" y="199"/>
                    <a:pt x="43" y="199"/>
                  </a:cubicBezTo>
                  <a:cubicBezTo>
                    <a:pt x="47" y="199"/>
                    <a:pt x="47" y="199"/>
                    <a:pt x="47" y="199"/>
                  </a:cubicBezTo>
                  <a:cubicBezTo>
                    <a:pt x="46" y="201"/>
                    <a:pt x="46" y="201"/>
                    <a:pt x="46" y="201"/>
                  </a:cubicBezTo>
                  <a:cubicBezTo>
                    <a:pt x="44" y="204"/>
                    <a:pt x="44" y="204"/>
                    <a:pt x="44" y="204"/>
                  </a:cubicBezTo>
                  <a:cubicBezTo>
                    <a:pt x="44" y="208"/>
                    <a:pt x="44" y="208"/>
                    <a:pt x="44" y="208"/>
                  </a:cubicBezTo>
                  <a:cubicBezTo>
                    <a:pt x="47" y="208"/>
                    <a:pt x="47" y="208"/>
                    <a:pt x="47" y="208"/>
                  </a:cubicBezTo>
                  <a:cubicBezTo>
                    <a:pt x="49" y="208"/>
                    <a:pt x="49" y="208"/>
                    <a:pt x="49" y="208"/>
                  </a:cubicBezTo>
                  <a:cubicBezTo>
                    <a:pt x="51" y="211"/>
                    <a:pt x="51" y="211"/>
                    <a:pt x="51" y="211"/>
                  </a:cubicBezTo>
                  <a:cubicBezTo>
                    <a:pt x="53" y="212"/>
                    <a:pt x="53" y="212"/>
                    <a:pt x="53" y="212"/>
                  </a:cubicBezTo>
                  <a:cubicBezTo>
                    <a:pt x="50" y="216"/>
                    <a:pt x="50" y="216"/>
                    <a:pt x="50" y="216"/>
                  </a:cubicBezTo>
                  <a:cubicBezTo>
                    <a:pt x="48" y="218"/>
                    <a:pt x="48" y="218"/>
                    <a:pt x="48" y="218"/>
                  </a:cubicBezTo>
                  <a:cubicBezTo>
                    <a:pt x="50" y="221"/>
                    <a:pt x="50" y="221"/>
                    <a:pt x="50" y="221"/>
                  </a:cubicBezTo>
                  <a:cubicBezTo>
                    <a:pt x="62" y="219"/>
                    <a:pt x="62" y="219"/>
                    <a:pt x="62" y="219"/>
                  </a:cubicBezTo>
                  <a:cubicBezTo>
                    <a:pt x="66" y="216"/>
                    <a:pt x="66" y="216"/>
                    <a:pt x="66" y="216"/>
                  </a:cubicBezTo>
                  <a:cubicBezTo>
                    <a:pt x="72" y="214"/>
                    <a:pt x="72" y="214"/>
                    <a:pt x="72" y="214"/>
                  </a:cubicBezTo>
                  <a:cubicBezTo>
                    <a:pt x="76" y="214"/>
                    <a:pt x="76" y="214"/>
                    <a:pt x="76" y="214"/>
                  </a:cubicBezTo>
                  <a:cubicBezTo>
                    <a:pt x="75" y="217"/>
                    <a:pt x="75" y="217"/>
                    <a:pt x="75" y="217"/>
                  </a:cubicBezTo>
                  <a:cubicBezTo>
                    <a:pt x="71" y="220"/>
                    <a:pt x="71" y="220"/>
                    <a:pt x="71" y="220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67" y="223"/>
                    <a:pt x="67" y="223"/>
                    <a:pt x="67" y="223"/>
                  </a:cubicBezTo>
                  <a:cubicBezTo>
                    <a:pt x="61" y="225"/>
                    <a:pt x="61" y="225"/>
                    <a:pt x="61" y="225"/>
                  </a:cubicBezTo>
                  <a:cubicBezTo>
                    <a:pt x="56" y="228"/>
                    <a:pt x="56" y="228"/>
                    <a:pt x="56" y="228"/>
                  </a:cubicBezTo>
                  <a:cubicBezTo>
                    <a:pt x="54" y="233"/>
                    <a:pt x="54" y="233"/>
                    <a:pt x="54" y="233"/>
                  </a:cubicBezTo>
                  <a:cubicBezTo>
                    <a:pt x="59" y="231"/>
                    <a:pt x="59" y="231"/>
                    <a:pt x="59" y="231"/>
                  </a:cubicBezTo>
                  <a:cubicBezTo>
                    <a:pt x="70" y="225"/>
                    <a:pt x="70" y="225"/>
                    <a:pt x="70" y="225"/>
                  </a:cubicBezTo>
                  <a:cubicBezTo>
                    <a:pt x="72" y="226"/>
                    <a:pt x="72" y="226"/>
                    <a:pt x="72" y="226"/>
                  </a:cubicBezTo>
                  <a:cubicBezTo>
                    <a:pt x="71" y="230"/>
                    <a:pt x="71" y="230"/>
                    <a:pt x="71" y="230"/>
                  </a:cubicBezTo>
                  <a:cubicBezTo>
                    <a:pt x="72" y="230"/>
                    <a:pt x="72" y="230"/>
                    <a:pt x="72" y="230"/>
                  </a:cubicBezTo>
                  <a:cubicBezTo>
                    <a:pt x="76" y="226"/>
                    <a:pt x="76" y="226"/>
                    <a:pt x="76" y="226"/>
                  </a:cubicBezTo>
                  <a:cubicBezTo>
                    <a:pt x="77" y="223"/>
                    <a:pt x="77" y="223"/>
                    <a:pt x="77" y="223"/>
                  </a:cubicBezTo>
                  <a:cubicBezTo>
                    <a:pt x="80" y="222"/>
                    <a:pt x="80" y="222"/>
                    <a:pt x="80" y="222"/>
                  </a:cubicBezTo>
                  <a:cubicBezTo>
                    <a:pt x="85" y="220"/>
                    <a:pt x="85" y="220"/>
                    <a:pt x="85" y="220"/>
                  </a:cubicBezTo>
                  <a:cubicBezTo>
                    <a:pt x="86" y="221"/>
                    <a:pt x="86" y="221"/>
                    <a:pt x="86" y="221"/>
                  </a:cubicBezTo>
                  <a:cubicBezTo>
                    <a:pt x="90" y="223"/>
                    <a:pt x="90" y="223"/>
                    <a:pt x="90" y="223"/>
                  </a:cubicBezTo>
                  <a:cubicBezTo>
                    <a:pt x="94" y="225"/>
                    <a:pt x="94" y="225"/>
                    <a:pt x="94" y="225"/>
                  </a:cubicBezTo>
                  <a:cubicBezTo>
                    <a:pt x="96" y="225"/>
                    <a:pt x="96" y="225"/>
                    <a:pt x="96" y="225"/>
                  </a:cubicBezTo>
                  <a:cubicBezTo>
                    <a:pt x="96" y="223"/>
                    <a:pt x="96" y="223"/>
                    <a:pt x="96" y="223"/>
                  </a:cubicBezTo>
                  <a:cubicBezTo>
                    <a:pt x="97" y="221"/>
                    <a:pt x="97" y="221"/>
                    <a:pt x="97" y="221"/>
                  </a:cubicBezTo>
                  <a:cubicBezTo>
                    <a:pt x="101" y="222"/>
                    <a:pt x="101" y="222"/>
                    <a:pt x="101" y="222"/>
                  </a:cubicBezTo>
                  <a:cubicBezTo>
                    <a:pt x="101" y="224"/>
                    <a:pt x="101" y="224"/>
                    <a:pt x="101" y="224"/>
                  </a:cubicBezTo>
                  <a:cubicBezTo>
                    <a:pt x="104" y="231"/>
                    <a:pt x="104" y="231"/>
                    <a:pt x="104" y="231"/>
                  </a:cubicBezTo>
                  <a:cubicBezTo>
                    <a:pt x="122" y="244"/>
                    <a:pt x="128" y="232"/>
                    <a:pt x="143" y="226"/>
                  </a:cubicBezTo>
                  <a:cubicBezTo>
                    <a:pt x="142" y="220"/>
                    <a:pt x="142" y="220"/>
                    <a:pt x="142" y="220"/>
                  </a:cubicBezTo>
                  <a:cubicBezTo>
                    <a:pt x="144" y="218"/>
                    <a:pt x="144" y="218"/>
                    <a:pt x="144" y="218"/>
                  </a:cubicBezTo>
                  <a:cubicBezTo>
                    <a:pt x="142" y="211"/>
                    <a:pt x="142" y="211"/>
                    <a:pt x="142" y="211"/>
                  </a:cubicBezTo>
                  <a:cubicBezTo>
                    <a:pt x="143" y="207"/>
                    <a:pt x="143" y="207"/>
                    <a:pt x="143" y="207"/>
                  </a:cubicBezTo>
                  <a:cubicBezTo>
                    <a:pt x="152" y="205"/>
                    <a:pt x="155" y="199"/>
                    <a:pt x="168" y="205"/>
                  </a:cubicBezTo>
                  <a:cubicBezTo>
                    <a:pt x="183" y="208"/>
                    <a:pt x="183" y="208"/>
                    <a:pt x="183" y="208"/>
                  </a:cubicBezTo>
                  <a:cubicBezTo>
                    <a:pt x="188" y="210"/>
                    <a:pt x="188" y="210"/>
                    <a:pt x="188" y="210"/>
                  </a:cubicBezTo>
                  <a:cubicBezTo>
                    <a:pt x="192" y="212"/>
                    <a:pt x="192" y="212"/>
                    <a:pt x="192" y="212"/>
                  </a:cubicBezTo>
                  <a:cubicBezTo>
                    <a:pt x="195" y="215"/>
                    <a:pt x="195" y="215"/>
                    <a:pt x="195" y="215"/>
                  </a:cubicBezTo>
                  <a:cubicBezTo>
                    <a:pt x="201" y="219"/>
                    <a:pt x="201" y="219"/>
                    <a:pt x="201" y="219"/>
                  </a:cubicBezTo>
                  <a:cubicBezTo>
                    <a:pt x="207" y="219"/>
                    <a:pt x="207" y="219"/>
                    <a:pt x="207" y="219"/>
                  </a:cubicBezTo>
                  <a:cubicBezTo>
                    <a:pt x="212" y="219"/>
                    <a:pt x="212" y="219"/>
                    <a:pt x="212" y="219"/>
                  </a:cubicBezTo>
                  <a:cubicBezTo>
                    <a:pt x="216" y="216"/>
                    <a:pt x="216" y="216"/>
                    <a:pt x="216" y="216"/>
                  </a:cubicBezTo>
                  <a:cubicBezTo>
                    <a:pt x="220" y="214"/>
                    <a:pt x="220" y="214"/>
                    <a:pt x="220" y="214"/>
                  </a:cubicBezTo>
                  <a:cubicBezTo>
                    <a:pt x="225" y="211"/>
                    <a:pt x="225" y="211"/>
                    <a:pt x="225" y="211"/>
                  </a:cubicBezTo>
                  <a:cubicBezTo>
                    <a:pt x="231" y="210"/>
                    <a:pt x="231" y="210"/>
                    <a:pt x="231" y="210"/>
                  </a:cubicBezTo>
                  <a:cubicBezTo>
                    <a:pt x="242" y="195"/>
                    <a:pt x="242" y="195"/>
                    <a:pt x="242" y="195"/>
                  </a:cubicBezTo>
                  <a:cubicBezTo>
                    <a:pt x="250" y="180"/>
                    <a:pt x="250" y="180"/>
                    <a:pt x="250" y="180"/>
                  </a:cubicBezTo>
                  <a:cubicBezTo>
                    <a:pt x="267" y="182"/>
                    <a:pt x="267" y="182"/>
                    <a:pt x="267" y="182"/>
                  </a:cubicBezTo>
                  <a:lnTo>
                    <a:pt x="267" y="13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98" name="Freeform 77"/>
            <p:cNvSpPr>
              <a:spLocks noChangeAspect="1"/>
            </p:cNvSpPr>
            <p:nvPr/>
          </p:nvSpPr>
          <p:spPr bwMode="auto">
            <a:xfrm>
              <a:off x="4174" y="3372"/>
              <a:ext cx="62" cy="40"/>
            </a:xfrm>
            <a:custGeom>
              <a:avLst/>
              <a:gdLst>
                <a:gd name="T0" fmla="*/ 1 w 90"/>
                <a:gd name="T1" fmla="*/ 1 h 58"/>
                <a:gd name="T2" fmla="*/ 1 w 90"/>
                <a:gd name="T3" fmla="*/ 1 h 58"/>
                <a:gd name="T4" fmla="*/ 1 w 90"/>
                <a:gd name="T5" fmla="*/ 1 h 58"/>
                <a:gd name="T6" fmla="*/ 1 w 90"/>
                <a:gd name="T7" fmla="*/ 1 h 58"/>
                <a:gd name="T8" fmla="*/ 1 w 90"/>
                <a:gd name="T9" fmla="*/ 1 h 58"/>
                <a:gd name="T10" fmla="*/ 1 w 90"/>
                <a:gd name="T11" fmla="*/ 1 h 58"/>
                <a:gd name="T12" fmla="*/ 1 w 90"/>
                <a:gd name="T13" fmla="*/ 1 h 58"/>
                <a:gd name="T14" fmla="*/ 1 w 90"/>
                <a:gd name="T15" fmla="*/ 1 h 58"/>
                <a:gd name="T16" fmla="*/ 1 w 90"/>
                <a:gd name="T17" fmla="*/ 1 h 58"/>
                <a:gd name="T18" fmla="*/ 1 w 90"/>
                <a:gd name="T19" fmla="*/ 1 h 58"/>
                <a:gd name="T20" fmla="*/ 1 w 90"/>
                <a:gd name="T21" fmla="*/ 1 h 58"/>
                <a:gd name="T22" fmla="*/ 1 w 90"/>
                <a:gd name="T23" fmla="*/ 1 h 58"/>
                <a:gd name="T24" fmla="*/ 1 w 90"/>
                <a:gd name="T25" fmla="*/ 0 h 58"/>
                <a:gd name="T26" fmla="*/ 1 w 90"/>
                <a:gd name="T27" fmla="*/ 0 h 58"/>
                <a:gd name="T28" fmla="*/ 1 w 90"/>
                <a:gd name="T29" fmla="*/ 1 h 58"/>
                <a:gd name="T30" fmla="*/ 0 w 90"/>
                <a:gd name="T31" fmla="*/ 1 h 58"/>
                <a:gd name="T32" fmla="*/ 1 w 90"/>
                <a:gd name="T33" fmla="*/ 1 h 58"/>
                <a:gd name="T34" fmla="*/ 1 w 90"/>
                <a:gd name="T35" fmla="*/ 1 h 58"/>
                <a:gd name="T36" fmla="*/ 1 w 90"/>
                <a:gd name="T37" fmla="*/ 1 h 58"/>
                <a:gd name="T38" fmla="*/ 1 w 90"/>
                <a:gd name="T39" fmla="*/ 1 h 58"/>
                <a:gd name="T40" fmla="*/ 1 w 90"/>
                <a:gd name="T41" fmla="*/ 1 h 58"/>
                <a:gd name="T42" fmla="*/ 1 w 90"/>
                <a:gd name="T43" fmla="*/ 1 h 58"/>
                <a:gd name="T44" fmla="*/ 1 w 90"/>
                <a:gd name="T45" fmla="*/ 1 h 58"/>
                <a:gd name="T46" fmla="*/ 1 w 90"/>
                <a:gd name="T47" fmla="*/ 1 h 58"/>
                <a:gd name="T48" fmla="*/ 1 w 90"/>
                <a:gd name="T49" fmla="*/ 1 h 58"/>
                <a:gd name="T50" fmla="*/ 1 w 90"/>
                <a:gd name="T51" fmla="*/ 1 h 58"/>
                <a:gd name="T52" fmla="*/ 1 w 90"/>
                <a:gd name="T53" fmla="*/ 1 h 58"/>
                <a:gd name="T54" fmla="*/ 1 w 90"/>
                <a:gd name="T55" fmla="*/ 1 h 58"/>
                <a:gd name="T56" fmla="*/ 1 w 90"/>
                <a:gd name="T57" fmla="*/ 1 h 58"/>
                <a:gd name="T58" fmla="*/ 1 w 90"/>
                <a:gd name="T59" fmla="*/ 1 h 5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90"/>
                <a:gd name="T91" fmla="*/ 0 h 58"/>
                <a:gd name="T92" fmla="*/ 90 w 90"/>
                <a:gd name="T93" fmla="*/ 58 h 5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90" h="58">
                  <a:moveTo>
                    <a:pt x="87" y="50"/>
                  </a:moveTo>
                  <a:lnTo>
                    <a:pt x="90" y="52"/>
                  </a:lnTo>
                  <a:lnTo>
                    <a:pt x="89" y="45"/>
                  </a:lnTo>
                  <a:lnTo>
                    <a:pt x="80" y="45"/>
                  </a:lnTo>
                  <a:lnTo>
                    <a:pt x="74" y="43"/>
                  </a:lnTo>
                  <a:lnTo>
                    <a:pt x="67" y="31"/>
                  </a:lnTo>
                  <a:lnTo>
                    <a:pt x="65" y="23"/>
                  </a:lnTo>
                  <a:lnTo>
                    <a:pt x="60" y="18"/>
                  </a:lnTo>
                  <a:lnTo>
                    <a:pt x="45" y="18"/>
                  </a:lnTo>
                  <a:lnTo>
                    <a:pt x="36" y="14"/>
                  </a:lnTo>
                  <a:lnTo>
                    <a:pt x="26" y="9"/>
                  </a:lnTo>
                  <a:lnTo>
                    <a:pt x="20" y="3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4" y="9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17" y="16"/>
                  </a:lnTo>
                  <a:lnTo>
                    <a:pt x="22" y="20"/>
                  </a:lnTo>
                  <a:lnTo>
                    <a:pt x="31" y="25"/>
                  </a:lnTo>
                  <a:lnTo>
                    <a:pt x="35" y="32"/>
                  </a:lnTo>
                  <a:lnTo>
                    <a:pt x="42" y="36"/>
                  </a:lnTo>
                  <a:lnTo>
                    <a:pt x="53" y="36"/>
                  </a:lnTo>
                  <a:lnTo>
                    <a:pt x="63" y="41"/>
                  </a:lnTo>
                  <a:lnTo>
                    <a:pt x="67" y="47"/>
                  </a:lnTo>
                  <a:lnTo>
                    <a:pt x="71" y="54"/>
                  </a:lnTo>
                  <a:lnTo>
                    <a:pt x="78" y="58"/>
                  </a:lnTo>
                  <a:lnTo>
                    <a:pt x="89" y="58"/>
                  </a:lnTo>
                  <a:lnTo>
                    <a:pt x="87" y="50"/>
                  </a:lnTo>
                  <a:close/>
                </a:path>
              </a:pathLst>
            </a:custGeom>
            <a:solidFill>
              <a:srgbClr val="CDCAC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99" name="Freeform 78"/>
            <p:cNvSpPr>
              <a:spLocks noChangeAspect="1"/>
            </p:cNvSpPr>
            <p:nvPr/>
          </p:nvSpPr>
          <p:spPr bwMode="auto">
            <a:xfrm>
              <a:off x="4174" y="3372"/>
              <a:ext cx="62" cy="40"/>
            </a:xfrm>
            <a:custGeom>
              <a:avLst/>
              <a:gdLst>
                <a:gd name="T0" fmla="*/ 1 w 90"/>
                <a:gd name="T1" fmla="*/ 1 h 58"/>
                <a:gd name="T2" fmla="*/ 1 w 90"/>
                <a:gd name="T3" fmla="*/ 1 h 58"/>
                <a:gd name="T4" fmla="*/ 1 w 90"/>
                <a:gd name="T5" fmla="*/ 1 h 58"/>
                <a:gd name="T6" fmla="*/ 1 w 90"/>
                <a:gd name="T7" fmla="*/ 1 h 58"/>
                <a:gd name="T8" fmla="*/ 1 w 90"/>
                <a:gd name="T9" fmla="*/ 1 h 58"/>
                <a:gd name="T10" fmla="*/ 1 w 90"/>
                <a:gd name="T11" fmla="*/ 1 h 58"/>
                <a:gd name="T12" fmla="*/ 1 w 90"/>
                <a:gd name="T13" fmla="*/ 1 h 58"/>
                <a:gd name="T14" fmla="*/ 1 w 90"/>
                <a:gd name="T15" fmla="*/ 1 h 58"/>
                <a:gd name="T16" fmla="*/ 1 w 90"/>
                <a:gd name="T17" fmla="*/ 1 h 58"/>
                <a:gd name="T18" fmla="*/ 1 w 90"/>
                <a:gd name="T19" fmla="*/ 1 h 58"/>
                <a:gd name="T20" fmla="*/ 1 w 90"/>
                <a:gd name="T21" fmla="*/ 1 h 58"/>
                <a:gd name="T22" fmla="*/ 1 w 90"/>
                <a:gd name="T23" fmla="*/ 1 h 58"/>
                <a:gd name="T24" fmla="*/ 1 w 90"/>
                <a:gd name="T25" fmla="*/ 0 h 58"/>
                <a:gd name="T26" fmla="*/ 1 w 90"/>
                <a:gd name="T27" fmla="*/ 0 h 58"/>
                <a:gd name="T28" fmla="*/ 1 w 90"/>
                <a:gd name="T29" fmla="*/ 1 h 58"/>
                <a:gd name="T30" fmla="*/ 0 w 90"/>
                <a:gd name="T31" fmla="*/ 1 h 58"/>
                <a:gd name="T32" fmla="*/ 1 w 90"/>
                <a:gd name="T33" fmla="*/ 1 h 58"/>
                <a:gd name="T34" fmla="*/ 1 w 90"/>
                <a:gd name="T35" fmla="*/ 1 h 58"/>
                <a:gd name="T36" fmla="*/ 1 w 90"/>
                <a:gd name="T37" fmla="*/ 1 h 58"/>
                <a:gd name="T38" fmla="*/ 1 w 90"/>
                <a:gd name="T39" fmla="*/ 1 h 58"/>
                <a:gd name="T40" fmla="*/ 1 w 90"/>
                <a:gd name="T41" fmla="*/ 1 h 58"/>
                <a:gd name="T42" fmla="*/ 1 w 90"/>
                <a:gd name="T43" fmla="*/ 1 h 58"/>
                <a:gd name="T44" fmla="*/ 1 w 90"/>
                <a:gd name="T45" fmla="*/ 1 h 58"/>
                <a:gd name="T46" fmla="*/ 1 w 90"/>
                <a:gd name="T47" fmla="*/ 1 h 58"/>
                <a:gd name="T48" fmla="*/ 1 w 90"/>
                <a:gd name="T49" fmla="*/ 1 h 58"/>
                <a:gd name="T50" fmla="*/ 1 w 90"/>
                <a:gd name="T51" fmla="*/ 1 h 58"/>
                <a:gd name="T52" fmla="*/ 1 w 90"/>
                <a:gd name="T53" fmla="*/ 1 h 58"/>
                <a:gd name="T54" fmla="*/ 1 w 90"/>
                <a:gd name="T55" fmla="*/ 1 h 58"/>
                <a:gd name="T56" fmla="*/ 1 w 90"/>
                <a:gd name="T57" fmla="*/ 1 h 58"/>
                <a:gd name="T58" fmla="*/ 1 w 90"/>
                <a:gd name="T59" fmla="*/ 1 h 5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90"/>
                <a:gd name="T91" fmla="*/ 0 h 58"/>
                <a:gd name="T92" fmla="*/ 90 w 90"/>
                <a:gd name="T93" fmla="*/ 58 h 5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90" h="58">
                  <a:moveTo>
                    <a:pt x="87" y="50"/>
                  </a:moveTo>
                  <a:lnTo>
                    <a:pt x="90" y="52"/>
                  </a:lnTo>
                  <a:lnTo>
                    <a:pt x="89" y="45"/>
                  </a:lnTo>
                  <a:lnTo>
                    <a:pt x="80" y="45"/>
                  </a:lnTo>
                  <a:lnTo>
                    <a:pt x="74" y="43"/>
                  </a:lnTo>
                  <a:lnTo>
                    <a:pt x="67" y="31"/>
                  </a:lnTo>
                  <a:lnTo>
                    <a:pt x="65" y="23"/>
                  </a:lnTo>
                  <a:lnTo>
                    <a:pt x="60" y="18"/>
                  </a:lnTo>
                  <a:lnTo>
                    <a:pt x="45" y="18"/>
                  </a:lnTo>
                  <a:lnTo>
                    <a:pt x="36" y="14"/>
                  </a:lnTo>
                  <a:lnTo>
                    <a:pt x="26" y="9"/>
                  </a:lnTo>
                  <a:lnTo>
                    <a:pt x="20" y="3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4" y="9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17" y="16"/>
                  </a:lnTo>
                  <a:lnTo>
                    <a:pt x="22" y="20"/>
                  </a:lnTo>
                  <a:lnTo>
                    <a:pt x="31" y="25"/>
                  </a:lnTo>
                  <a:lnTo>
                    <a:pt x="35" y="32"/>
                  </a:lnTo>
                  <a:lnTo>
                    <a:pt x="42" y="36"/>
                  </a:lnTo>
                  <a:lnTo>
                    <a:pt x="53" y="36"/>
                  </a:lnTo>
                  <a:lnTo>
                    <a:pt x="63" y="41"/>
                  </a:lnTo>
                  <a:lnTo>
                    <a:pt x="67" y="47"/>
                  </a:lnTo>
                  <a:lnTo>
                    <a:pt x="71" y="54"/>
                  </a:lnTo>
                  <a:lnTo>
                    <a:pt x="78" y="58"/>
                  </a:lnTo>
                  <a:lnTo>
                    <a:pt x="89" y="58"/>
                  </a:lnTo>
                  <a:lnTo>
                    <a:pt x="87" y="50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00" name="Freeform 79"/>
            <p:cNvSpPr>
              <a:spLocks noChangeAspect="1"/>
            </p:cNvSpPr>
            <p:nvPr/>
          </p:nvSpPr>
          <p:spPr bwMode="auto">
            <a:xfrm>
              <a:off x="3250" y="2604"/>
              <a:ext cx="130" cy="140"/>
            </a:xfrm>
            <a:custGeom>
              <a:avLst/>
              <a:gdLst>
                <a:gd name="T0" fmla="*/ 852 w 106"/>
                <a:gd name="T1" fmla="*/ 95 h 113"/>
                <a:gd name="T2" fmla="*/ 870 w 106"/>
                <a:gd name="T3" fmla="*/ 1 h 113"/>
                <a:gd name="T4" fmla="*/ 809 w 106"/>
                <a:gd name="T5" fmla="*/ 2 h 113"/>
                <a:gd name="T6" fmla="*/ 722 w 106"/>
                <a:gd name="T7" fmla="*/ 32 h 113"/>
                <a:gd name="T8" fmla="*/ 695 w 106"/>
                <a:gd name="T9" fmla="*/ 88 h 113"/>
                <a:gd name="T10" fmla="*/ 603 w 106"/>
                <a:gd name="T11" fmla="*/ 135 h 113"/>
                <a:gd name="T12" fmla="*/ 640 w 106"/>
                <a:gd name="T13" fmla="*/ 181 h 113"/>
                <a:gd name="T14" fmla="*/ 702 w 106"/>
                <a:gd name="T15" fmla="*/ 207 h 113"/>
                <a:gd name="T16" fmla="*/ 618 w 106"/>
                <a:gd name="T17" fmla="*/ 239 h 113"/>
                <a:gd name="T18" fmla="*/ 589 w 106"/>
                <a:gd name="T19" fmla="*/ 284 h 113"/>
                <a:gd name="T20" fmla="*/ 504 w 106"/>
                <a:gd name="T21" fmla="*/ 258 h 113"/>
                <a:gd name="T22" fmla="*/ 401 w 106"/>
                <a:gd name="T23" fmla="*/ 185 h 113"/>
                <a:gd name="T24" fmla="*/ 332 w 106"/>
                <a:gd name="T25" fmla="*/ 296 h 113"/>
                <a:gd name="T26" fmla="*/ 297 w 106"/>
                <a:gd name="T27" fmla="*/ 317 h 113"/>
                <a:gd name="T28" fmla="*/ 364 w 106"/>
                <a:gd name="T29" fmla="*/ 379 h 113"/>
                <a:gd name="T30" fmla="*/ 244 w 106"/>
                <a:gd name="T31" fmla="*/ 426 h 113"/>
                <a:gd name="T32" fmla="*/ 267 w 106"/>
                <a:gd name="T33" fmla="*/ 491 h 113"/>
                <a:gd name="T34" fmla="*/ 297 w 106"/>
                <a:gd name="T35" fmla="*/ 540 h 113"/>
                <a:gd name="T36" fmla="*/ 407 w 106"/>
                <a:gd name="T37" fmla="*/ 608 h 113"/>
                <a:gd name="T38" fmla="*/ 335 w 106"/>
                <a:gd name="T39" fmla="*/ 644 h 113"/>
                <a:gd name="T40" fmla="*/ 280 w 106"/>
                <a:gd name="T41" fmla="*/ 717 h 113"/>
                <a:gd name="T42" fmla="*/ 199 w 106"/>
                <a:gd name="T43" fmla="*/ 785 h 113"/>
                <a:gd name="T44" fmla="*/ 197 w 106"/>
                <a:gd name="T45" fmla="*/ 785 h 113"/>
                <a:gd name="T46" fmla="*/ 218 w 106"/>
                <a:gd name="T47" fmla="*/ 789 h 113"/>
                <a:gd name="T48" fmla="*/ 299 w 106"/>
                <a:gd name="T49" fmla="*/ 810 h 113"/>
                <a:gd name="T50" fmla="*/ 380 w 106"/>
                <a:gd name="T51" fmla="*/ 771 h 113"/>
                <a:gd name="T52" fmla="*/ 364 w 106"/>
                <a:gd name="T53" fmla="*/ 810 h 113"/>
                <a:gd name="T54" fmla="*/ 364 w 106"/>
                <a:gd name="T55" fmla="*/ 830 h 113"/>
                <a:gd name="T56" fmla="*/ 206 w 106"/>
                <a:gd name="T57" fmla="*/ 798 h 113"/>
                <a:gd name="T58" fmla="*/ 137 w 106"/>
                <a:gd name="T59" fmla="*/ 888 h 113"/>
                <a:gd name="T60" fmla="*/ 87 w 106"/>
                <a:gd name="T61" fmla="*/ 881 h 113"/>
                <a:gd name="T62" fmla="*/ 2 w 106"/>
                <a:gd name="T63" fmla="*/ 914 h 113"/>
                <a:gd name="T64" fmla="*/ 107 w 106"/>
                <a:gd name="T65" fmla="*/ 955 h 113"/>
                <a:gd name="T66" fmla="*/ 0 w 106"/>
                <a:gd name="T67" fmla="*/ 1004 h 113"/>
                <a:gd name="T68" fmla="*/ 31 w 106"/>
                <a:gd name="T69" fmla="*/ 1028 h 113"/>
                <a:gd name="T70" fmla="*/ 112 w 106"/>
                <a:gd name="T71" fmla="*/ 1065 h 113"/>
                <a:gd name="T72" fmla="*/ 132 w 106"/>
                <a:gd name="T73" fmla="*/ 1100 h 113"/>
                <a:gd name="T74" fmla="*/ 91 w 106"/>
                <a:gd name="T75" fmla="*/ 1132 h 113"/>
                <a:gd name="T76" fmla="*/ 71 w 106"/>
                <a:gd name="T77" fmla="*/ 1156 h 113"/>
                <a:gd name="T78" fmla="*/ 137 w 106"/>
                <a:gd name="T79" fmla="*/ 1183 h 113"/>
                <a:gd name="T80" fmla="*/ 178 w 106"/>
                <a:gd name="T81" fmla="*/ 1183 h 113"/>
                <a:gd name="T82" fmla="*/ 242 w 106"/>
                <a:gd name="T83" fmla="*/ 1184 h 113"/>
                <a:gd name="T84" fmla="*/ 327 w 106"/>
                <a:gd name="T85" fmla="*/ 1184 h 113"/>
                <a:gd name="T86" fmla="*/ 367 w 106"/>
                <a:gd name="T87" fmla="*/ 1146 h 113"/>
                <a:gd name="T88" fmla="*/ 384 w 106"/>
                <a:gd name="T89" fmla="*/ 1156 h 113"/>
                <a:gd name="T90" fmla="*/ 471 w 106"/>
                <a:gd name="T91" fmla="*/ 1145 h 113"/>
                <a:gd name="T92" fmla="*/ 516 w 106"/>
                <a:gd name="T93" fmla="*/ 1146 h 113"/>
                <a:gd name="T94" fmla="*/ 586 w 106"/>
                <a:gd name="T95" fmla="*/ 1114 h 113"/>
                <a:gd name="T96" fmla="*/ 677 w 106"/>
                <a:gd name="T97" fmla="*/ 1114 h 113"/>
                <a:gd name="T98" fmla="*/ 776 w 106"/>
                <a:gd name="T99" fmla="*/ 1181 h 113"/>
                <a:gd name="T100" fmla="*/ 808 w 106"/>
                <a:gd name="T101" fmla="*/ 1073 h 113"/>
                <a:gd name="T102" fmla="*/ 861 w 106"/>
                <a:gd name="T103" fmla="*/ 978 h 113"/>
                <a:gd name="T104" fmla="*/ 908 w 106"/>
                <a:gd name="T105" fmla="*/ 914 h 113"/>
                <a:gd name="T106" fmla="*/ 921 w 106"/>
                <a:gd name="T107" fmla="*/ 785 h 113"/>
                <a:gd name="T108" fmla="*/ 952 w 106"/>
                <a:gd name="T109" fmla="*/ 746 h 113"/>
                <a:gd name="T110" fmla="*/ 952 w 106"/>
                <a:gd name="T111" fmla="*/ 574 h 113"/>
                <a:gd name="T112" fmla="*/ 991 w 106"/>
                <a:gd name="T113" fmla="*/ 540 h 113"/>
                <a:gd name="T114" fmla="*/ 996 w 106"/>
                <a:gd name="T115" fmla="*/ 455 h 113"/>
                <a:gd name="T116" fmla="*/ 971 w 106"/>
                <a:gd name="T117" fmla="*/ 353 h 113"/>
                <a:gd name="T118" fmla="*/ 830 w 106"/>
                <a:gd name="T119" fmla="*/ 393 h 113"/>
                <a:gd name="T120" fmla="*/ 749 w 106"/>
                <a:gd name="T121" fmla="*/ 306 h 113"/>
                <a:gd name="T122" fmla="*/ 758 w 106"/>
                <a:gd name="T123" fmla="*/ 181 h 113"/>
                <a:gd name="T124" fmla="*/ 841 w 106"/>
                <a:gd name="T125" fmla="*/ 118 h 1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6"/>
                <a:gd name="T190" fmla="*/ 0 h 113"/>
                <a:gd name="T191" fmla="*/ 106 w 106"/>
                <a:gd name="T192" fmla="*/ 113 h 1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6" h="113">
                  <a:moveTo>
                    <a:pt x="90" y="11"/>
                  </a:move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2" y="1"/>
                    <a:pt x="92" y="1"/>
                    <a:pt x="92" y="1"/>
                  </a:cubicBezTo>
                  <a:cubicBezTo>
                    <a:pt x="90" y="1"/>
                    <a:pt x="90" y="1"/>
                    <a:pt x="90" y="1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5" y="3"/>
                    <a:pt x="75" y="3"/>
                    <a:pt x="75" y="3"/>
                  </a:cubicBezTo>
                  <a:cubicBezTo>
                    <a:pt x="73" y="6"/>
                    <a:pt x="73" y="6"/>
                    <a:pt x="73" y="6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2" y="9"/>
                    <a:pt x="72" y="9"/>
                    <a:pt x="72" y="9"/>
                  </a:cubicBezTo>
                  <a:cubicBezTo>
                    <a:pt x="69" y="11"/>
                    <a:pt x="69" y="11"/>
                    <a:pt x="69" y="11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66" y="23"/>
                    <a:pt x="66" y="23"/>
                    <a:pt x="66" y="23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1" y="65"/>
                    <a:pt x="31" y="65"/>
                    <a:pt x="31" y="65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27" y="71"/>
                    <a:pt x="27" y="71"/>
                    <a:pt x="27" y="71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21" y="74"/>
                    <a:pt x="21" y="74"/>
                    <a:pt x="21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5"/>
                    <a:pt x="20" y="75"/>
                    <a:pt x="20" y="75"/>
                  </a:cubicBezTo>
                  <a:cubicBezTo>
                    <a:pt x="22" y="75"/>
                    <a:pt x="22" y="75"/>
                    <a:pt x="22" y="75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5" y="75"/>
                    <a:pt x="35" y="75"/>
                    <a:pt x="35" y="75"/>
                  </a:cubicBezTo>
                  <a:cubicBezTo>
                    <a:pt x="38" y="73"/>
                    <a:pt x="38" y="73"/>
                    <a:pt x="38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38" y="76"/>
                    <a:pt x="38" y="76"/>
                    <a:pt x="38" y="76"/>
                  </a:cubicBezTo>
                  <a:cubicBezTo>
                    <a:pt x="38" y="77"/>
                    <a:pt x="38" y="77"/>
                    <a:pt x="38" y="77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9"/>
                    <a:pt x="41" y="79"/>
                    <a:pt x="41" y="79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3" y="78"/>
                    <a:pt x="33" y="78"/>
                    <a:pt x="33" y="78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16" y="81"/>
                    <a:pt x="16" y="81"/>
                    <a:pt x="16" y="81"/>
                  </a:cubicBezTo>
                  <a:cubicBezTo>
                    <a:pt x="15" y="84"/>
                    <a:pt x="15" y="84"/>
                    <a:pt x="15" y="84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1" y="83"/>
                    <a:pt x="11" y="83"/>
                    <a:pt x="11" y="83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7" y="82"/>
                    <a:pt x="7" y="82"/>
                    <a:pt x="7" y="82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11" y="88"/>
                    <a:pt x="11" y="88"/>
                    <a:pt x="11" y="88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1" y="93"/>
                    <a:pt x="1" y="93"/>
                    <a:pt x="1" y="93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3" y="97"/>
                    <a:pt x="3" y="97"/>
                    <a:pt x="3" y="97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4" y="98"/>
                    <a:pt x="4" y="98"/>
                    <a:pt x="4" y="98"/>
                  </a:cubicBezTo>
                  <a:cubicBezTo>
                    <a:pt x="13" y="99"/>
                    <a:pt x="13" y="99"/>
                    <a:pt x="13" y="99"/>
                  </a:cubicBezTo>
                  <a:cubicBezTo>
                    <a:pt x="12" y="101"/>
                    <a:pt x="12" y="101"/>
                    <a:pt x="12" y="101"/>
                  </a:cubicBezTo>
                  <a:cubicBezTo>
                    <a:pt x="8" y="101"/>
                    <a:pt x="8" y="101"/>
                    <a:pt x="8" y="101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5" y="104"/>
                    <a:pt x="12" y="105"/>
                    <a:pt x="14" y="104"/>
                  </a:cubicBezTo>
                  <a:cubicBezTo>
                    <a:pt x="14" y="106"/>
                    <a:pt x="14" y="106"/>
                    <a:pt x="14" y="106"/>
                  </a:cubicBezTo>
                  <a:cubicBezTo>
                    <a:pt x="12" y="108"/>
                    <a:pt x="12" y="108"/>
                    <a:pt x="12" y="108"/>
                  </a:cubicBezTo>
                  <a:cubicBezTo>
                    <a:pt x="10" y="107"/>
                    <a:pt x="10" y="107"/>
                    <a:pt x="10" y="107"/>
                  </a:cubicBezTo>
                  <a:cubicBezTo>
                    <a:pt x="7" y="107"/>
                    <a:pt x="7" y="107"/>
                    <a:pt x="7" y="107"/>
                  </a:cubicBezTo>
                  <a:cubicBezTo>
                    <a:pt x="8" y="108"/>
                    <a:pt x="8" y="108"/>
                    <a:pt x="8" y="108"/>
                  </a:cubicBezTo>
                  <a:cubicBezTo>
                    <a:pt x="7" y="110"/>
                    <a:pt x="7" y="110"/>
                    <a:pt x="7" y="110"/>
                  </a:cubicBezTo>
                  <a:cubicBezTo>
                    <a:pt x="11" y="110"/>
                    <a:pt x="11" y="110"/>
                    <a:pt x="11" y="110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7" y="113"/>
                    <a:pt x="17" y="113"/>
                    <a:pt x="17" y="113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9" y="112"/>
                    <a:pt x="19" y="112"/>
                    <a:pt x="19" y="112"/>
                  </a:cubicBezTo>
                  <a:cubicBezTo>
                    <a:pt x="20" y="112"/>
                    <a:pt x="20" y="112"/>
                    <a:pt x="20" y="112"/>
                  </a:cubicBezTo>
                  <a:cubicBezTo>
                    <a:pt x="22" y="113"/>
                    <a:pt x="22" y="113"/>
                    <a:pt x="22" y="113"/>
                  </a:cubicBezTo>
                  <a:cubicBezTo>
                    <a:pt x="25" y="113"/>
                    <a:pt x="25" y="113"/>
                    <a:pt x="25" y="113"/>
                  </a:cubicBezTo>
                  <a:cubicBezTo>
                    <a:pt x="28" y="113"/>
                    <a:pt x="28" y="113"/>
                    <a:pt x="28" y="113"/>
                  </a:cubicBezTo>
                  <a:cubicBezTo>
                    <a:pt x="31" y="113"/>
                    <a:pt x="31" y="113"/>
                    <a:pt x="31" y="113"/>
                  </a:cubicBezTo>
                  <a:cubicBezTo>
                    <a:pt x="34" y="113"/>
                    <a:pt x="34" y="113"/>
                    <a:pt x="34" y="113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7" y="111"/>
                    <a:pt x="37" y="111"/>
                    <a:pt x="37" y="111"/>
                  </a:cubicBezTo>
                  <a:cubicBezTo>
                    <a:pt x="39" y="109"/>
                    <a:pt x="39" y="109"/>
                    <a:pt x="39" y="109"/>
                  </a:cubicBezTo>
                  <a:cubicBezTo>
                    <a:pt x="40" y="106"/>
                    <a:pt x="40" y="106"/>
                    <a:pt x="40" y="106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41" y="110"/>
                    <a:pt x="41" y="110"/>
                    <a:pt x="41" y="110"/>
                  </a:cubicBezTo>
                  <a:cubicBezTo>
                    <a:pt x="42" y="111"/>
                    <a:pt x="42" y="111"/>
                    <a:pt x="42" y="111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3" y="110"/>
                    <a:pt x="53" y="110"/>
                    <a:pt x="53" y="110"/>
                  </a:cubicBezTo>
                  <a:cubicBezTo>
                    <a:pt x="55" y="109"/>
                    <a:pt x="55" y="109"/>
                    <a:pt x="55" y="109"/>
                  </a:cubicBezTo>
                  <a:cubicBezTo>
                    <a:pt x="56" y="106"/>
                    <a:pt x="56" y="106"/>
                    <a:pt x="56" y="106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62" y="106"/>
                    <a:pt x="62" y="106"/>
                    <a:pt x="62" y="106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70" y="106"/>
                    <a:pt x="70" y="106"/>
                    <a:pt x="70" y="106"/>
                  </a:cubicBezTo>
                  <a:cubicBezTo>
                    <a:pt x="72" y="106"/>
                    <a:pt x="72" y="106"/>
                    <a:pt x="72" y="106"/>
                  </a:cubicBezTo>
                  <a:cubicBezTo>
                    <a:pt x="77" y="108"/>
                    <a:pt x="77" y="108"/>
                    <a:pt x="77" y="108"/>
                  </a:cubicBezTo>
                  <a:cubicBezTo>
                    <a:pt x="79" y="110"/>
                    <a:pt x="79" y="110"/>
                    <a:pt x="79" y="110"/>
                  </a:cubicBezTo>
                  <a:cubicBezTo>
                    <a:pt x="82" y="111"/>
                    <a:pt x="82" y="111"/>
                    <a:pt x="82" y="111"/>
                  </a:cubicBezTo>
                  <a:cubicBezTo>
                    <a:pt x="84" y="108"/>
                    <a:pt x="84" y="108"/>
                    <a:pt x="84" y="108"/>
                  </a:cubicBezTo>
                  <a:cubicBezTo>
                    <a:pt x="84" y="104"/>
                    <a:pt x="84" y="104"/>
                    <a:pt x="84" y="104"/>
                  </a:cubicBezTo>
                  <a:cubicBezTo>
                    <a:pt x="85" y="102"/>
                    <a:pt x="85" y="102"/>
                    <a:pt x="85" y="102"/>
                  </a:cubicBezTo>
                  <a:cubicBezTo>
                    <a:pt x="88" y="99"/>
                    <a:pt x="88" y="99"/>
                    <a:pt x="88" y="99"/>
                  </a:cubicBezTo>
                  <a:cubicBezTo>
                    <a:pt x="91" y="94"/>
                    <a:pt x="91" y="94"/>
                    <a:pt x="91" y="94"/>
                  </a:cubicBezTo>
                  <a:cubicBezTo>
                    <a:pt x="91" y="93"/>
                    <a:pt x="91" y="93"/>
                    <a:pt x="91" y="93"/>
                  </a:cubicBezTo>
                  <a:cubicBezTo>
                    <a:pt x="94" y="90"/>
                    <a:pt x="94" y="90"/>
                    <a:pt x="94" y="90"/>
                  </a:cubicBezTo>
                  <a:cubicBezTo>
                    <a:pt x="96" y="87"/>
                    <a:pt x="96" y="87"/>
                    <a:pt x="96" y="87"/>
                  </a:cubicBezTo>
                  <a:cubicBezTo>
                    <a:pt x="96" y="86"/>
                    <a:pt x="96" y="86"/>
                    <a:pt x="96" y="86"/>
                  </a:cubicBezTo>
                  <a:cubicBezTo>
                    <a:pt x="97" y="81"/>
                    <a:pt x="97" y="81"/>
                    <a:pt x="97" y="8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8" y="74"/>
                    <a:pt x="98" y="74"/>
                    <a:pt x="98" y="74"/>
                  </a:cubicBezTo>
                  <a:cubicBezTo>
                    <a:pt x="98" y="73"/>
                    <a:pt x="98" y="73"/>
                    <a:pt x="98" y="73"/>
                  </a:cubicBezTo>
                  <a:cubicBezTo>
                    <a:pt x="100" y="72"/>
                    <a:pt x="100" y="72"/>
                    <a:pt x="100" y="72"/>
                  </a:cubicBezTo>
                  <a:cubicBezTo>
                    <a:pt x="101" y="70"/>
                    <a:pt x="101" y="70"/>
                    <a:pt x="101" y="70"/>
                  </a:cubicBezTo>
                  <a:cubicBezTo>
                    <a:pt x="102" y="67"/>
                    <a:pt x="102" y="67"/>
                    <a:pt x="102" y="67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2" y="51"/>
                    <a:pt x="102" y="51"/>
                    <a:pt x="102" y="51"/>
                  </a:cubicBezTo>
                  <a:cubicBezTo>
                    <a:pt x="105" y="51"/>
                    <a:pt x="105" y="51"/>
                    <a:pt x="105" y="51"/>
                  </a:cubicBezTo>
                  <a:cubicBezTo>
                    <a:pt x="104" y="51"/>
                    <a:pt x="104" y="51"/>
                    <a:pt x="104" y="51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105" y="45"/>
                    <a:pt x="105" y="45"/>
                    <a:pt x="105" y="45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6" y="41"/>
                    <a:pt x="106" y="41"/>
                    <a:pt x="106" y="41"/>
                  </a:cubicBezTo>
                  <a:cubicBezTo>
                    <a:pt x="104" y="37"/>
                    <a:pt x="104" y="37"/>
                    <a:pt x="104" y="37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91" y="33"/>
                    <a:pt x="91" y="33"/>
                    <a:pt x="91" y="33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9" y="36"/>
                    <a:pt x="79" y="36"/>
                    <a:pt x="79" y="36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4" y="23"/>
                    <a:pt x="74" y="23"/>
                    <a:pt x="74" y="23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89" y="11"/>
                    <a:pt x="89" y="11"/>
                    <a:pt x="89" y="11"/>
                  </a:cubicBezTo>
                  <a:lnTo>
                    <a:pt x="90" y="1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01" name="Freeform 80"/>
            <p:cNvSpPr>
              <a:spLocks noChangeAspect="1"/>
            </p:cNvSpPr>
            <p:nvPr/>
          </p:nvSpPr>
          <p:spPr bwMode="auto">
            <a:xfrm>
              <a:off x="3250" y="2604"/>
              <a:ext cx="130" cy="140"/>
            </a:xfrm>
            <a:custGeom>
              <a:avLst/>
              <a:gdLst>
                <a:gd name="T0" fmla="*/ 852 w 106"/>
                <a:gd name="T1" fmla="*/ 95 h 113"/>
                <a:gd name="T2" fmla="*/ 870 w 106"/>
                <a:gd name="T3" fmla="*/ 1 h 113"/>
                <a:gd name="T4" fmla="*/ 809 w 106"/>
                <a:gd name="T5" fmla="*/ 2 h 113"/>
                <a:gd name="T6" fmla="*/ 722 w 106"/>
                <a:gd name="T7" fmla="*/ 32 h 113"/>
                <a:gd name="T8" fmla="*/ 695 w 106"/>
                <a:gd name="T9" fmla="*/ 88 h 113"/>
                <a:gd name="T10" fmla="*/ 603 w 106"/>
                <a:gd name="T11" fmla="*/ 135 h 113"/>
                <a:gd name="T12" fmla="*/ 640 w 106"/>
                <a:gd name="T13" fmla="*/ 181 h 113"/>
                <a:gd name="T14" fmla="*/ 702 w 106"/>
                <a:gd name="T15" fmla="*/ 207 h 113"/>
                <a:gd name="T16" fmla="*/ 618 w 106"/>
                <a:gd name="T17" fmla="*/ 239 h 113"/>
                <a:gd name="T18" fmla="*/ 589 w 106"/>
                <a:gd name="T19" fmla="*/ 284 h 113"/>
                <a:gd name="T20" fmla="*/ 504 w 106"/>
                <a:gd name="T21" fmla="*/ 258 h 113"/>
                <a:gd name="T22" fmla="*/ 401 w 106"/>
                <a:gd name="T23" fmla="*/ 185 h 113"/>
                <a:gd name="T24" fmla="*/ 332 w 106"/>
                <a:gd name="T25" fmla="*/ 296 h 113"/>
                <a:gd name="T26" fmla="*/ 297 w 106"/>
                <a:gd name="T27" fmla="*/ 317 h 113"/>
                <a:gd name="T28" fmla="*/ 364 w 106"/>
                <a:gd name="T29" fmla="*/ 379 h 113"/>
                <a:gd name="T30" fmla="*/ 244 w 106"/>
                <a:gd name="T31" fmla="*/ 426 h 113"/>
                <a:gd name="T32" fmla="*/ 267 w 106"/>
                <a:gd name="T33" fmla="*/ 491 h 113"/>
                <a:gd name="T34" fmla="*/ 297 w 106"/>
                <a:gd name="T35" fmla="*/ 540 h 113"/>
                <a:gd name="T36" fmla="*/ 407 w 106"/>
                <a:gd name="T37" fmla="*/ 608 h 113"/>
                <a:gd name="T38" fmla="*/ 335 w 106"/>
                <a:gd name="T39" fmla="*/ 644 h 113"/>
                <a:gd name="T40" fmla="*/ 280 w 106"/>
                <a:gd name="T41" fmla="*/ 717 h 113"/>
                <a:gd name="T42" fmla="*/ 199 w 106"/>
                <a:gd name="T43" fmla="*/ 785 h 113"/>
                <a:gd name="T44" fmla="*/ 197 w 106"/>
                <a:gd name="T45" fmla="*/ 785 h 113"/>
                <a:gd name="T46" fmla="*/ 218 w 106"/>
                <a:gd name="T47" fmla="*/ 789 h 113"/>
                <a:gd name="T48" fmla="*/ 299 w 106"/>
                <a:gd name="T49" fmla="*/ 810 h 113"/>
                <a:gd name="T50" fmla="*/ 380 w 106"/>
                <a:gd name="T51" fmla="*/ 771 h 113"/>
                <a:gd name="T52" fmla="*/ 364 w 106"/>
                <a:gd name="T53" fmla="*/ 810 h 113"/>
                <a:gd name="T54" fmla="*/ 364 w 106"/>
                <a:gd name="T55" fmla="*/ 830 h 113"/>
                <a:gd name="T56" fmla="*/ 206 w 106"/>
                <a:gd name="T57" fmla="*/ 798 h 113"/>
                <a:gd name="T58" fmla="*/ 137 w 106"/>
                <a:gd name="T59" fmla="*/ 888 h 113"/>
                <a:gd name="T60" fmla="*/ 87 w 106"/>
                <a:gd name="T61" fmla="*/ 881 h 113"/>
                <a:gd name="T62" fmla="*/ 2 w 106"/>
                <a:gd name="T63" fmla="*/ 914 h 113"/>
                <a:gd name="T64" fmla="*/ 107 w 106"/>
                <a:gd name="T65" fmla="*/ 955 h 113"/>
                <a:gd name="T66" fmla="*/ 0 w 106"/>
                <a:gd name="T67" fmla="*/ 1004 h 113"/>
                <a:gd name="T68" fmla="*/ 31 w 106"/>
                <a:gd name="T69" fmla="*/ 1028 h 113"/>
                <a:gd name="T70" fmla="*/ 112 w 106"/>
                <a:gd name="T71" fmla="*/ 1065 h 113"/>
                <a:gd name="T72" fmla="*/ 132 w 106"/>
                <a:gd name="T73" fmla="*/ 1100 h 113"/>
                <a:gd name="T74" fmla="*/ 91 w 106"/>
                <a:gd name="T75" fmla="*/ 1132 h 113"/>
                <a:gd name="T76" fmla="*/ 71 w 106"/>
                <a:gd name="T77" fmla="*/ 1156 h 113"/>
                <a:gd name="T78" fmla="*/ 137 w 106"/>
                <a:gd name="T79" fmla="*/ 1183 h 113"/>
                <a:gd name="T80" fmla="*/ 178 w 106"/>
                <a:gd name="T81" fmla="*/ 1183 h 113"/>
                <a:gd name="T82" fmla="*/ 242 w 106"/>
                <a:gd name="T83" fmla="*/ 1184 h 113"/>
                <a:gd name="T84" fmla="*/ 327 w 106"/>
                <a:gd name="T85" fmla="*/ 1184 h 113"/>
                <a:gd name="T86" fmla="*/ 367 w 106"/>
                <a:gd name="T87" fmla="*/ 1146 h 113"/>
                <a:gd name="T88" fmla="*/ 384 w 106"/>
                <a:gd name="T89" fmla="*/ 1156 h 113"/>
                <a:gd name="T90" fmla="*/ 471 w 106"/>
                <a:gd name="T91" fmla="*/ 1145 h 113"/>
                <a:gd name="T92" fmla="*/ 516 w 106"/>
                <a:gd name="T93" fmla="*/ 1146 h 113"/>
                <a:gd name="T94" fmla="*/ 586 w 106"/>
                <a:gd name="T95" fmla="*/ 1114 h 113"/>
                <a:gd name="T96" fmla="*/ 677 w 106"/>
                <a:gd name="T97" fmla="*/ 1114 h 113"/>
                <a:gd name="T98" fmla="*/ 776 w 106"/>
                <a:gd name="T99" fmla="*/ 1181 h 113"/>
                <a:gd name="T100" fmla="*/ 808 w 106"/>
                <a:gd name="T101" fmla="*/ 1073 h 113"/>
                <a:gd name="T102" fmla="*/ 861 w 106"/>
                <a:gd name="T103" fmla="*/ 978 h 113"/>
                <a:gd name="T104" fmla="*/ 908 w 106"/>
                <a:gd name="T105" fmla="*/ 914 h 113"/>
                <a:gd name="T106" fmla="*/ 921 w 106"/>
                <a:gd name="T107" fmla="*/ 785 h 113"/>
                <a:gd name="T108" fmla="*/ 952 w 106"/>
                <a:gd name="T109" fmla="*/ 746 h 113"/>
                <a:gd name="T110" fmla="*/ 952 w 106"/>
                <a:gd name="T111" fmla="*/ 574 h 113"/>
                <a:gd name="T112" fmla="*/ 991 w 106"/>
                <a:gd name="T113" fmla="*/ 540 h 113"/>
                <a:gd name="T114" fmla="*/ 996 w 106"/>
                <a:gd name="T115" fmla="*/ 455 h 113"/>
                <a:gd name="T116" fmla="*/ 971 w 106"/>
                <a:gd name="T117" fmla="*/ 353 h 113"/>
                <a:gd name="T118" fmla="*/ 830 w 106"/>
                <a:gd name="T119" fmla="*/ 393 h 113"/>
                <a:gd name="T120" fmla="*/ 749 w 106"/>
                <a:gd name="T121" fmla="*/ 306 h 113"/>
                <a:gd name="T122" fmla="*/ 758 w 106"/>
                <a:gd name="T123" fmla="*/ 181 h 113"/>
                <a:gd name="T124" fmla="*/ 841 w 106"/>
                <a:gd name="T125" fmla="*/ 118 h 1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6"/>
                <a:gd name="T190" fmla="*/ 0 h 113"/>
                <a:gd name="T191" fmla="*/ 106 w 106"/>
                <a:gd name="T192" fmla="*/ 113 h 1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6" h="113">
                  <a:moveTo>
                    <a:pt x="90" y="11"/>
                  </a:move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2" y="1"/>
                    <a:pt x="92" y="1"/>
                    <a:pt x="92" y="1"/>
                  </a:cubicBezTo>
                  <a:cubicBezTo>
                    <a:pt x="90" y="1"/>
                    <a:pt x="90" y="1"/>
                    <a:pt x="90" y="1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5" y="3"/>
                    <a:pt x="75" y="3"/>
                    <a:pt x="75" y="3"/>
                  </a:cubicBezTo>
                  <a:cubicBezTo>
                    <a:pt x="73" y="6"/>
                    <a:pt x="73" y="6"/>
                    <a:pt x="73" y="6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2" y="9"/>
                    <a:pt x="72" y="9"/>
                    <a:pt x="72" y="9"/>
                  </a:cubicBezTo>
                  <a:cubicBezTo>
                    <a:pt x="69" y="11"/>
                    <a:pt x="69" y="11"/>
                    <a:pt x="69" y="11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66" y="23"/>
                    <a:pt x="66" y="23"/>
                    <a:pt x="66" y="23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1" y="65"/>
                    <a:pt x="31" y="65"/>
                    <a:pt x="31" y="65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27" y="71"/>
                    <a:pt x="27" y="71"/>
                    <a:pt x="27" y="71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21" y="74"/>
                    <a:pt x="21" y="74"/>
                    <a:pt x="21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5"/>
                    <a:pt x="20" y="75"/>
                    <a:pt x="20" y="75"/>
                  </a:cubicBezTo>
                  <a:cubicBezTo>
                    <a:pt x="22" y="75"/>
                    <a:pt x="22" y="75"/>
                    <a:pt x="22" y="75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5" y="75"/>
                    <a:pt x="35" y="75"/>
                    <a:pt x="35" y="75"/>
                  </a:cubicBezTo>
                  <a:cubicBezTo>
                    <a:pt x="38" y="73"/>
                    <a:pt x="38" y="73"/>
                    <a:pt x="38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38" y="76"/>
                    <a:pt x="38" y="76"/>
                    <a:pt x="38" y="76"/>
                  </a:cubicBezTo>
                  <a:cubicBezTo>
                    <a:pt x="38" y="77"/>
                    <a:pt x="38" y="77"/>
                    <a:pt x="38" y="77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9"/>
                    <a:pt x="41" y="79"/>
                    <a:pt x="41" y="79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3" y="78"/>
                    <a:pt x="33" y="78"/>
                    <a:pt x="33" y="78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16" y="81"/>
                    <a:pt x="16" y="81"/>
                    <a:pt x="16" y="81"/>
                  </a:cubicBezTo>
                  <a:cubicBezTo>
                    <a:pt x="15" y="84"/>
                    <a:pt x="15" y="84"/>
                    <a:pt x="15" y="84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1" y="83"/>
                    <a:pt x="11" y="83"/>
                    <a:pt x="11" y="83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7" y="82"/>
                    <a:pt x="7" y="82"/>
                    <a:pt x="7" y="82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11" y="88"/>
                    <a:pt x="11" y="88"/>
                    <a:pt x="11" y="88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1" y="93"/>
                    <a:pt x="1" y="93"/>
                    <a:pt x="1" y="93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3" y="97"/>
                    <a:pt x="3" y="97"/>
                    <a:pt x="3" y="97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4" y="98"/>
                    <a:pt x="4" y="98"/>
                    <a:pt x="4" y="98"/>
                  </a:cubicBezTo>
                  <a:cubicBezTo>
                    <a:pt x="13" y="99"/>
                    <a:pt x="13" y="99"/>
                    <a:pt x="13" y="99"/>
                  </a:cubicBezTo>
                  <a:cubicBezTo>
                    <a:pt x="12" y="101"/>
                    <a:pt x="12" y="101"/>
                    <a:pt x="12" y="101"/>
                  </a:cubicBezTo>
                  <a:cubicBezTo>
                    <a:pt x="8" y="101"/>
                    <a:pt x="8" y="101"/>
                    <a:pt x="8" y="101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5" y="104"/>
                    <a:pt x="12" y="105"/>
                    <a:pt x="14" y="104"/>
                  </a:cubicBezTo>
                  <a:cubicBezTo>
                    <a:pt x="14" y="106"/>
                    <a:pt x="14" y="106"/>
                    <a:pt x="14" y="106"/>
                  </a:cubicBezTo>
                  <a:cubicBezTo>
                    <a:pt x="12" y="108"/>
                    <a:pt x="12" y="108"/>
                    <a:pt x="12" y="108"/>
                  </a:cubicBezTo>
                  <a:cubicBezTo>
                    <a:pt x="10" y="107"/>
                    <a:pt x="10" y="107"/>
                    <a:pt x="10" y="107"/>
                  </a:cubicBezTo>
                  <a:cubicBezTo>
                    <a:pt x="7" y="107"/>
                    <a:pt x="7" y="107"/>
                    <a:pt x="7" y="107"/>
                  </a:cubicBezTo>
                  <a:cubicBezTo>
                    <a:pt x="8" y="108"/>
                    <a:pt x="8" y="108"/>
                    <a:pt x="8" y="108"/>
                  </a:cubicBezTo>
                  <a:cubicBezTo>
                    <a:pt x="7" y="110"/>
                    <a:pt x="7" y="110"/>
                    <a:pt x="7" y="110"/>
                  </a:cubicBezTo>
                  <a:cubicBezTo>
                    <a:pt x="11" y="110"/>
                    <a:pt x="11" y="110"/>
                    <a:pt x="11" y="110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7" y="113"/>
                    <a:pt x="17" y="113"/>
                    <a:pt x="17" y="113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9" y="112"/>
                    <a:pt x="19" y="112"/>
                    <a:pt x="19" y="112"/>
                  </a:cubicBezTo>
                  <a:cubicBezTo>
                    <a:pt x="20" y="112"/>
                    <a:pt x="20" y="112"/>
                    <a:pt x="20" y="112"/>
                  </a:cubicBezTo>
                  <a:cubicBezTo>
                    <a:pt x="22" y="113"/>
                    <a:pt x="22" y="113"/>
                    <a:pt x="22" y="113"/>
                  </a:cubicBezTo>
                  <a:cubicBezTo>
                    <a:pt x="25" y="113"/>
                    <a:pt x="25" y="113"/>
                    <a:pt x="25" y="113"/>
                  </a:cubicBezTo>
                  <a:cubicBezTo>
                    <a:pt x="28" y="113"/>
                    <a:pt x="28" y="113"/>
                    <a:pt x="28" y="113"/>
                  </a:cubicBezTo>
                  <a:cubicBezTo>
                    <a:pt x="31" y="113"/>
                    <a:pt x="31" y="113"/>
                    <a:pt x="31" y="113"/>
                  </a:cubicBezTo>
                  <a:cubicBezTo>
                    <a:pt x="34" y="113"/>
                    <a:pt x="34" y="113"/>
                    <a:pt x="34" y="113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7" y="111"/>
                    <a:pt x="37" y="111"/>
                    <a:pt x="37" y="111"/>
                  </a:cubicBezTo>
                  <a:cubicBezTo>
                    <a:pt x="39" y="109"/>
                    <a:pt x="39" y="109"/>
                    <a:pt x="39" y="109"/>
                  </a:cubicBezTo>
                  <a:cubicBezTo>
                    <a:pt x="40" y="106"/>
                    <a:pt x="40" y="106"/>
                    <a:pt x="40" y="106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41" y="110"/>
                    <a:pt x="41" y="110"/>
                    <a:pt x="41" y="110"/>
                  </a:cubicBezTo>
                  <a:cubicBezTo>
                    <a:pt x="42" y="111"/>
                    <a:pt x="42" y="111"/>
                    <a:pt x="42" y="111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3" y="110"/>
                    <a:pt x="53" y="110"/>
                    <a:pt x="53" y="110"/>
                  </a:cubicBezTo>
                  <a:cubicBezTo>
                    <a:pt x="55" y="109"/>
                    <a:pt x="55" y="109"/>
                    <a:pt x="55" y="109"/>
                  </a:cubicBezTo>
                  <a:cubicBezTo>
                    <a:pt x="56" y="106"/>
                    <a:pt x="56" y="106"/>
                    <a:pt x="56" y="106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62" y="106"/>
                    <a:pt x="62" y="106"/>
                    <a:pt x="62" y="106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70" y="106"/>
                    <a:pt x="70" y="106"/>
                    <a:pt x="70" y="106"/>
                  </a:cubicBezTo>
                  <a:cubicBezTo>
                    <a:pt x="72" y="106"/>
                    <a:pt x="72" y="106"/>
                    <a:pt x="72" y="106"/>
                  </a:cubicBezTo>
                  <a:cubicBezTo>
                    <a:pt x="77" y="108"/>
                    <a:pt x="77" y="108"/>
                    <a:pt x="77" y="108"/>
                  </a:cubicBezTo>
                  <a:cubicBezTo>
                    <a:pt x="79" y="110"/>
                    <a:pt x="79" y="110"/>
                    <a:pt x="79" y="110"/>
                  </a:cubicBezTo>
                  <a:cubicBezTo>
                    <a:pt x="82" y="111"/>
                    <a:pt x="82" y="111"/>
                    <a:pt x="82" y="111"/>
                  </a:cubicBezTo>
                  <a:cubicBezTo>
                    <a:pt x="84" y="108"/>
                    <a:pt x="84" y="108"/>
                    <a:pt x="84" y="108"/>
                  </a:cubicBezTo>
                  <a:cubicBezTo>
                    <a:pt x="84" y="104"/>
                    <a:pt x="84" y="104"/>
                    <a:pt x="84" y="104"/>
                  </a:cubicBezTo>
                  <a:cubicBezTo>
                    <a:pt x="85" y="102"/>
                    <a:pt x="85" y="102"/>
                    <a:pt x="85" y="102"/>
                  </a:cubicBezTo>
                  <a:cubicBezTo>
                    <a:pt x="88" y="99"/>
                    <a:pt x="88" y="99"/>
                    <a:pt x="88" y="99"/>
                  </a:cubicBezTo>
                  <a:cubicBezTo>
                    <a:pt x="91" y="94"/>
                    <a:pt x="91" y="94"/>
                    <a:pt x="91" y="94"/>
                  </a:cubicBezTo>
                  <a:cubicBezTo>
                    <a:pt x="91" y="93"/>
                    <a:pt x="91" y="93"/>
                    <a:pt x="91" y="93"/>
                  </a:cubicBezTo>
                  <a:cubicBezTo>
                    <a:pt x="94" y="90"/>
                    <a:pt x="94" y="90"/>
                    <a:pt x="94" y="90"/>
                  </a:cubicBezTo>
                  <a:cubicBezTo>
                    <a:pt x="96" y="87"/>
                    <a:pt x="96" y="87"/>
                    <a:pt x="96" y="87"/>
                  </a:cubicBezTo>
                  <a:cubicBezTo>
                    <a:pt x="96" y="86"/>
                    <a:pt x="96" y="86"/>
                    <a:pt x="96" y="86"/>
                  </a:cubicBezTo>
                  <a:cubicBezTo>
                    <a:pt x="97" y="81"/>
                    <a:pt x="97" y="81"/>
                    <a:pt x="97" y="8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8" y="74"/>
                    <a:pt x="98" y="74"/>
                    <a:pt x="98" y="74"/>
                  </a:cubicBezTo>
                  <a:cubicBezTo>
                    <a:pt x="98" y="73"/>
                    <a:pt x="98" y="73"/>
                    <a:pt x="98" y="73"/>
                  </a:cubicBezTo>
                  <a:cubicBezTo>
                    <a:pt x="100" y="72"/>
                    <a:pt x="100" y="72"/>
                    <a:pt x="100" y="72"/>
                  </a:cubicBezTo>
                  <a:cubicBezTo>
                    <a:pt x="101" y="70"/>
                    <a:pt x="101" y="70"/>
                    <a:pt x="101" y="70"/>
                  </a:cubicBezTo>
                  <a:cubicBezTo>
                    <a:pt x="102" y="67"/>
                    <a:pt x="102" y="67"/>
                    <a:pt x="102" y="67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2" y="51"/>
                    <a:pt x="102" y="51"/>
                    <a:pt x="102" y="51"/>
                  </a:cubicBezTo>
                  <a:cubicBezTo>
                    <a:pt x="105" y="51"/>
                    <a:pt x="105" y="51"/>
                    <a:pt x="105" y="51"/>
                  </a:cubicBezTo>
                  <a:cubicBezTo>
                    <a:pt x="104" y="51"/>
                    <a:pt x="104" y="51"/>
                    <a:pt x="104" y="51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105" y="45"/>
                    <a:pt x="105" y="45"/>
                    <a:pt x="105" y="45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6" y="41"/>
                    <a:pt x="106" y="41"/>
                    <a:pt x="106" y="41"/>
                  </a:cubicBezTo>
                  <a:cubicBezTo>
                    <a:pt x="104" y="37"/>
                    <a:pt x="104" y="37"/>
                    <a:pt x="104" y="37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91" y="33"/>
                    <a:pt x="91" y="33"/>
                    <a:pt x="91" y="33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9" y="36"/>
                    <a:pt x="79" y="36"/>
                    <a:pt x="79" y="36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4" y="23"/>
                    <a:pt x="74" y="23"/>
                    <a:pt x="74" y="23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89" y="11"/>
                    <a:pt x="89" y="11"/>
                    <a:pt x="89" y="11"/>
                  </a:cubicBezTo>
                  <a:lnTo>
                    <a:pt x="90" y="11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02" name="Freeform 81"/>
            <p:cNvSpPr>
              <a:spLocks noChangeAspect="1"/>
            </p:cNvSpPr>
            <p:nvPr/>
          </p:nvSpPr>
          <p:spPr bwMode="auto">
            <a:xfrm>
              <a:off x="3648" y="3041"/>
              <a:ext cx="370" cy="396"/>
            </a:xfrm>
            <a:custGeom>
              <a:avLst/>
              <a:gdLst>
                <a:gd name="T0" fmla="*/ 1807 w 300"/>
                <a:gd name="T1" fmla="*/ 514 h 321"/>
                <a:gd name="T2" fmla="*/ 1716 w 300"/>
                <a:gd name="T3" fmla="*/ 456 h 321"/>
                <a:gd name="T4" fmla="*/ 1696 w 300"/>
                <a:gd name="T5" fmla="*/ 344 h 321"/>
                <a:gd name="T6" fmla="*/ 1675 w 300"/>
                <a:gd name="T7" fmla="*/ 283 h 321"/>
                <a:gd name="T8" fmla="*/ 1360 w 300"/>
                <a:gd name="T9" fmla="*/ 32 h 321"/>
                <a:gd name="T10" fmla="*/ 1280 w 300"/>
                <a:gd name="T11" fmla="*/ 2 h 321"/>
                <a:gd name="T12" fmla="*/ 943 w 300"/>
                <a:gd name="T13" fmla="*/ 136 h 321"/>
                <a:gd name="T14" fmla="*/ 879 w 300"/>
                <a:gd name="T15" fmla="*/ 222 h 321"/>
                <a:gd name="T16" fmla="*/ 673 w 300"/>
                <a:gd name="T17" fmla="*/ 169 h 321"/>
                <a:gd name="T18" fmla="*/ 555 w 300"/>
                <a:gd name="T19" fmla="*/ 338 h 321"/>
                <a:gd name="T20" fmla="*/ 417 w 300"/>
                <a:gd name="T21" fmla="*/ 186 h 321"/>
                <a:gd name="T22" fmla="*/ 314 w 300"/>
                <a:gd name="T23" fmla="*/ 315 h 321"/>
                <a:gd name="T24" fmla="*/ 59 w 300"/>
                <a:gd name="T25" fmla="*/ 391 h 321"/>
                <a:gd name="T26" fmla="*/ 2 w 300"/>
                <a:gd name="T27" fmla="*/ 592 h 321"/>
                <a:gd name="T28" fmla="*/ 39 w 300"/>
                <a:gd name="T29" fmla="*/ 688 h 321"/>
                <a:gd name="T30" fmla="*/ 59 w 300"/>
                <a:gd name="T31" fmla="*/ 901 h 321"/>
                <a:gd name="T32" fmla="*/ 180 w 300"/>
                <a:gd name="T33" fmla="*/ 998 h 321"/>
                <a:gd name="T34" fmla="*/ 305 w 300"/>
                <a:gd name="T35" fmla="*/ 1040 h 321"/>
                <a:gd name="T36" fmla="*/ 417 w 300"/>
                <a:gd name="T37" fmla="*/ 905 h 321"/>
                <a:gd name="T38" fmla="*/ 620 w 300"/>
                <a:gd name="T39" fmla="*/ 918 h 321"/>
                <a:gd name="T40" fmla="*/ 872 w 300"/>
                <a:gd name="T41" fmla="*/ 1211 h 321"/>
                <a:gd name="T42" fmla="*/ 1538 w 300"/>
                <a:gd name="T43" fmla="*/ 2040 h 321"/>
                <a:gd name="T44" fmla="*/ 1807 w 300"/>
                <a:gd name="T45" fmla="*/ 2124 h 321"/>
                <a:gd name="T46" fmla="*/ 1945 w 300"/>
                <a:gd name="T47" fmla="*/ 2249 h 321"/>
                <a:gd name="T48" fmla="*/ 2060 w 300"/>
                <a:gd name="T49" fmla="*/ 2362 h 321"/>
                <a:gd name="T50" fmla="*/ 2182 w 300"/>
                <a:gd name="T51" fmla="*/ 2496 h 321"/>
                <a:gd name="T52" fmla="*/ 2258 w 300"/>
                <a:gd name="T53" fmla="*/ 2508 h 321"/>
                <a:gd name="T54" fmla="*/ 2364 w 300"/>
                <a:gd name="T55" fmla="*/ 2795 h 321"/>
                <a:gd name="T56" fmla="*/ 2290 w 300"/>
                <a:gd name="T57" fmla="*/ 2943 h 321"/>
                <a:gd name="T58" fmla="*/ 2268 w 300"/>
                <a:gd name="T59" fmla="*/ 3217 h 321"/>
                <a:gd name="T60" fmla="*/ 2509 w 300"/>
                <a:gd name="T61" fmla="*/ 3011 h 321"/>
                <a:gd name="T62" fmla="*/ 2628 w 300"/>
                <a:gd name="T63" fmla="*/ 2839 h 321"/>
                <a:gd name="T64" fmla="*/ 2628 w 300"/>
                <a:gd name="T65" fmla="*/ 2683 h 321"/>
                <a:gd name="T66" fmla="*/ 2479 w 300"/>
                <a:gd name="T67" fmla="*/ 2577 h 321"/>
                <a:gd name="T68" fmla="*/ 2797 w 300"/>
                <a:gd name="T69" fmla="*/ 2362 h 321"/>
                <a:gd name="T70" fmla="*/ 2974 w 300"/>
                <a:gd name="T71" fmla="*/ 2517 h 321"/>
                <a:gd name="T72" fmla="*/ 2961 w 300"/>
                <a:gd name="T73" fmla="*/ 2344 h 321"/>
                <a:gd name="T74" fmla="*/ 2668 w 300"/>
                <a:gd name="T75" fmla="*/ 2156 h 321"/>
                <a:gd name="T76" fmla="*/ 2364 w 300"/>
                <a:gd name="T77" fmla="*/ 1985 h 321"/>
                <a:gd name="T78" fmla="*/ 2322 w 300"/>
                <a:gd name="T79" fmla="*/ 1900 h 321"/>
                <a:gd name="T80" fmla="*/ 2310 w 300"/>
                <a:gd name="T81" fmla="*/ 1791 h 321"/>
                <a:gd name="T82" fmla="*/ 2229 w 300"/>
                <a:gd name="T83" fmla="*/ 1811 h 321"/>
                <a:gd name="T84" fmla="*/ 2060 w 300"/>
                <a:gd name="T85" fmla="*/ 1784 h 321"/>
                <a:gd name="T86" fmla="*/ 1947 w 300"/>
                <a:gd name="T87" fmla="*/ 1717 h 321"/>
                <a:gd name="T88" fmla="*/ 1775 w 300"/>
                <a:gd name="T89" fmla="*/ 1466 h 321"/>
                <a:gd name="T90" fmla="*/ 1707 w 300"/>
                <a:gd name="T91" fmla="*/ 1258 h 321"/>
                <a:gd name="T92" fmla="*/ 1635 w 300"/>
                <a:gd name="T93" fmla="*/ 1190 h 321"/>
                <a:gd name="T94" fmla="*/ 1466 w 300"/>
                <a:gd name="T95" fmla="*/ 1077 h 321"/>
                <a:gd name="T96" fmla="*/ 1384 w 300"/>
                <a:gd name="T97" fmla="*/ 857 h 321"/>
                <a:gd name="T98" fmla="*/ 1417 w 300"/>
                <a:gd name="T99" fmla="*/ 706 h 321"/>
                <a:gd name="T100" fmla="*/ 1434 w 300"/>
                <a:gd name="T101" fmla="*/ 558 h 321"/>
                <a:gd name="T102" fmla="*/ 1598 w 300"/>
                <a:gd name="T103" fmla="*/ 503 h 321"/>
                <a:gd name="T104" fmla="*/ 1748 w 300"/>
                <a:gd name="T105" fmla="*/ 503 h 32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00"/>
                <a:gd name="T160" fmla="*/ 0 h 321"/>
                <a:gd name="T161" fmla="*/ 300 w 300"/>
                <a:gd name="T162" fmla="*/ 321 h 32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00" h="321">
                  <a:moveTo>
                    <a:pt x="172" y="54"/>
                  </a:moveTo>
                  <a:cubicBezTo>
                    <a:pt x="174" y="55"/>
                    <a:pt x="174" y="55"/>
                    <a:pt x="174" y="55"/>
                  </a:cubicBezTo>
                  <a:cubicBezTo>
                    <a:pt x="176" y="54"/>
                    <a:pt x="176" y="54"/>
                    <a:pt x="176" y="54"/>
                  </a:cubicBezTo>
                  <a:cubicBezTo>
                    <a:pt x="178" y="53"/>
                    <a:pt x="178" y="53"/>
                    <a:pt x="178" y="53"/>
                  </a:cubicBezTo>
                  <a:cubicBezTo>
                    <a:pt x="179" y="51"/>
                    <a:pt x="179" y="51"/>
                    <a:pt x="179" y="51"/>
                  </a:cubicBezTo>
                  <a:cubicBezTo>
                    <a:pt x="178" y="49"/>
                    <a:pt x="178" y="49"/>
                    <a:pt x="178" y="49"/>
                  </a:cubicBezTo>
                  <a:cubicBezTo>
                    <a:pt x="176" y="48"/>
                    <a:pt x="176" y="48"/>
                    <a:pt x="176" y="48"/>
                  </a:cubicBezTo>
                  <a:cubicBezTo>
                    <a:pt x="175" y="46"/>
                    <a:pt x="175" y="46"/>
                    <a:pt x="175" y="46"/>
                  </a:cubicBezTo>
                  <a:cubicBezTo>
                    <a:pt x="174" y="46"/>
                    <a:pt x="174" y="46"/>
                    <a:pt x="174" y="46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70" y="44"/>
                    <a:pt x="170" y="44"/>
                    <a:pt x="170" y="44"/>
                  </a:cubicBezTo>
                  <a:cubicBezTo>
                    <a:pt x="170" y="40"/>
                    <a:pt x="170" y="40"/>
                    <a:pt x="170" y="40"/>
                  </a:cubicBezTo>
                  <a:cubicBezTo>
                    <a:pt x="169" y="39"/>
                    <a:pt x="169" y="39"/>
                    <a:pt x="169" y="39"/>
                  </a:cubicBezTo>
                  <a:cubicBezTo>
                    <a:pt x="168" y="37"/>
                    <a:pt x="168" y="37"/>
                    <a:pt x="168" y="37"/>
                  </a:cubicBezTo>
                  <a:cubicBezTo>
                    <a:pt x="169" y="34"/>
                    <a:pt x="169" y="34"/>
                    <a:pt x="169" y="34"/>
                  </a:cubicBezTo>
                  <a:cubicBezTo>
                    <a:pt x="170" y="31"/>
                    <a:pt x="170" y="31"/>
                    <a:pt x="170" y="31"/>
                  </a:cubicBezTo>
                  <a:cubicBezTo>
                    <a:pt x="169" y="31"/>
                    <a:pt x="169" y="31"/>
                    <a:pt x="169" y="31"/>
                  </a:cubicBezTo>
                  <a:cubicBezTo>
                    <a:pt x="168" y="31"/>
                    <a:pt x="168" y="31"/>
                    <a:pt x="168" y="31"/>
                  </a:cubicBezTo>
                  <a:cubicBezTo>
                    <a:pt x="167" y="30"/>
                    <a:pt x="167" y="30"/>
                    <a:pt x="167" y="30"/>
                  </a:cubicBezTo>
                  <a:cubicBezTo>
                    <a:pt x="167" y="28"/>
                    <a:pt x="167" y="28"/>
                    <a:pt x="167" y="28"/>
                  </a:cubicBezTo>
                  <a:cubicBezTo>
                    <a:pt x="168" y="25"/>
                    <a:pt x="168" y="25"/>
                    <a:pt x="168" y="25"/>
                  </a:cubicBezTo>
                  <a:cubicBezTo>
                    <a:pt x="170" y="23"/>
                    <a:pt x="170" y="23"/>
                    <a:pt x="170" y="23"/>
                  </a:cubicBezTo>
                  <a:cubicBezTo>
                    <a:pt x="173" y="21"/>
                    <a:pt x="173" y="21"/>
                    <a:pt x="173" y="21"/>
                  </a:cubicBezTo>
                  <a:cubicBezTo>
                    <a:pt x="165" y="19"/>
                    <a:pt x="158" y="18"/>
                    <a:pt x="150" y="16"/>
                  </a:cubicBezTo>
                  <a:cubicBezTo>
                    <a:pt x="144" y="11"/>
                    <a:pt x="137" y="14"/>
                    <a:pt x="136" y="3"/>
                  </a:cubicBezTo>
                  <a:cubicBezTo>
                    <a:pt x="137" y="1"/>
                    <a:pt x="137" y="1"/>
                    <a:pt x="137" y="1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1" y="2"/>
                    <a:pt x="131" y="2"/>
                    <a:pt x="131" y="2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18" y="2"/>
                    <a:pt x="118" y="2"/>
                    <a:pt x="118" y="2"/>
                  </a:cubicBezTo>
                  <a:cubicBezTo>
                    <a:pt x="111" y="4"/>
                    <a:pt x="103" y="11"/>
                    <a:pt x="96" y="5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8" y="22"/>
                    <a:pt x="88" y="22"/>
                    <a:pt x="88" y="22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6" y="21"/>
                    <a:pt x="66" y="21"/>
                    <a:pt x="66" y="21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15" y="30"/>
                    <a:pt x="18" y="33"/>
                    <a:pt x="6" y="32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10" y="91"/>
                    <a:pt x="10" y="91"/>
                    <a:pt x="10" y="91"/>
                  </a:cubicBezTo>
                  <a:cubicBezTo>
                    <a:pt x="14" y="91"/>
                    <a:pt x="14" y="91"/>
                    <a:pt x="14" y="91"/>
                  </a:cubicBezTo>
                  <a:cubicBezTo>
                    <a:pt x="17" y="92"/>
                    <a:pt x="17" y="92"/>
                    <a:pt x="17" y="92"/>
                  </a:cubicBezTo>
                  <a:cubicBezTo>
                    <a:pt x="18" y="96"/>
                    <a:pt x="18" y="96"/>
                    <a:pt x="18" y="96"/>
                  </a:cubicBezTo>
                  <a:cubicBezTo>
                    <a:pt x="18" y="99"/>
                    <a:pt x="18" y="99"/>
                    <a:pt x="18" y="99"/>
                  </a:cubicBezTo>
                  <a:cubicBezTo>
                    <a:pt x="16" y="103"/>
                    <a:pt x="16" y="103"/>
                    <a:pt x="16" y="103"/>
                  </a:cubicBezTo>
                  <a:cubicBezTo>
                    <a:pt x="17" y="104"/>
                    <a:pt x="17" y="104"/>
                    <a:pt x="17" y="104"/>
                  </a:cubicBezTo>
                  <a:cubicBezTo>
                    <a:pt x="20" y="105"/>
                    <a:pt x="20" y="105"/>
                    <a:pt x="20" y="105"/>
                  </a:cubicBezTo>
                  <a:cubicBezTo>
                    <a:pt x="25" y="105"/>
                    <a:pt x="25" y="105"/>
                    <a:pt x="25" y="105"/>
                  </a:cubicBezTo>
                  <a:cubicBezTo>
                    <a:pt x="30" y="103"/>
                    <a:pt x="30" y="103"/>
                    <a:pt x="30" y="103"/>
                  </a:cubicBezTo>
                  <a:cubicBezTo>
                    <a:pt x="32" y="102"/>
                    <a:pt x="32" y="102"/>
                    <a:pt x="32" y="102"/>
                  </a:cubicBezTo>
                  <a:cubicBezTo>
                    <a:pt x="33" y="99"/>
                    <a:pt x="33" y="99"/>
                    <a:pt x="33" y="99"/>
                  </a:cubicBezTo>
                  <a:cubicBezTo>
                    <a:pt x="38" y="93"/>
                    <a:pt x="38" y="93"/>
                    <a:pt x="38" y="93"/>
                  </a:cubicBezTo>
                  <a:cubicBezTo>
                    <a:pt x="40" y="92"/>
                    <a:pt x="40" y="92"/>
                    <a:pt x="40" y="92"/>
                  </a:cubicBezTo>
                  <a:cubicBezTo>
                    <a:pt x="41" y="90"/>
                    <a:pt x="41" y="90"/>
                    <a:pt x="41" y="90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8" y="89"/>
                    <a:pt x="58" y="89"/>
                    <a:pt x="58" y="89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76" y="101"/>
                    <a:pt x="76" y="101"/>
                    <a:pt x="76" y="101"/>
                  </a:cubicBezTo>
                  <a:cubicBezTo>
                    <a:pt x="83" y="105"/>
                    <a:pt x="83" y="105"/>
                    <a:pt x="83" y="105"/>
                  </a:cubicBezTo>
                  <a:cubicBezTo>
                    <a:pt x="85" y="107"/>
                    <a:pt x="85" y="107"/>
                    <a:pt x="85" y="107"/>
                  </a:cubicBezTo>
                  <a:cubicBezTo>
                    <a:pt x="85" y="113"/>
                    <a:pt x="85" y="113"/>
                    <a:pt x="85" y="113"/>
                  </a:cubicBezTo>
                  <a:cubicBezTo>
                    <a:pt x="87" y="120"/>
                    <a:pt x="87" y="120"/>
                    <a:pt x="87" y="120"/>
                  </a:cubicBezTo>
                  <a:cubicBezTo>
                    <a:pt x="98" y="151"/>
                    <a:pt x="80" y="124"/>
                    <a:pt x="104" y="154"/>
                  </a:cubicBezTo>
                  <a:cubicBezTo>
                    <a:pt x="105" y="161"/>
                    <a:pt x="105" y="161"/>
                    <a:pt x="105" y="161"/>
                  </a:cubicBezTo>
                  <a:cubicBezTo>
                    <a:pt x="117" y="156"/>
                    <a:pt x="117" y="167"/>
                    <a:pt x="123" y="173"/>
                  </a:cubicBezTo>
                  <a:cubicBezTo>
                    <a:pt x="127" y="174"/>
                    <a:pt x="127" y="174"/>
                    <a:pt x="127" y="174"/>
                  </a:cubicBezTo>
                  <a:cubicBezTo>
                    <a:pt x="136" y="189"/>
                    <a:pt x="141" y="192"/>
                    <a:pt x="153" y="203"/>
                  </a:cubicBezTo>
                  <a:cubicBezTo>
                    <a:pt x="156" y="202"/>
                    <a:pt x="156" y="202"/>
                    <a:pt x="156" y="202"/>
                  </a:cubicBezTo>
                  <a:cubicBezTo>
                    <a:pt x="169" y="203"/>
                    <a:pt x="169" y="203"/>
                    <a:pt x="169" y="203"/>
                  </a:cubicBezTo>
                  <a:cubicBezTo>
                    <a:pt x="172" y="203"/>
                    <a:pt x="172" y="203"/>
                    <a:pt x="172" y="203"/>
                  </a:cubicBezTo>
                  <a:cubicBezTo>
                    <a:pt x="175" y="207"/>
                    <a:pt x="175" y="207"/>
                    <a:pt x="175" y="207"/>
                  </a:cubicBezTo>
                  <a:cubicBezTo>
                    <a:pt x="179" y="211"/>
                    <a:pt x="179" y="211"/>
                    <a:pt x="179" y="211"/>
                  </a:cubicBezTo>
                  <a:cubicBezTo>
                    <a:pt x="181" y="216"/>
                    <a:pt x="181" y="216"/>
                    <a:pt x="181" y="216"/>
                  </a:cubicBezTo>
                  <a:cubicBezTo>
                    <a:pt x="189" y="220"/>
                    <a:pt x="189" y="220"/>
                    <a:pt x="189" y="220"/>
                  </a:cubicBezTo>
                  <a:cubicBezTo>
                    <a:pt x="189" y="221"/>
                    <a:pt x="189" y="221"/>
                    <a:pt x="189" y="221"/>
                  </a:cubicBezTo>
                  <a:cubicBezTo>
                    <a:pt x="189" y="225"/>
                    <a:pt x="189" y="225"/>
                    <a:pt x="189" y="225"/>
                  </a:cubicBezTo>
                  <a:cubicBezTo>
                    <a:pt x="193" y="224"/>
                    <a:pt x="193" y="224"/>
                    <a:pt x="193" y="224"/>
                  </a:cubicBezTo>
                  <a:cubicBezTo>
                    <a:pt x="198" y="224"/>
                    <a:pt x="198" y="224"/>
                    <a:pt x="198" y="224"/>
                  </a:cubicBezTo>
                  <a:cubicBezTo>
                    <a:pt x="201" y="224"/>
                    <a:pt x="201" y="224"/>
                    <a:pt x="201" y="224"/>
                  </a:cubicBezTo>
                  <a:cubicBezTo>
                    <a:pt x="203" y="227"/>
                    <a:pt x="203" y="227"/>
                    <a:pt x="203" y="227"/>
                  </a:cubicBezTo>
                  <a:cubicBezTo>
                    <a:pt x="204" y="232"/>
                    <a:pt x="204" y="232"/>
                    <a:pt x="204" y="232"/>
                  </a:cubicBezTo>
                  <a:cubicBezTo>
                    <a:pt x="204" y="234"/>
                    <a:pt x="204" y="234"/>
                    <a:pt x="204" y="234"/>
                  </a:cubicBezTo>
                  <a:cubicBezTo>
                    <a:pt x="203" y="236"/>
                    <a:pt x="203" y="236"/>
                    <a:pt x="203" y="236"/>
                  </a:cubicBezTo>
                  <a:cubicBezTo>
                    <a:pt x="206" y="239"/>
                    <a:pt x="206" y="239"/>
                    <a:pt x="206" y="239"/>
                  </a:cubicBezTo>
                  <a:cubicBezTo>
                    <a:pt x="212" y="242"/>
                    <a:pt x="212" y="242"/>
                    <a:pt x="212" y="242"/>
                  </a:cubicBezTo>
                  <a:cubicBezTo>
                    <a:pt x="214" y="244"/>
                    <a:pt x="214" y="244"/>
                    <a:pt x="214" y="244"/>
                  </a:cubicBezTo>
                  <a:cubicBezTo>
                    <a:pt x="217" y="248"/>
                    <a:pt x="217" y="248"/>
                    <a:pt x="217" y="248"/>
                  </a:cubicBezTo>
                  <a:cubicBezTo>
                    <a:pt x="219" y="243"/>
                    <a:pt x="219" y="243"/>
                    <a:pt x="219" y="243"/>
                  </a:cubicBezTo>
                  <a:cubicBezTo>
                    <a:pt x="222" y="243"/>
                    <a:pt x="222" y="243"/>
                    <a:pt x="222" y="243"/>
                  </a:cubicBezTo>
                  <a:cubicBezTo>
                    <a:pt x="222" y="244"/>
                    <a:pt x="222" y="244"/>
                    <a:pt x="222" y="244"/>
                  </a:cubicBezTo>
                  <a:cubicBezTo>
                    <a:pt x="224" y="247"/>
                    <a:pt x="224" y="247"/>
                    <a:pt x="224" y="247"/>
                  </a:cubicBezTo>
                  <a:cubicBezTo>
                    <a:pt x="225" y="249"/>
                    <a:pt x="225" y="249"/>
                    <a:pt x="225" y="249"/>
                  </a:cubicBezTo>
                  <a:cubicBezTo>
                    <a:pt x="226" y="252"/>
                    <a:pt x="226" y="252"/>
                    <a:pt x="226" y="252"/>
                  </a:cubicBezTo>
                  <a:cubicBezTo>
                    <a:pt x="227" y="258"/>
                    <a:pt x="227" y="258"/>
                    <a:pt x="227" y="258"/>
                  </a:cubicBezTo>
                  <a:cubicBezTo>
                    <a:pt x="230" y="263"/>
                    <a:pt x="230" y="263"/>
                    <a:pt x="230" y="263"/>
                  </a:cubicBezTo>
                  <a:cubicBezTo>
                    <a:pt x="233" y="268"/>
                    <a:pt x="233" y="268"/>
                    <a:pt x="233" y="268"/>
                  </a:cubicBezTo>
                  <a:cubicBezTo>
                    <a:pt x="235" y="277"/>
                    <a:pt x="235" y="277"/>
                    <a:pt x="235" y="277"/>
                  </a:cubicBezTo>
                  <a:cubicBezTo>
                    <a:pt x="237" y="280"/>
                    <a:pt x="237" y="280"/>
                    <a:pt x="237" y="280"/>
                  </a:cubicBezTo>
                  <a:cubicBezTo>
                    <a:pt x="238" y="284"/>
                    <a:pt x="238" y="284"/>
                    <a:pt x="238" y="284"/>
                  </a:cubicBezTo>
                  <a:cubicBezTo>
                    <a:pt x="239" y="287"/>
                    <a:pt x="239" y="287"/>
                    <a:pt x="239" y="287"/>
                  </a:cubicBezTo>
                  <a:cubicBezTo>
                    <a:pt x="232" y="290"/>
                    <a:pt x="232" y="290"/>
                    <a:pt x="232" y="290"/>
                  </a:cubicBezTo>
                  <a:cubicBezTo>
                    <a:pt x="228" y="293"/>
                    <a:pt x="228" y="293"/>
                    <a:pt x="228" y="293"/>
                  </a:cubicBezTo>
                  <a:cubicBezTo>
                    <a:pt x="230" y="298"/>
                    <a:pt x="230" y="298"/>
                    <a:pt x="230" y="298"/>
                  </a:cubicBezTo>
                  <a:cubicBezTo>
                    <a:pt x="227" y="304"/>
                    <a:pt x="227" y="304"/>
                    <a:pt x="227" y="304"/>
                  </a:cubicBezTo>
                  <a:cubicBezTo>
                    <a:pt x="225" y="309"/>
                    <a:pt x="225" y="309"/>
                    <a:pt x="225" y="309"/>
                  </a:cubicBezTo>
                  <a:cubicBezTo>
                    <a:pt x="225" y="315"/>
                    <a:pt x="225" y="315"/>
                    <a:pt x="225" y="315"/>
                  </a:cubicBezTo>
                  <a:cubicBezTo>
                    <a:pt x="226" y="319"/>
                    <a:pt x="226" y="319"/>
                    <a:pt x="226" y="319"/>
                  </a:cubicBezTo>
                  <a:cubicBezTo>
                    <a:pt x="227" y="318"/>
                    <a:pt x="227" y="318"/>
                    <a:pt x="227" y="318"/>
                  </a:cubicBezTo>
                  <a:cubicBezTo>
                    <a:pt x="227" y="319"/>
                    <a:pt x="227" y="319"/>
                    <a:pt x="227" y="319"/>
                  </a:cubicBezTo>
                  <a:cubicBezTo>
                    <a:pt x="242" y="321"/>
                    <a:pt x="234" y="312"/>
                    <a:pt x="245" y="303"/>
                  </a:cubicBezTo>
                  <a:cubicBezTo>
                    <a:pt x="248" y="302"/>
                    <a:pt x="248" y="302"/>
                    <a:pt x="248" y="302"/>
                  </a:cubicBezTo>
                  <a:cubicBezTo>
                    <a:pt x="250" y="299"/>
                    <a:pt x="250" y="299"/>
                    <a:pt x="250" y="299"/>
                  </a:cubicBezTo>
                  <a:cubicBezTo>
                    <a:pt x="250" y="288"/>
                    <a:pt x="250" y="288"/>
                    <a:pt x="250" y="288"/>
                  </a:cubicBezTo>
                  <a:cubicBezTo>
                    <a:pt x="251" y="286"/>
                    <a:pt x="251" y="286"/>
                    <a:pt x="251" y="286"/>
                  </a:cubicBezTo>
                  <a:cubicBezTo>
                    <a:pt x="255" y="285"/>
                    <a:pt x="255" y="285"/>
                    <a:pt x="255" y="285"/>
                  </a:cubicBezTo>
                  <a:cubicBezTo>
                    <a:pt x="260" y="282"/>
                    <a:pt x="260" y="282"/>
                    <a:pt x="260" y="282"/>
                  </a:cubicBezTo>
                  <a:cubicBezTo>
                    <a:pt x="262" y="282"/>
                    <a:pt x="262" y="282"/>
                    <a:pt x="262" y="282"/>
                  </a:cubicBezTo>
                  <a:cubicBezTo>
                    <a:pt x="263" y="280"/>
                    <a:pt x="263" y="280"/>
                    <a:pt x="263" y="280"/>
                  </a:cubicBezTo>
                  <a:cubicBezTo>
                    <a:pt x="263" y="277"/>
                    <a:pt x="263" y="277"/>
                    <a:pt x="263" y="277"/>
                  </a:cubicBezTo>
                  <a:cubicBezTo>
                    <a:pt x="263" y="273"/>
                    <a:pt x="263" y="273"/>
                    <a:pt x="263" y="273"/>
                  </a:cubicBezTo>
                  <a:cubicBezTo>
                    <a:pt x="262" y="271"/>
                    <a:pt x="262" y="271"/>
                    <a:pt x="262" y="271"/>
                  </a:cubicBezTo>
                  <a:cubicBezTo>
                    <a:pt x="262" y="266"/>
                    <a:pt x="262" y="266"/>
                    <a:pt x="262" y="266"/>
                  </a:cubicBezTo>
                  <a:cubicBezTo>
                    <a:pt x="262" y="265"/>
                    <a:pt x="262" y="265"/>
                    <a:pt x="262" y="265"/>
                  </a:cubicBezTo>
                  <a:cubicBezTo>
                    <a:pt x="260" y="263"/>
                    <a:pt x="260" y="263"/>
                    <a:pt x="260" y="263"/>
                  </a:cubicBezTo>
                  <a:cubicBezTo>
                    <a:pt x="255" y="261"/>
                    <a:pt x="255" y="261"/>
                    <a:pt x="255" y="261"/>
                  </a:cubicBezTo>
                  <a:cubicBezTo>
                    <a:pt x="252" y="257"/>
                    <a:pt x="252" y="257"/>
                    <a:pt x="252" y="257"/>
                  </a:cubicBezTo>
                  <a:cubicBezTo>
                    <a:pt x="247" y="255"/>
                    <a:pt x="247" y="255"/>
                    <a:pt x="247" y="255"/>
                  </a:cubicBezTo>
                  <a:cubicBezTo>
                    <a:pt x="247" y="244"/>
                    <a:pt x="250" y="236"/>
                    <a:pt x="259" y="228"/>
                  </a:cubicBezTo>
                  <a:cubicBezTo>
                    <a:pt x="264" y="227"/>
                    <a:pt x="264" y="227"/>
                    <a:pt x="264" y="227"/>
                  </a:cubicBezTo>
                  <a:cubicBezTo>
                    <a:pt x="267" y="229"/>
                    <a:pt x="267" y="229"/>
                    <a:pt x="267" y="229"/>
                  </a:cubicBezTo>
                  <a:cubicBezTo>
                    <a:pt x="273" y="233"/>
                    <a:pt x="273" y="233"/>
                    <a:pt x="273" y="233"/>
                  </a:cubicBezTo>
                  <a:cubicBezTo>
                    <a:pt x="279" y="234"/>
                    <a:pt x="279" y="234"/>
                    <a:pt x="279" y="234"/>
                  </a:cubicBezTo>
                  <a:cubicBezTo>
                    <a:pt x="285" y="237"/>
                    <a:pt x="285" y="237"/>
                    <a:pt x="285" y="237"/>
                  </a:cubicBezTo>
                  <a:cubicBezTo>
                    <a:pt x="287" y="241"/>
                    <a:pt x="287" y="241"/>
                    <a:pt x="287" y="241"/>
                  </a:cubicBezTo>
                  <a:cubicBezTo>
                    <a:pt x="291" y="247"/>
                    <a:pt x="291" y="247"/>
                    <a:pt x="291" y="247"/>
                  </a:cubicBezTo>
                  <a:cubicBezTo>
                    <a:pt x="296" y="249"/>
                    <a:pt x="296" y="249"/>
                    <a:pt x="296" y="249"/>
                  </a:cubicBezTo>
                  <a:cubicBezTo>
                    <a:pt x="296" y="250"/>
                    <a:pt x="296" y="250"/>
                    <a:pt x="296" y="250"/>
                  </a:cubicBezTo>
                  <a:cubicBezTo>
                    <a:pt x="296" y="249"/>
                    <a:pt x="296" y="249"/>
                    <a:pt x="296" y="249"/>
                  </a:cubicBezTo>
                  <a:cubicBezTo>
                    <a:pt x="297" y="245"/>
                    <a:pt x="297" y="245"/>
                    <a:pt x="297" y="245"/>
                  </a:cubicBezTo>
                  <a:cubicBezTo>
                    <a:pt x="300" y="240"/>
                    <a:pt x="300" y="240"/>
                    <a:pt x="300" y="240"/>
                  </a:cubicBezTo>
                  <a:cubicBezTo>
                    <a:pt x="298" y="237"/>
                    <a:pt x="298" y="237"/>
                    <a:pt x="298" y="237"/>
                  </a:cubicBezTo>
                  <a:cubicBezTo>
                    <a:pt x="295" y="233"/>
                    <a:pt x="295" y="233"/>
                    <a:pt x="295" y="233"/>
                  </a:cubicBezTo>
                  <a:cubicBezTo>
                    <a:pt x="290" y="228"/>
                    <a:pt x="290" y="228"/>
                    <a:pt x="290" y="228"/>
                  </a:cubicBezTo>
                  <a:cubicBezTo>
                    <a:pt x="286" y="223"/>
                    <a:pt x="286" y="223"/>
                    <a:pt x="286" y="223"/>
                  </a:cubicBezTo>
                  <a:cubicBezTo>
                    <a:pt x="284" y="219"/>
                    <a:pt x="284" y="219"/>
                    <a:pt x="284" y="219"/>
                  </a:cubicBezTo>
                  <a:cubicBezTo>
                    <a:pt x="279" y="218"/>
                    <a:pt x="279" y="218"/>
                    <a:pt x="279" y="218"/>
                  </a:cubicBezTo>
                  <a:cubicBezTo>
                    <a:pt x="266" y="214"/>
                    <a:pt x="266" y="214"/>
                    <a:pt x="266" y="214"/>
                  </a:cubicBezTo>
                  <a:cubicBezTo>
                    <a:pt x="262" y="209"/>
                    <a:pt x="262" y="209"/>
                    <a:pt x="262" y="209"/>
                  </a:cubicBezTo>
                  <a:cubicBezTo>
                    <a:pt x="257" y="206"/>
                    <a:pt x="257" y="206"/>
                    <a:pt x="257" y="206"/>
                  </a:cubicBezTo>
                  <a:cubicBezTo>
                    <a:pt x="245" y="202"/>
                    <a:pt x="245" y="202"/>
                    <a:pt x="245" y="202"/>
                  </a:cubicBezTo>
                  <a:cubicBezTo>
                    <a:pt x="239" y="200"/>
                    <a:pt x="239" y="200"/>
                    <a:pt x="239" y="200"/>
                  </a:cubicBezTo>
                  <a:cubicBezTo>
                    <a:pt x="235" y="197"/>
                    <a:pt x="235" y="197"/>
                    <a:pt x="235" y="197"/>
                  </a:cubicBezTo>
                  <a:cubicBezTo>
                    <a:pt x="232" y="196"/>
                    <a:pt x="232" y="196"/>
                    <a:pt x="232" y="196"/>
                  </a:cubicBezTo>
                  <a:cubicBezTo>
                    <a:pt x="230" y="196"/>
                    <a:pt x="230" y="196"/>
                    <a:pt x="230" y="196"/>
                  </a:cubicBezTo>
                  <a:cubicBezTo>
                    <a:pt x="229" y="194"/>
                    <a:pt x="229" y="194"/>
                    <a:pt x="229" y="194"/>
                  </a:cubicBezTo>
                  <a:cubicBezTo>
                    <a:pt x="229" y="191"/>
                    <a:pt x="229" y="191"/>
                    <a:pt x="229" y="191"/>
                  </a:cubicBezTo>
                  <a:cubicBezTo>
                    <a:pt x="231" y="189"/>
                    <a:pt x="231" y="189"/>
                    <a:pt x="231" y="189"/>
                  </a:cubicBezTo>
                  <a:cubicBezTo>
                    <a:pt x="235" y="186"/>
                    <a:pt x="235" y="186"/>
                    <a:pt x="235" y="186"/>
                  </a:cubicBezTo>
                  <a:cubicBezTo>
                    <a:pt x="235" y="182"/>
                    <a:pt x="235" y="182"/>
                    <a:pt x="235" y="182"/>
                  </a:cubicBezTo>
                  <a:cubicBezTo>
                    <a:pt x="234" y="180"/>
                    <a:pt x="234" y="180"/>
                    <a:pt x="234" y="180"/>
                  </a:cubicBezTo>
                  <a:cubicBezTo>
                    <a:pt x="232" y="178"/>
                    <a:pt x="232" y="178"/>
                    <a:pt x="232" y="178"/>
                  </a:cubicBezTo>
                  <a:cubicBezTo>
                    <a:pt x="230" y="178"/>
                    <a:pt x="230" y="178"/>
                    <a:pt x="230" y="178"/>
                  </a:cubicBezTo>
                  <a:cubicBezTo>
                    <a:pt x="227" y="178"/>
                    <a:pt x="227" y="178"/>
                    <a:pt x="227" y="178"/>
                  </a:cubicBezTo>
                  <a:cubicBezTo>
                    <a:pt x="225" y="180"/>
                    <a:pt x="225" y="180"/>
                    <a:pt x="225" y="180"/>
                  </a:cubicBezTo>
                  <a:cubicBezTo>
                    <a:pt x="229" y="178"/>
                    <a:pt x="229" y="178"/>
                    <a:pt x="229" y="178"/>
                  </a:cubicBezTo>
                  <a:cubicBezTo>
                    <a:pt x="226" y="180"/>
                    <a:pt x="226" y="180"/>
                    <a:pt x="226" y="180"/>
                  </a:cubicBezTo>
                  <a:cubicBezTo>
                    <a:pt x="221" y="180"/>
                    <a:pt x="221" y="180"/>
                    <a:pt x="221" y="180"/>
                  </a:cubicBezTo>
                  <a:cubicBezTo>
                    <a:pt x="216" y="180"/>
                    <a:pt x="216" y="180"/>
                    <a:pt x="216" y="180"/>
                  </a:cubicBezTo>
                  <a:cubicBezTo>
                    <a:pt x="211" y="180"/>
                    <a:pt x="211" y="180"/>
                    <a:pt x="211" y="180"/>
                  </a:cubicBezTo>
                  <a:cubicBezTo>
                    <a:pt x="211" y="180"/>
                    <a:pt x="211" y="180"/>
                    <a:pt x="211" y="180"/>
                  </a:cubicBezTo>
                  <a:cubicBezTo>
                    <a:pt x="211" y="183"/>
                    <a:pt x="211" y="183"/>
                    <a:pt x="211" y="183"/>
                  </a:cubicBezTo>
                  <a:cubicBezTo>
                    <a:pt x="204" y="177"/>
                    <a:pt x="204" y="177"/>
                    <a:pt x="204" y="177"/>
                  </a:cubicBezTo>
                  <a:cubicBezTo>
                    <a:pt x="200" y="174"/>
                    <a:pt x="200" y="174"/>
                    <a:pt x="200" y="174"/>
                  </a:cubicBezTo>
                  <a:cubicBezTo>
                    <a:pt x="198" y="173"/>
                    <a:pt x="198" y="173"/>
                    <a:pt x="198" y="173"/>
                  </a:cubicBezTo>
                  <a:cubicBezTo>
                    <a:pt x="197" y="174"/>
                    <a:pt x="197" y="174"/>
                    <a:pt x="197" y="174"/>
                  </a:cubicBezTo>
                  <a:cubicBezTo>
                    <a:pt x="196" y="170"/>
                    <a:pt x="196" y="170"/>
                    <a:pt x="196" y="170"/>
                  </a:cubicBezTo>
                  <a:cubicBezTo>
                    <a:pt x="194" y="170"/>
                    <a:pt x="194" y="170"/>
                    <a:pt x="194" y="170"/>
                  </a:cubicBezTo>
                  <a:cubicBezTo>
                    <a:pt x="193" y="168"/>
                    <a:pt x="193" y="168"/>
                    <a:pt x="193" y="168"/>
                  </a:cubicBezTo>
                  <a:cubicBezTo>
                    <a:pt x="184" y="160"/>
                    <a:pt x="184" y="160"/>
                    <a:pt x="184" y="160"/>
                  </a:cubicBezTo>
                  <a:cubicBezTo>
                    <a:pt x="182" y="156"/>
                    <a:pt x="182" y="156"/>
                    <a:pt x="182" y="156"/>
                  </a:cubicBezTo>
                  <a:cubicBezTo>
                    <a:pt x="178" y="150"/>
                    <a:pt x="178" y="150"/>
                    <a:pt x="178" y="150"/>
                  </a:cubicBezTo>
                  <a:cubicBezTo>
                    <a:pt x="177" y="145"/>
                    <a:pt x="177" y="145"/>
                    <a:pt x="177" y="145"/>
                  </a:cubicBezTo>
                  <a:cubicBezTo>
                    <a:pt x="176" y="141"/>
                    <a:pt x="176" y="141"/>
                    <a:pt x="176" y="141"/>
                  </a:cubicBezTo>
                  <a:cubicBezTo>
                    <a:pt x="174" y="139"/>
                    <a:pt x="174" y="139"/>
                    <a:pt x="174" y="139"/>
                  </a:cubicBezTo>
                  <a:cubicBezTo>
                    <a:pt x="173" y="133"/>
                    <a:pt x="173" y="133"/>
                    <a:pt x="173" y="133"/>
                  </a:cubicBezTo>
                  <a:cubicBezTo>
                    <a:pt x="171" y="128"/>
                    <a:pt x="171" y="128"/>
                    <a:pt x="171" y="128"/>
                  </a:cubicBezTo>
                  <a:cubicBezTo>
                    <a:pt x="170" y="125"/>
                    <a:pt x="170" y="125"/>
                    <a:pt x="170" y="125"/>
                  </a:cubicBezTo>
                  <a:cubicBezTo>
                    <a:pt x="168" y="121"/>
                    <a:pt x="168" y="121"/>
                    <a:pt x="168" y="121"/>
                  </a:cubicBezTo>
                  <a:cubicBezTo>
                    <a:pt x="166" y="120"/>
                    <a:pt x="166" y="120"/>
                    <a:pt x="166" y="120"/>
                  </a:cubicBezTo>
                  <a:cubicBezTo>
                    <a:pt x="163" y="120"/>
                    <a:pt x="163" y="120"/>
                    <a:pt x="163" y="120"/>
                  </a:cubicBezTo>
                  <a:cubicBezTo>
                    <a:pt x="163" y="119"/>
                    <a:pt x="163" y="119"/>
                    <a:pt x="163" y="119"/>
                  </a:cubicBezTo>
                  <a:cubicBezTo>
                    <a:pt x="163" y="118"/>
                    <a:pt x="163" y="118"/>
                    <a:pt x="163" y="118"/>
                  </a:cubicBezTo>
                  <a:cubicBezTo>
                    <a:pt x="160" y="117"/>
                    <a:pt x="160" y="117"/>
                    <a:pt x="160" y="117"/>
                  </a:cubicBezTo>
                  <a:cubicBezTo>
                    <a:pt x="156" y="113"/>
                    <a:pt x="156" y="113"/>
                    <a:pt x="156" y="113"/>
                  </a:cubicBezTo>
                  <a:cubicBezTo>
                    <a:pt x="153" y="110"/>
                    <a:pt x="153" y="110"/>
                    <a:pt x="153" y="110"/>
                  </a:cubicBezTo>
                  <a:cubicBezTo>
                    <a:pt x="149" y="109"/>
                    <a:pt x="149" y="109"/>
                    <a:pt x="149" y="109"/>
                  </a:cubicBezTo>
                  <a:cubicBezTo>
                    <a:pt x="146" y="107"/>
                    <a:pt x="146" y="107"/>
                    <a:pt x="146" y="107"/>
                  </a:cubicBezTo>
                  <a:cubicBezTo>
                    <a:pt x="144" y="105"/>
                    <a:pt x="144" y="105"/>
                    <a:pt x="144" y="105"/>
                  </a:cubicBezTo>
                  <a:cubicBezTo>
                    <a:pt x="141" y="102"/>
                    <a:pt x="141" y="102"/>
                    <a:pt x="141" y="102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7" y="93"/>
                    <a:pt x="137" y="93"/>
                    <a:pt x="137" y="93"/>
                  </a:cubicBezTo>
                  <a:cubicBezTo>
                    <a:pt x="138" y="85"/>
                    <a:pt x="138" y="85"/>
                    <a:pt x="138" y="85"/>
                  </a:cubicBezTo>
                  <a:cubicBezTo>
                    <a:pt x="138" y="81"/>
                    <a:pt x="138" y="81"/>
                    <a:pt x="138" y="81"/>
                  </a:cubicBezTo>
                  <a:cubicBezTo>
                    <a:pt x="139" y="78"/>
                    <a:pt x="139" y="78"/>
                    <a:pt x="139" y="78"/>
                  </a:cubicBezTo>
                  <a:cubicBezTo>
                    <a:pt x="142" y="75"/>
                    <a:pt x="142" y="75"/>
                    <a:pt x="142" y="75"/>
                  </a:cubicBezTo>
                  <a:cubicBezTo>
                    <a:pt x="142" y="73"/>
                    <a:pt x="142" y="73"/>
                    <a:pt x="142" y="73"/>
                  </a:cubicBezTo>
                  <a:cubicBezTo>
                    <a:pt x="141" y="70"/>
                    <a:pt x="141" y="70"/>
                    <a:pt x="141" y="70"/>
                  </a:cubicBezTo>
                  <a:cubicBezTo>
                    <a:pt x="138" y="68"/>
                    <a:pt x="138" y="68"/>
                    <a:pt x="138" y="68"/>
                  </a:cubicBezTo>
                  <a:cubicBezTo>
                    <a:pt x="137" y="62"/>
                    <a:pt x="137" y="62"/>
                    <a:pt x="137" y="62"/>
                  </a:cubicBezTo>
                  <a:cubicBezTo>
                    <a:pt x="138" y="58"/>
                    <a:pt x="138" y="58"/>
                    <a:pt x="138" y="58"/>
                  </a:cubicBezTo>
                  <a:cubicBezTo>
                    <a:pt x="140" y="57"/>
                    <a:pt x="140" y="57"/>
                    <a:pt x="140" y="57"/>
                  </a:cubicBezTo>
                  <a:cubicBezTo>
                    <a:pt x="143" y="55"/>
                    <a:pt x="143" y="55"/>
                    <a:pt x="143" y="55"/>
                  </a:cubicBezTo>
                  <a:cubicBezTo>
                    <a:pt x="144" y="55"/>
                    <a:pt x="144" y="55"/>
                    <a:pt x="144" y="55"/>
                  </a:cubicBezTo>
                  <a:cubicBezTo>
                    <a:pt x="145" y="56"/>
                    <a:pt x="145" y="56"/>
                    <a:pt x="145" y="56"/>
                  </a:cubicBezTo>
                  <a:cubicBezTo>
                    <a:pt x="147" y="55"/>
                    <a:pt x="147" y="55"/>
                    <a:pt x="147" y="55"/>
                  </a:cubicBezTo>
                  <a:cubicBezTo>
                    <a:pt x="152" y="53"/>
                    <a:pt x="152" y="53"/>
                    <a:pt x="152" y="53"/>
                  </a:cubicBezTo>
                  <a:cubicBezTo>
                    <a:pt x="159" y="50"/>
                    <a:pt x="159" y="50"/>
                    <a:pt x="159" y="50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6" y="49"/>
                    <a:pt x="166" y="49"/>
                    <a:pt x="166" y="49"/>
                  </a:cubicBezTo>
                  <a:cubicBezTo>
                    <a:pt x="170" y="47"/>
                    <a:pt x="170" y="47"/>
                    <a:pt x="170" y="47"/>
                  </a:cubicBezTo>
                  <a:cubicBezTo>
                    <a:pt x="173" y="48"/>
                    <a:pt x="173" y="48"/>
                    <a:pt x="173" y="48"/>
                  </a:cubicBezTo>
                  <a:cubicBezTo>
                    <a:pt x="174" y="50"/>
                    <a:pt x="174" y="50"/>
                    <a:pt x="174" y="50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72" y="53"/>
                    <a:pt x="172" y="53"/>
                    <a:pt x="172" y="53"/>
                  </a:cubicBezTo>
                  <a:lnTo>
                    <a:pt x="172" y="54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03" name="Freeform 82"/>
            <p:cNvSpPr>
              <a:spLocks noChangeAspect="1"/>
            </p:cNvSpPr>
            <p:nvPr/>
          </p:nvSpPr>
          <p:spPr bwMode="auto">
            <a:xfrm>
              <a:off x="3676" y="3282"/>
              <a:ext cx="48" cy="102"/>
            </a:xfrm>
            <a:custGeom>
              <a:avLst/>
              <a:gdLst>
                <a:gd name="T0" fmla="*/ 267 w 39"/>
                <a:gd name="T1" fmla="*/ 0 h 83"/>
                <a:gd name="T2" fmla="*/ 388 w 39"/>
                <a:gd name="T3" fmla="*/ 210 h 83"/>
                <a:gd name="T4" fmla="*/ 388 w 39"/>
                <a:gd name="T5" fmla="*/ 281 h 83"/>
                <a:gd name="T6" fmla="*/ 388 w 39"/>
                <a:gd name="T7" fmla="*/ 299 h 83"/>
                <a:gd name="T8" fmla="*/ 388 w 39"/>
                <a:gd name="T9" fmla="*/ 335 h 83"/>
                <a:gd name="T10" fmla="*/ 372 w 39"/>
                <a:gd name="T11" fmla="*/ 381 h 83"/>
                <a:gd name="T12" fmla="*/ 372 w 39"/>
                <a:gd name="T13" fmla="*/ 408 h 83"/>
                <a:gd name="T14" fmla="*/ 367 w 39"/>
                <a:gd name="T15" fmla="*/ 521 h 83"/>
                <a:gd name="T16" fmla="*/ 341 w 39"/>
                <a:gd name="T17" fmla="*/ 622 h 83"/>
                <a:gd name="T18" fmla="*/ 341 w 39"/>
                <a:gd name="T19" fmla="*/ 646 h 83"/>
                <a:gd name="T20" fmla="*/ 329 w 39"/>
                <a:gd name="T21" fmla="*/ 681 h 83"/>
                <a:gd name="T22" fmla="*/ 329 w 39"/>
                <a:gd name="T23" fmla="*/ 707 h 83"/>
                <a:gd name="T24" fmla="*/ 298 w 39"/>
                <a:gd name="T25" fmla="*/ 724 h 83"/>
                <a:gd name="T26" fmla="*/ 267 w 39"/>
                <a:gd name="T27" fmla="*/ 720 h 83"/>
                <a:gd name="T28" fmla="*/ 222 w 39"/>
                <a:gd name="T29" fmla="*/ 707 h 83"/>
                <a:gd name="T30" fmla="*/ 199 w 39"/>
                <a:gd name="T31" fmla="*/ 724 h 83"/>
                <a:gd name="T32" fmla="*/ 176 w 39"/>
                <a:gd name="T33" fmla="*/ 764 h 83"/>
                <a:gd name="T34" fmla="*/ 137 w 39"/>
                <a:gd name="T35" fmla="*/ 794 h 83"/>
                <a:gd name="T36" fmla="*/ 116 w 39"/>
                <a:gd name="T37" fmla="*/ 798 h 83"/>
                <a:gd name="T38" fmla="*/ 90 w 39"/>
                <a:gd name="T39" fmla="*/ 798 h 83"/>
                <a:gd name="T40" fmla="*/ 73 w 39"/>
                <a:gd name="T41" fmla="*/ 764 h 83"/>
                <a:gd name="T42" fmla="*/ 59 w 39"/>
                <a:gd name="T43" fmla="*/ 755 h 83"/>
                <a:gd name="T44" fmla="*/ 59 w 39"/>
                <a:gd name="T45" fmla="*/ 755 h 83"/>
                <a:gd name="T46" fmla="*/ 2 w 39"/>
                <a:gd name="T47" fmla="*/ 688 h 83"/>
                <a:gd name="T48" fmla="*/ 2 w 39"/>
                <a:gd name="T49" fmla="*/ 660 h 83"/>
                <a:gd name="T50" fmla="*/ 2 w 39"/>
                <a:gd name="T51" fmla="*/ 622 h 83"/>
                <a:gd name="T52" fmla="*/ 1 w 39"/>
                <a:gd name="T53" fmla="*/ 589 h 83"/>
                <a:gd name="T54" fmla="*/ 2 w 39"/>
                <a:gd name="T55" fmla="*/ 552 h 83"/>
                <a:gd name="T56" fmla="*/ 32 w 39"/>
                <a:gd name="T57" fmla="*/ 541 h 83"/>
                <a:gd name="T58" fmla="*/ 39 w 39"/>
                <a:gd name="T59" fmla="*/ 496 h 83"/>
                <a:gd name="T60" fmla="*/ 48 w 39"/>
                <a:gd name="T61" fmla="*/ 479 h 83"/>
                <a:gd name="T62" fmla="*/ 59 w 39"/>
                <a:gd name="T63" fmla="*/ 451 h 83"/>
                <a:gd name="T64" fmla="*/ 48 w 39"/>
                <a:gd name="T65" fmla="*/ 437 h 83"/>
                <a:gd name="T66" fmla="*/ 48 w 39"/>
                <a:gd name="T67" fmla="*/ 390 h 83"/>
                <a:gd name="T68" fmla="*/ 48 w 39"/>
                <a:gd name="T69" fmla="*/ 356 h 83"/>
                <a:gd name="T70" fmla="*/ 59 w 39"/>
                <a:gd name="T71" fmla="*/ 310 h 83"/>
                <a:gd name="T72" fmla="*/ 48 w 39"/>
                <a:gd name="T73" fmla="*/ 270 h 83"/>
                <a:gd name="T74" fmla="*/ 39 w 39"/>
                <a:gd name="T75" fmla="*/ 229 h 83"/>
                <a:gd name="T76" fmla="*/ 32 w 39"/>
                <a:gd name="T77" fmla="*/ 220 h 83"/>
                <a:gd name="T78" fmla="*/ 1 w 39"/>
                <a:gd name="T79" fmla="*/ 220 h 83"/>
                <a:gd name="T80" fmla="*/ 0 w 39"/>
                <a:gd name="T81" fmla="*/ 198 h 83"/>
                <a:gd name="T82" fmla="*/ 0 w 39"/>
                <a:gd name="T83" fmla="*/ 139 h 83"/>
                <a:gd name="T84" fmla="*/ 1 w 39"/>
                <a:gd name="T85" fmla="*/ 113 h 83"/>
                <a:gd name="T86" fmla="*/ 1 w 39"/>
                <a:gd name="T87" fmla="*/ 92 h 83"/>
                <a:gd name="T88" fmla="*/ 48 w 39"/>
                <a:gd name="T89" fmla="*/ 136 h 83"/>
                <a:gd name="T90" fmla="*/ 94 w 39"/>
                <a:gd name="T91" fmla="*/ 136 h 83"/>
                <a:gd name="T92" fmla="*/ 169 w 39"/>
                <a:gd name="T93" fmla="*/ 75 h 83"/>
                <a:gd name="T94" fmla="*/ 199 w 39"/>
                <a:gd name="T95" fmla="*/ 48 h 83"/>
                <a:gd name="T96" fmla="*/ 222 w 39"/>
                <a:gd name="T97" fmla="*/ 39 h 83"/>
                <a:gd name="T98" fmla="*/ 267 w 39"/>
                <a:gd name="T99" fmla="*/ 0 h 8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9"/>
                <a:gd name="T151" fmla="*/ 0 h 83"/>
                <a:gd name="T152" fmla="*/ 39 w 39"/>
                <a:gd name="T153" fmla="*/ 83 h 8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9" h="83">
                  <a:moveTo>
                    <a:pt x="27" y="0"/>
                  </a:moveTo>
                  <a:cubicBezTo>
                    <a:pt x="38" y="5"/>
                    <a:pt x="36" y="11"/>
                    <a:pt x="39" y="22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7" y="54"/>
                    <a:pt x="37" y="54"/>
                    <a:pt x="37" y="54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3" y="71"/>
                    <a:pt x="33" y="71"/>
                    <a:pt x="33" y="71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0" y="75"/>
                    <a:pt x="30" y="75"/>
                    <a:pt x="30" y="75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3" y="73"/>
                    <a:pt x="23" y="73"/>
                    <a:pt x="23" y="73"/>
                  </a:cubicBezTo>
                  <a:cubicBezTo>
                    <a:pt x="20" y="75"/>
                    <a:pt x="20" y="75"/>
                    <a:pt x="20" y="75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2" y="83"/>
                    <a:pt x="12" y="83"/>
                    <a:pt x="12" y="83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3" y="4"/>
                    <a:pt x="23" y="4"/>
                    <a:pt x="23" y="4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05" name="Freeform 83"/>
            <p:cNvSpPr>
              <a:spLocks noChangeAspect="1"/>
            </p:cNvSpPr>
            <p:nvPr/>
          </p:nvSpPr>
          <p:spPr bwMode="auto">
            <a:xfrm>
              <a:off x="3813" y="3419"/>
              <a:ext cx="111" cy="70"/>
            </a:xfrm>
            <a:custGeom>
              <a:avLst/>
              <a:gdLst>
                <a:gd name="T0" fmla="*/ 1009 w 89"/>
                <a:gd name="T1" fmla="*/ 0 h 57"/>
                <a:gd name="T2" fmla="*/ 990 w 89"/>
                <a:gd name="T3" fmla="*/ 0 h 57"/>
                <a:gd name="T4" fmla="*/ 990 w 89"/>
                <a:gd name="T5" fmla="*/ 1 h 57"/>
                <a:gd name="T6" fmla="*/ 972 w 89"/>
                <a:gd name="T7" fmla="*/ 59 h 57"/>
                <a:gd name="T8" fmla="*/ 949 w 89"/>
                <a:gd name="T9" fmla="*/ 108 h 57"/>
                <a:gd name="T10" fmla="*/ 894 w 89"/>
                <a:gd name="T11" fmla="*/ 163 h 57"/>
                <a:gd name="T12" fmla="*/ 857 w 89"/>
                <a:gd name="T13" fmla="*/ 243 h 57"/>
                <a:gd name="T14" fmla="*/ 833 w 89"/>
                <a:gd name="T15" fmla="*/ 286 h 57"/>
                <a:gd name="T16" fmla="*/ 833 w 89"/>
                <a:gd name="T17" fmla="*/ 317 h 57"/>
                <a:gd name="T18" fmla="*/ 857 w 89"/>
                <a:gd name="T19" fmla="*/ 335 h 57"/>
                <a:gd name="T20" fmla="*/ 857 w 89"/>
                <a:gd name="T21" fmla="*/ 366 h 57"/>
                <a:gd name="T22" fmla="*/ 881 w 89"/>
                <a:gd name="T23" fmla="*/ 389 h 57"/>
                <a:gd name="T24" fmla="*/ 894 w 89"/>
                <a:gd name="T25" fmla="*/ 419 h 57"/>
                <a:gd name="T26" fmla="*/ 879 w 89"/>
                <a:gd name="T27" fmla="*/ 449 h 57"/>
                <a:gd name="T28" fmla="*/ 857 w 89"/>
                <a:gd name="T29" fmla="*/ 501 h 57"/>
                <a:gd name="T30" fmla="*/ 854 w 89"/>
                <a:gd name="T31" fmla="*/ 538 h 57"/>
                <a:gd name="T32" fmla="*/ 587 w 89"/>
                <a:gd name="T33" fmla="*/ 419 h 57"/>
                <a:gd name="T34" fmla="*/ 501 w 89"/>
                <a:gd name="T35" fmla="*/ 408 h 57"/>
                <a:gd name="T36" fmla="*/ 442 w 89"/>
                <a:gd name="T37" fmla="*/ 389 h 57"/>
                <a:gd name="T38" fmla="*/ 402 w 89"/>
                <a:gd name="T39" fmla="*/ 371 h 57"/>
                <a:gd name="T40" fmla="*/ 354 w 89"/>
                <a:gd name="T41" fmla="*/ 335 h 57"/>
                <a:gd name="T42" fmla="*/ 284 w 89"/>
                <a:gd name="T43" fmla="*/ 302 h 57"/>
                <a:gd name="T44" fmla="*/ 215 w 89"/>
                <a:gd name="T45" fmla="*/ 270 h 57"/>
                <a:gd name="T46" fmla="*/ 147 w 89"/>
                <a:gd name="T47" fmla="*/ 243 h 57"/>
                <a:gd name="T48" fmla="*/ 40 w 89"/>
                <a:gd name="T49" fmla="*/ 220 h 57"/>
                <a:gd name="T50" fmla="*/ 1 w 89"/>
                <a:gd name="T51" fmla="*/ 179 h 57"/>
                <a:gd name="T52" fmla="*/ 0 w 89"/>
                <a:gd name="T53" fmla="*/ 113 h 57"/>
                <a:gd name="T54" fmla="*/ 1 w 89"/>
                <a:gd name="T55" fmla="*/ 75 h 57"/>
                <a:gd name="T56" fmla="*/ 2 w 89"/>
                <a:gd name="T57" fmla="*/ 59 h 57"/>
                <a:gd name="T58" fmla="*/ 40 w 89"/>
                <a:gd name="T59" fmla="*/ 39 h 57"/>
                <a:gd name="T60" fmla="*/ 62 w 89"/>
                <a:gd name="T61" fmla="*/ 32 h 57"/>
                <a:gd name="T62" fmla="*/ 89 w 89"/>
                <a:gd name="T63" fmla="*/ 39 h 57"/>
                <a:gd name="T64" fmla="*/ 111 w 89"/>
                <a:gd name="T65" fmla="*/ 72 h 57"/>
                <a:gd name="T66" fmla="*/ 147 w 89"/>
                <a:gd name="T67" fmla="*/ 59 h 57"/>
                <a:gd name="T68" fmla="*/ 187 w 89"/>
                <a:gd name="T69" fmla="*/ 39 h 57"/>
                <a:gd name="T70" fmla="*/ 244 w 89"/>
                <a:gd name="T71" fmla="*/ 2 h 57"/>
                <a:gd name="T72" fmla="*/ 291 w 89"/>
                <a:gd name="T73" fmla="*/ 39 h 57"/>
                <a:gd name="T74" fmla="*/ 378 w 89"/>
                <a:gd name="T75" fmla="*/ 72 h 57"/>
                <a:gd name="T76" fmla="*/ 379 w 89"/>
                <a:gd name="T77" fmla="*/ 108 h 57"/>
                <a:gd name="T78" fmla="*/ 430 w 89"/>
                <a:gd name="T79" fmla="*/ 108 h 57"/>
                <a:gd name="T80" fmla="*/ 473 w 89"/>
                <a:gd name="T81" fmla="*/ 88 h 57"/>
                <a:gd name="T82" fmla="*/ 536 w 89"/>
                <a:gd name="T83" fmla="*/ 88 h 57"/>
                <a:gd name="T84" fmla="*/ 649 w 89"/>
                <a:gd name="T85" fmla="*/ 75 h 57"/>
                <a:gd name="T86" fmla="*/ 705 w 89"/>
                <a:gd name="T87" fmla="*/ 72 h 57"/>
                <a:gd name="T88" fmla="*/ 743 w 89"/>
                <a:gd name="T89" fmla="*/ 39 h 57"/>
                <a:gd name="T90" fmla="*/ 857 w 89"/>
                <a:gd name="T91" fmla="*/ 39 h 57"/>
                <a:gd name="T92" fmla="*/ 894 w 89"/>
                <a:gd name="T93" fmla="*/ 2 h 57"/>
                <a:gd name="T94" fmla="*/ 913 w 89"/>
                <a:gd name="T95" fmla="*/ 2 h 57"/>
                <a:gd name="T96" fmla="*/ 968 w 89"/>
                <a:gd name="T97" fmla="*/ 1 h 57"/>
                <a:gd name="T98" fmla="*/ 1009 w 89"/>
                <a:gd name="T99" fmla="*/ 0 h 5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9"/>
                <a:gd name="T151" fmla="*/ 0 h 57"/>
                <a:gd name="T152" fmla="*/ 89 w 89"/>
                <a:gd name="T153" fmla="*/ 57 h 5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9" h="57">
                  <a:moveTo>
                    <a:pt x="89" y="0"/>
                  </a:moveTo>
                  <a:cubicBezTo>
                    <a:pt x="87" y="0"/>
                    <a:pt x="87" y="0"/>
                    <a:pt x="87" y="0"/>
                  </a:cubicBezTo>
                  <a:cubicBezTo>
                    <a:pt x="87" y="1"/>
                    <a:pt x="87" y="1"/>
                    <a:pt x="87" y="1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4" y="33"/>
                    <a:pt x="74" y="33"/>
                    <a:pt x="74" y="33"/>
                  </a:cubicBezTo>
                  <a:cubicBezTo>
                    <a:pt x="76" y="35"/>
                    <a:pt x="76" y="35"/>
                    <a:pt x="76" y="35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7" y="47"/>
                    <a:pt x="77" y="47"/>
                    <a:pt x="77" y="47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5" y="56"/>
                    <a:pt x="75" y="56"/>
                    <a:pt x="75" y="56"/>
                  </a:cubicBezTo>
                  <a:cubicBezTo>
                    <a:pt x="64" y="57"/>
                    <a:pt x="57" y="54"/>
                    <a:pt x="51" y="44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9" y="2"/>
                    <a:pt x="79" y="2"/>
                    <a:pt x="79" y="2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5" y="1"/>
                    <a:pt x="85" y="1"/>
                    <a:pt x="85" y="1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06" name="Freeform 84"/>
            <p:cNvSpPr>
              <a:spLocks noChangeAspect="1"/>
            </p:cNvSpPr>
            <p:nvPr/>
          </p:nvSpPr>
          <p:spPr bwMode="auto">
            <a:xfrm>
              <a:off x="3643" y="2893"/>
              <a:ext cx="19" cy="28"/>
            </a:xfrm>
            <a:custGeom>
              <a:avLst/>
              <a:gdLst>
                <a:gd name="T0" fmla="*/ 0 w 26"/>
                <a:gd name="T1" fmla="*/ 1 h 40"/>
                <a:gd name="T2" fmla="*/ 1 w 26"/>
                <a:gd name="T3" fmla="*/ 1 h 40"/>
                <a:gd name="T4" fmla="*/ 1 w 26"/>
                <a:gd name="T5" fmla="*/ 1 h 40"/>
                <a:gd name="T6" fmla="*/ 1 w 26"/>
                <a:gd name="T7" fmla="*/ 1 h 40"/>
                <a:gd name="T8" fmla="*/ 1 w 26"/>
                <a:gd name="T9" fmla="*/ 1 h 40"/>
                <a:gd name="T10" fmla="*/ 1 w 26"/>
                <a:gd name="T11" fmla="*/ 1 h 40"/>
                <a:gd name="T12" fmla="*/ 1 w 26"/>
                <a:gd name="T13" fmla="*/ 1 h 40"/>
                <a:gd name="T14" fmla="*/ 1 w 26"/>
                <a:gd name="T15" fmla="*/ 1 h 40"/>
                <a:gd name="T16" fmla="*/ 1 w 26"/>
                <a:gd name="T17" fmla="*/ 1 h 40"/>
                <a:gd name="T18" fmla="*/ 1 w 26"/>
                <a:gd name="T19" fmla="*/ 1 h 40"/>
                <a:gd name="T20" fmla="*/ 1 w 26"/>
                <a:gd name="T21" fmla="*/ 1 h 40"/>
                <a:gd name="T22" fmla="*/ 1 w 26"/>
                <a:gd name="T23" fmla="*/ 0 h 40"/>
                <a:gd name="T24" fmla="*/ 1 w 26"/>
                <a:gd name="T25" fmla="*/ 0 h 40"/>
                <a:gd name="T26" fmla="*/ 1 w 26"/>
                <a:gd name="T27" fmla="*/ 1 h 40"/>
                <a:gd name="T28" fmla="*/ 0 w 26"/>
                <a:gd name="T29" fmla="*/ 1 h 40"/>
                <a:gd name="T30" fmla="*/ 1 w 26"/>
                <a:gd name="T31" fmla="*/ 1 h 40"/>
                <a:gd name="T32" fmla="*/ 0 w 26"/>
                <a:gd name="T33" fmla="*/ 1 h 40"/>
                <a:gd name="T34" fmla="*/ 0 w 26"/>
                <a:gd name="T35" fmla="*/ 1 h 4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"/>
                <a:gd name="T55" fmla="*/ 0 h 40"/>
                <a:gd name="T56" fmla="*/ 26 w 26"/>
                <a:gd name="T57" fmla="*/ 40 h 4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" h="40">
                  <a:moveTo>
                    <a:pt x="0" y="35"/>
                  </a:moveTo>
                  <a:lnTo>
                    <a:pt x="11" y="40"/>
                  </a:lnTo>
                  <a:lnTo>
                    <a:pt x="17" y="40"/>
                  </a:lnTo>
                  <a:lnTo>
                    <a:pt x="20" y="40"/>
                  </a:lnTo>
                  <a:lnTo>
                    <a:pt x="26" y="37"/>
                  </a:lnTo>
                  <a:lnTo>
                    <a:pt x="26" y="28"/>
                  </a:lnTo>
                  <a:lnTo>
                    <a:pt x="24" y="22"/>
                  </a:lnTo>
                  <a:lnTo>
                    <a:pt x="20" y="17"/>
                  </a:lnTo>
                  <a:lnTo>
                    <a:pt x="20" y="11"/>
                  </a:lnTo>
                  <a:lnTo>
                    <a:pt x="24" y="6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6" y="6"/>
                  </a:lnTo>
                  <a:lnTo>
                    <a:pt x="0" y="15"/>
                  </a:lnTo>
                  <a:lnTo>
                    <a:pt x="2" y="24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D1D2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08" name="Freeform 85"/>
            <p:cNvSpPr>
              <a:spLocks noChangeAspect="1"/>
            </p:cNvSpPr>
            <p:nvPr/>
          </p:nvSpPr>
          <p:spPr bwMode="auto">
            <a:xfrm>
              <a:off x="3643" y="2893"/>
              <a:ext cx="19" cy="28"/>
            </a:xfrm>
            <a:custGeom>
              <a:avLst/>
              <a:gdLst>
                <a:gd name="T0" fmla="*/ 0 w 26"/>
                <a:gd name="T1" fmla="*/ 1 h 40"/>
                <a:gd name="T2" fmla="*/ 1 w 26"/>
                <a:gd name="T3" fmla="*/ 1 h 40"/>
                <a:gd name="T4" fmla="*/ 1 w 26"/>
                <a:gd name="T5" fmla="*/ 1 h 40"/>
                <a:gd name="T6" fmla="*/ 1 w 26"/>
                <a:gd name="T7" fmla="*/ 1 h 40"/>
                <a:gd name="T8" fmla="*/ 1 w 26"/>
                <a:gd name="T9" fmla="*/ 1 h 40"/>
                <a:gd name="T10" fmla="*/ 1 w 26"/>
                <a:gd name="T11" fmla="*/ 1 h 40"/>
                <a:gd name="T12" fmla="*/ 1 w 26"/>
                <a:gd name="T13" fmla="*/ 1 h 40"/>
                <a:gd name="T14" fmla="*/ 1 w 26"/>
                <a:gd name="T15" fmla="*/ 1 h 40"/>
                <a:gd name="T16" fmla="*/ 1 w 26"/>
                <a:gd name="T17" fmla="*/ 1 h 40"/>
                <a:gd name="T18" fmla="*/ 1 w 26"/>
                <a:gd name="T19" fmla="*/ 1 h 40"/>
                <a:gd name="T20" fmla="*/ 1 w 26"/>
                <a:gd name="T21" fmla="*/ 1 h 40"/>
                <a:gd name="T22" fmla="*/ 1 w 26"/>
                <a:gd name="T23" fmla="*/ 0 h 40"/>
                <a:gd name="T24" fmla="*/ 1 w 26"/>
                <a:gd name="T25" fmla="*/ 0 h 40"/>
                <a:gd name="T26" fmla="*/ 1 w 26"/>
                <a:gd name="T27" fmla="*/ 1 h 40"/>
                <a:gd name="T28" fmla="*/ 0 w 26"/>
                <a:gd name="T29" fmla="*/ 1 h 40"/>
                <a:gd name="T30" fmla="*/ 1 w 26"/>
                <a:gd name="T31" fmla="*/ 1 h 40"/>
                <a:gd name="T32" fmla="*/ 0 w 26"/>
                <a:gd name="T33" fmla="*/ 1 h 40"/>
                <a:gd name="T34" fmla="*/ 0 w 26"/>
                <a:gd name="T35" fmla="*/ 1 h 4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"/>
                <a:gd name="T55" fmla="*/ 0 h 40"/>
                <a:gd name="T56" fmla="*/ 26 w 26"/>
                <a:gd name="T57" fmla="*/ 40 h 4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" h="40">
                  <a:moveTo>
                    <a:pt x="0" y="35"/>
                  </a:moveTo>
                  <a:lnTo>
                    <a:pt x="11" y="40"/>
                  </a:lnTo>
                  <a:lnTo>
                    <a:pt x="17" y="40"/>
                  </a:lnTo>
                  <a:lnTo>
                    <a:pt x="20" y="40"/>
                  </a:lnTo>
                  <a:lnTo>
                    <a:pt x="26" y="37"/>
                  </a:lnTo>
                  <a:lnTo>
                    <a:pt x="26" y="28"/>
                  </a:lnTo>
                  <a:lnTo>
                    <a:pt x="24" y="22"/>
                  </a:lnTo>
                  <a:lnTo>
                    <a:pt x="20" y="17"/>
                  </a:lnTo>
                  <a:lnTo>
                    <a:pt x="20" y="11"/>
                  </a:lnTo>
                  <a:lnTo>
                    <a:pt x="24" y="6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6" y="6"/>
                  </a:lnTo>
                  <a:lnTo>
                    <a:pt x="0" y="15"/>
                  </a:lnTo>
                  <a:lnTo>
                    <a:pt x="2" y="24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09" name="Freeform 86"/>
            <p:cNvSpPr>
              <a:spLocks noChangeAspect="1"/>
            </p:cNvSpPr>
            <p:nvPr/>
          </p:nvSpPr>
          <p:spPr bwMode="auto">
            <a:xfrm>
              <a:off x="3596" y="2754"/>
              <a:ext cx="103" cy="116"/>
            </a:xfrm>
            <a:custGeom>
              <a:avLst/>
              <a:gdLst>
                <a:gd name="T0" fmla="*/ 410 w 84"/>
                <a:gd name="T1" fmla="*/ 230 h 94"/>
                <a:gd name="T2" fmla="*/ 407 w 84"/>
                <a:gd name="T3" fmla="*/ 247 h 94"/>
                <a:gd name="T4" fmla="*/ 384 w 84"/>
                <a:gd name="T5" fmla="*/ 255 h 94"/>
                <a:gd name="T6" fmla="*/ 367 w 84"/>
                <a:gd name="T7" fmla="*/ 258 h 94"/>
                <a:gd name="T8" fmla="*/ 364 w 84"/>
                <a:gd name="T9" fmla="*/ 305 h 94"/>
                <a:gd name="T10" fmla="*/ 364 w 84"/>
                <a:gd name="T11" fmla="*/ 344 h 94"/>
                <a:gd name="T12" fmla="*/ 364 w 84"/>
                <a:gd name="T13" fmla="*/ 350 h 94"/>
                <a:gd name="T14" fmla="*/ 380 w 84"/>
                <a:gd name="T15" fmla="*/ 376 h 94"/>
                <a:gd name="T16" fmla="*/ 438 w 84"/>
                <a:gd name="T17" fmla="*/ 350 h 94"/>
                <a:gd name="T18" fmla="*/ 421 w 84"/>
                <a:gd name="T19" fmla="*/ 338 h 94"/>
                <a:gd name="T20" fmla="*/ 421 w 84"/>
                <a:gd name="T21" fmla="*/ 315 h 94"/>
                <a:gd name="T22" fmla="*/ 438 w 84"/>
                <a:gd name="T23" fmla="*/ 315 h 94"/>
                <a:gd name="T24" fmla="*/ 446 w 84"/>
                <a:gd name="T25" fmla="*/ 305 h 94"/>
                <a:gd name="T26" fmla="*/ 466 w 84"/>
                <a:gd name="T27" fmla="*/ 274 h 94"/>
                <a:gd name="T28" fmla="*/ 471 w 84"/>
                <a:gd name="T29" fmla="*/ 255 h 94"/>
                <a:gd name="T30" fmla="*/ 492 w 84"/>
                <a:gd name="T31" fmla="*/ 209 h 94"/>
                <a:gd name="T32" fmla="*/ 492 w 84"/>
                <a:gd name="T33" fmla="*/ 207 h 94"/>
                <a:gd name="T34" fmla="*/ 450 w 84"/>
                <a:gd name="T35" fmla="*/ 186 h 94"/>
                <a:gd name="T36" fmla="*/ 450 w 84"/>
                <a:gd name="T37" fmla="*/ 169 h 94"/>
                <a:gd name="T38" fmla="*/ 450 w 84"/>
                <a:gd name="T39" fmla="*/ 136 h 94"/>
                <a:gd name="T40" fmla="*/ 466 w 84"/>
                <a:gd name="T41" fmla="*/ 111 h 94"/>
                <a:gd name="T42" fmla="*/ 658 w 84"/>
                <a:gd name="T43" fmla="*/ 39 h 94"/>
                <a:gd name="T44" fmla="*/ 677 w 84"/>
                <a:gd name="T45" fmla="*/ 32 h 94"/>
                <a:gd name="T46" fmla="*/ 747 w 84"/>
                <a:gd name="T47" fmla="*/ 39 h 94"/>
                <a:gd name="T48" fmla="*/ 776 w 84"/>
                <a:gd name="T49" fmla="*/ 73 h 94"/>
                <a:gd name="T50" fmla="*/ 788 w 84"/>
                <a:gd name="T51" fmla="*/ 99 h 94"/>
                <a:gd name="T52" fmla="*/ 700 w 84"/>
                <a:gd name="T53" fmla="*/ 291 h 94"/>
                <a:gd name="T54" fmla="*/ 677 w 84"/>
                <a:gd name="T55" fmla="*/ 344 h 94"/>
                <a:gd name="T56" fmla="*/ 739 w 84"/>
                <a:gd name="T57" fmla="*/ 425 h 94"/>
                <a:gd name="T58" fmla="*/ 660 w 84"/>
                <a:gd name="T59" fmla="*/ 484 h 94"/>
                <a:gd name="T60" fmla="*/ 499 w 84"/>
                <a:gd name="T61" fmla="*/ 785 h 94"/>
                <a:gd name="T62" fmla="*/ 471 w 84"/>
                <a:gd name="T63" fmla="*/ 851 h 94"/>
                <a:gd name="T64" fmla="*/ 479 w 84"/>
                <a:gd name="T65" fmla="*/ 916 h 94"/>
                <a:gd name="T66" fmla="*/ 421 w 84"/>
                <a:gd name="T67" fmla="*/ 785 h 94"/>
                <a:gd name="T68" fmla="*/ 364 w 84"/>
                <a:gd name="T69" fmla="*/ 742 h 94"/>
                <a:gd name="T70" fmla="*/ 332 w 84"/>
                <a:gd name="T71" fmla="*/ 696 h 94"/>
                <a:gd name="T72" fmla="*/ 299 w 84"/>
                <a:gd name="T73" fmla="*/ 664 h 94"/>
                <a:gd name="T74" fmla="*/ 242 w 84"/>
                <a:gd name="T75" fmla="*/ 664 h 94"/>
                <a:gd name="T76" fmla="*/ 132 w 84"/>
                <a:gd name="T77" fmla="*/ 696 h 94"/>
                <a:gd name="T78" fmla="*/ 58 w 84"/>
                <a:gd name="T79" fmla="*/ 707 h 94"/>
                <a:gd name="T80" fmla="*/ 0 w 84"/>
                <a:gd name="T81" fmla="*/ 664 h 94"/>
                <a:gd name="T82" fmla="*/ 2 w 84"/>
                <a:gd name="T83" fmla="*/ 647 h 94"/>
                <a:gd name="T84" fmla="*/ 71 w 84"/>
                <a:gd name="T85" fmla="*/ 675 h 94"/>
                <a:gd name="T86" fmla="*/ 112 w 84"/>
                <a:gd name="T87" fmla="*/ 675 h 94"/>
                <a:gd name="T88" fmla="*/ 168 w 84"/>
                <a:gd name="T89" fmla="*/ 675 h 94"/>
                <a:gd name="T90" fmla="*/ 132 w 84"/>
                <a:gd name="T91" fmla="*/ 658 h 94"/>
                <a:gd name="T92" fmla="*/ 74 w 84"/>
                <a:gd name="T93" fmla="*/ 647 h 94"/>
                <a:gd name="T94" fmla="*/ 299 w 84"/>
                <a:gd name="T95" fmla="*/ 573 h 94"/>
                <a:gd name="T96" fmla="*/ 267 w 84"/>
                <a:gd name="T97" fmla="*/ 573 h 94"/>
                <a:gd name="T98" fmla="*/ 206 w 84"/>
                <a:gd name="T99" fmla="*/ 564 h 94"/>
                <a:gd name="T100" fmla="*/ 162 w 84"/>
                <a:gd name="T101" fmla="*/ 524 h 94"/>
                <a:gd name="T102" fmla="*/ 168 w 84"/>
                <a:gd name="T103" fmla="*/ 480 h 94"/>
                <a:gd name="T104" fmla="*/ 297 w 84"/>
                <a:gd name="T105" fmla="*/ 315 h 94"/>
                <a:gd name="T106" fmla="*/ 343 w 84"/>
                <a:gd name="T107" fmla="*/ 180 h 9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84"/>
                <a:gd name="T163" fmla="*/ 0 h 94"/>
                <a:gd name="T164" fmla="*/ 84 w 84"/>
                <a:gd name="T165" fmla="*/ 94 h 9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84" h="94">
                  <a:moveTo>
                    <a:pt x="40" y="17"/>
                  </a:moveTo>
                  <a:cubicBezTo>
                    <a:pt x="42" y="23"/>
                    <a:pt x="40" y="18"/>
                    <a:pt x="44" y="23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2" y="37"/>
                    <a:pt x="44" y="40"/>
                    <a:pt x="46" y="39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50" y="8"/>
                    <a:pt x="52" y="5"/>
                    <a:pt x="56" y="4"/>
                  </a:cubicBezTo>
                  <a:cubicBezTo>
                    <a:pt x="64" y="0"/>
                    <a:pt x="66" y="5"/>
                    <a:pt x="69" y="4"/>
                  </a:cubicBezTo>
                  <a:cubicBezTo>
                    <a:pt x="71" y="3"/>
                    <a:pt x="71" y="3"/>
                    <a:pt x="71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9" y="4"/>
                    <a:pt x="79" y="4"/>
                    <a:pt x="79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2" y="7"/>
                    <a:pt x="82" y="7"/>
                    <a:pt x="82" y="7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2" y="16"/>
                    <a:pt x="79" y="21"/>
                    <a:pt x="78" y="27"/>
                  </a:cubicBezTo>
                  <a:cubicBezTo>
                    <a:pt x="74" y="29"/>
                    <a:pt x="74" y="29"/>
                    <a:pt x="74" y="29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2" y="34"/>
                    <a:pt x="72" y="34"/>
                    <a:pt x="72" y="34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67" y="64"/>
                    <a:pt x="64" y="53"/>
                    <a:pt x="55" y="53"/>
                  </a:cubicBezTo>
                  <a:cubicBezTo>
                    <a:pt x="55" y="62"/>
                    <a:pt x="55" y="70"/>
                    <a:pt x="53" y="78"/>
                  </a:cubicBezTo>
                  <a:cubicBezTo>
                    <a:pt x="50" y="81"/>
                    <a:pt x="50" y="81"/>
                    <a:pt x="50" y="81"/>
                  </a:cubicBezTo>
                  <a:cubicBezTo>
                    <a:pt x="50" y="84"/>
                    <a:pt x="50" y="84"/>
                    <a:pt x="50" y="84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0" y="93"/>
                    <a:pt x="50" y="93"/>
                    <a:pt x="50" y="93"/>
                  </a:cubicBezTo>
                  <a:cubicBezTo>
                    <a:pt x="39" y="94"/>
                    <a:pt x="44" y="83"/>
                    <a:pt x="45" y="78"/>
                  </a:cubicBezTo>
                  <a:cubicBezTo>
                    <a:pt x="42" y="75"/>
                    <a:pt x="42" y="75"/>
                    <a:pt x="42" y="75"/>
                  </a:cubicBezTo>
                  <a:cubicBezTo>
                    <a:pt x="38" y="74"/>
                    <a:pt x="38" y="74"/>
                    <a:pt x="38" y="74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5" y="69"/>
                    <a:pt x="35" y="69"/>
                    <a:pt x="35" y="69"/>
                  </a:cubicBezTo>
                  <a:cubicBezTo>
                    <a:pt x="33" y="69"/>
                    <a:pt x="33" y="69"/>
                    <a:pt x="33" y="69"/>
                  </a:cubicBezTo>
                  <a:cubicBezTo>
                    <a:pt x="32" y="66"/>
                    <a:pt x="32" y="66"/>
                    <a:pt x="32" y="66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25" y="66"/>
                    <a:pt x="25" y="66"/>
                    <a:pt x="25" y="66"/>
                  </a:cubicBezTo>
                  <a:cubicBezTo>
                    <a:pt x="21" y="66"/>
                    <a:pt x="21" y="66"/>
                    <a:pt x="21" y="66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2" y="67"/>
                    <a:pt x="2" y="67"/>
                    <a:pt x="2" y="67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18" y="61"/>
                    <a:pt x="25" y="59"/>
                    <a:pt x="32" y="57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28" y="57"/>
                    <a:pt x="28" y="57"/>
                    <a:pt x="28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17" y="52"/>
                    <a:pt x="17" y="52"/>
                    <a:pt x="17" y="52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22" y="44"/>
                    <a:pt x="26" y="41"/>
                    <a:pt x="29" y="38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40" y="1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10" name="Freeform 87"/>
            <p:cNvSpPr>
              <a:spLocks noChangeAspect="1"/>
            </p:cNvSpPr>
            <p:nvPr/>
          </p:nvSpPr>
          <p:spPr bwMode="auto">
            <a:xfrm>
              <a:off x="3596" y="2754"/>
              <a:ext cx="103" cy="116"/>
            </a:xfrm>
            <a:custGeom>
              <a:avLst/>
              <a:gdLst>
                <a:gd name="T0" fmla="*/ 410 w 84"/>
                <a:gd name="T1" fmla="*/ 230 h 94"/>
                <a:gd name="T2" fmla="*/ 407 w 84"/>
                <a:gd name="T3" fmla="*/ 247 h 94"/>
                <a:gd name="T4" fmla="*/ 384 w 84"/>
                <a:gd name="T5" fmla="*/ 255 h 94"/>
                <a:gd name="T6" fmla="*/ 367 w 84"/>
                <a:gd name="T7" fmla="*/ 258 h 94"/>
                <a:gd name="T8" fmla="*/ 364 w 84"/>
                <a:gd name="T9" fmla="*/ 305 h 94"/>
                <a:gd name="T10" fmla="*/ 364 w 84"/>
                <a:gd name="T11" fmla="*/ 344 h 94"/>
                <a:gd name="T12" fmla="*/ 364 w 84"/>
                <a:gd name="T13" fmla="*/ 350 h 94"/>
                <a:gd name="T14" fmla="*/ 380 w 84"/>
                <a:gd name="T15" fmla="*/ 376 h 94"/>
                <a:gd name="T16" fmla="*/ 438 w 84"/>
                <a:gd name="T17" fmla="*/ 350 h 94"/>
                <a:gd name="T18" fmla="*/ 421 w 84"/>
                <a:gd name="T19" fmla="*/ 338 h 94"/>
                <a:gd name="T20" fmla="*/ 421 w 84"/>
                <a:gd name="T21" fmla="*/ 315 h 94"/>
                <a:gd name="T22" fmla="*/ 438 w 84"/>
                <a:gd name="T23" fmla="*/ 315 h 94"/>
                <a:gd name="T24" fmla="*/ 446 w 84"/>
                <a:gd name="T25" fmla="*/ 305 h 94"/>
                <a:gd name="T26" fmla="*/ 466 w 84"/>
                <a:gd name="T27" fmla="*/ 274 h 94"/>
                <a:gd name="T28" fmla="*/ 471 w 84"/>
                <a:gd name="T29" fmla="*/ 255 h 94"/>
                <a:gd name="T30" fmla="*/ 492 w 84"/>
                <a:gd name="T31" fmla="*/ 209 h 94"/>
                <a:gd name="T32" fmla="*/ 492 w 84"/>
                <a:gd name="T33" fmla="*/ 207 h 94"/>
                <a:gd name="T34" fmla="*/ 450 w 84"/>
                <a:gd name="T35" fmla="*/ 186 h 94"/>
                <a:gd name="T36" fmla="*/ 450 w 84"/>
                <a:gd name="T37" fmla="*/ 169 h 94"/>
                <a:gd name="T38" fmla="*/ 450 w 84"/>
                <a:gd name="T39" fmla="*/ 136 h 94"/>
                <a:gd name="T40" fmla="*/ 466 w 84"/>
                <a:gd name="T41" fmla="*/ 111 h 94"/>
                <a:gd name="T42" fmla="*/ 658 w 84"/>
                <a:gd name="T43" fmla="*/ 39 h 94"/>
                <a:gd name="T44" fmla="*/ 677 w 84"/>
                <a:gd name="T45" fmla="*/ 32 h 94"/>
                <a:gd name="T46" fmla="*/ 747 w 84"/>
                <a:gd name="T47" fmla="*/ 39 h 94"/>
                <a:gd name="T48" fmla="*/ 776 w 84"/>
                <a:gd name="T49" fmla="*/ 73 h 94"/>
                <a:gd name="T50" fmla="*/ 788 w 84"/>
                <a:gd name="T51" fmla="*/ 99 h 94"/>
                <a:gd name="T52" fmla="*/ 700 w 84"/>
                <a:gd name="T53" fmla="*/ 291 h 94"/>
                <a:gd name="T54" fmla="*/ 677 w 84"/>
                <a:gd name="T55" fmla="*/ 344 h 94"/>
                <a:gd name="T56" fmla="*/ 739 w 84"/>
                <a:gd name="T57" fmla="*/ 425 h 94"/>
                <a:gd name="T58" fmla="*/ 660 w 84"/>
                <a:gd name="T59" fmla="*/ 484 h 94"/>
                <a:gd name="T60" fmla="*/ 499 w 84"/>
                <a:gd name="T61" fmla="*/ 785 h 94"/>
                <a:gd name="T62" fmla="*/ 471 w 84"/>
                <a:gd name="T63" fmla="*/ 851 h 94"/>
                <a:gd name="T64" fmla="*/ 479 w 84"/>
                <a:gd name="T65" fmla="*/ 916 h 94"/>
                <a:gd name="T66" fmla="*/ 421 w 84"/>
                <a:gd name="T67" fmla="*/ 785 h 94"/>
                <a:gd name="T68" fmla="*/ 364 w 84"/>
                <a:gd name="T69" fmla="*/ 742 h 94"/>
                <a:gd name="T70" fmla="*/ 332 w 84"/>
                <a:gd name="T71" fmla="*/ 696 h 94"/>
                <a:gd name="T72" fmla="*/ 299 w 84"/>
                <a:gd name="T73" fmla="*/ 664 h 94"/>
                <a:gd name="T74" fmla="*/ 242 w 84"/>
                <a:gd name="T75" fmla="*/ 664 h 94"/>
                <a:gd name="T76" fmla="*/ 132 w 84"/>
                <a:gd name="T77" fmla="*/ 696 h 94"/>
                <a:gd name="T78" fmla="*/ 58 w 84"/>
                <a:gd name="T79" fmla="*/ 707 h 94"/>
                <a:gd name="T80" fmla="*/ 0 w 84"/>
                <a:gd name="T81" fmla="*/ 664 h 94"/>
                <a:gd name="T82" fmla="*/ 2 w 84"/>
                <a:gd name="T83" fmla="*/ 647 h 94"/>
                <a:gd name="T84" fmla="*/ 71 w 84"/>
                <a:gd name="T85" fmla="*/ 675 h 94"/>
                <a:gd name="T86" fmla="*/ 112 w 84"/>
                <a:gd name="T87" fmla="*/ 675 h 94"/>
                <a:gd name="T88" fmla="*/ 168 w 84"/>
                <a:gd name="T89" fmla="*/ 675 h 94"/>
                <a:gd name="T90" fmla="*/ 132 w 84"/>
                <a:gd name="T91" fmla="*/ 658 h 94"/>
                <a:gd name="T92" fmla="*/ 74 w 84"/>
                <a:gd name="T93" fmla="*/ 647 h 94"/>
                <a:gd name="T94" fmla="*/ 299 w 84"/>
                <a:gd name="T95" fmla="*/ 573 h 94"/>
                <a:gd name="T96" fmla="*/ 267 w 84"/>
                <a:gd name="T97" fmla="*/ 573 h 94"/>
                <a:gd name="T98" fmla="*/ 206 w 84"/>
                <a:gd name="T99" fmla="*/ 564 h 94"/>
                <a:gd name="T100" fmla="*/ 162 w 84"/>
                <a:gd name="T101" fmla="*/ 524 h 94"/>
                <a:gd name="T102" fmla="*/ 168 w 84"/>
                <a:gd name="T103" fmla="*/ 480 h 94"/>
                <a:gd name="T104" fmla="*/ 297 w 84"/>
                <a:gd name="T105" fmla="*/ 315 h 94"/>
                <a:gd name="T106" fmla="*/ 343 w 84"/>
                <a:gd name="T107" fmla="*/ 180 h 9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84"/>
                <a:gd name="T163" fmla="*/ 0 h 94"/>
                <a:gd name="T164" fmla="*/ 84 w 84"/>
                <a:gd name="T165" fmla="*/ 94 h 9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84" h="94">
                  <a:moveTo>
                    <a:pt x="40" y="17"/>
                  </a:moveTo>
                  <a:cubicBezTo>
                    <a:pt x="42" y="23"/>
                    <a:pt x="40" y="18"/>
                    <a:pt x="44" y="23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2" y="37"/>
                    <a:pt x="44" y="40"/>
                    <a:pt x="46" y="39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50" y="8"/>
                    <a:pt x="52" y="5"/>
                    <a:pt x="56" y="4"/>
                  </a:cubicBezTo>
                  <a:cubicBezTo>
                    <a:pt x="64" y="0"/>
                    <a:pt x="66" y="5"/>
                    <a:pt x="69" y="4"/>
                  </a:cubicBezTo>
                  <a:cubicBezTo>
                    <a:pt x="71" y="3"/>
                    <a:pt x="71" y="3"/>
                    <a:pt x="71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9" y="4"/>
                    <a:pt x="79" y="4"/>
                    <a:pt x="79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2" y="7"/>
                    <a:pt x="82" y="7"/>
                    <a:pt x="82" y="7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2" y="16"/>
                    <a:pt x="79" y="21"/>
                    <a:pt x="78" y="27"/>
                  </a:cubicBezTo>
                  <a:cubicBezTo>
                    <a:pt x="74" y="29"/>
                    <a:pt x="74" y="29"/>
                    <a:pt x="74" y="29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2" y="34"/>
                    <a:pt x="72" y="34"/>
                    <a:pt x="72" y="34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67" y="64"/>
                    <a:pt x="64" y="53"/>
                    <a:pt x="55" y="53"/>
                  </a:cubicBezTo>
                  <a:cubicBezTo>
                    <a:pt x="55" y="62"/>
                    <a:pt x="55" y="70"/>
                    <a:pt x="53" y="78"/>
                  </a:cubicBezTo>
                  <a:cubicBezTo>
                    <a:pt x="50" y="81"/>
                    <a:pt x="50" y="81"/>
                    <a:pt x="50" y="81"/>
                  </a:cubicBezTo>
                  <a:cubicBezTo>
                    <a:pt x="50" y="84"/>
                    <a:pt x="50" y="84"/>
                    <a:pt x="50" y="84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0" y="93"/>
                    <a:pt x="50" y="93"/>
                    <a:pt x="50" y="93"/>
                  </a:cubicBezTo>
                  <a:cubicBezTo>
                    <a:pt x="39" y="94"/>
                    <a:pt x="44" y="83"/>
                    <a:pt x="45" y="78"/>
                  </a:cubicBezTo>
                  <a:cubicBezTo>
                    <a:pt x="42" y="75"/>
                    <a:pt x="42" y="75"/>
                    <a:pt x="42" y="75"/>
                  </a:cubicBezTo>
                  <a:cubicBezTo>
                    <a:pt x="38" y="74"/>
                    <a:pt x="38" y="74"/>
                    <a:pt x="38" y="74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5" y="69"/>
                    <a:pt x="35" y="69"/>
                    <a:pt x="35" y="69"/>
                  </a:cubicBezTo>
                  <a:cubicBezTo>
                    <a:pt x="33" y="69"/>
                    <a:pt x="33" y="69"/>
                    <a:pt x="33" y="69"/>
                  </a:cubicBezTo>
                  <a:cubicBezTo>
                    <a:pt x="32" y="66"/>
                    <a:pt x="32" y="66"/>
                    <a:pt x="32" y="66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25" y="66"/>
                    <a:pt x="25" y="66"/>
                    <a:pt x="25" y="66"/>
                  </a:cubicBezTo>
                  <a:cubicBezTo>
                    <a:pt x="21" y="66"/>
                    <a:pt x="21" y="66"/>
                    <a:pt x="21" y="66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2" y="67"/>
                    <a:pt x="2" y="67"/>
                    <a:pt x="2" y="67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18" y="61"/>
                    <a:pt x="25" y="59"/>
                    <a:pt x="32" y="57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28" y="57"/>
                    <a:pt x="28" y="57"/>
                    <a:pt x="28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17" y="52"/>
                    <a:pt x="17" y="52"/>
                    <a:pt x="17" y="52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22" y="44"/>
                    <a:pt x="26" y="41"/>
                    <a:pt x="29" y="38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40" y="17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11" name="Freeform 88"/>
            <p:cNvSpPr>
              <a:spLocks noChangeAspect="1"/>
            </p:cNvSpPr>
            <p:nvPr/>
          </p:nvSpPr>
          <p:spPr bwMode="auto">
            <a:xfrm>
              <a:off x="3075" y="3134"/>
              <a:ext cx="149" cy="209"/>
            </a:xfrm>
            <a:custGeom>
              <a:avLst/>
              <a:gdLst>
                <a:gd name="T0" fmla="*/ 541 w 120"/>
                <a:gd name="T1" fmla="*/ 344 h 169"/>
                <a:gd name="T2" fmla="*/ 490 w 120"/>
                <a:gd name="T3" fmla="*/ 448 h 169"/>
                <a:gd name="T4" fmla="*/ 406 w 120"/>
                <a:gd name="T5" fmla="*/ 554 h 169"/>
                <a:gd name="T6" fmla="*/ 351 w 120"/>
                <a:gd name="T7" fmla="*/ 664 h 169"/>
                <a:gd name="T8" fmla="*/ 109 w 120"/>
                <a:gd name="T9" fmla="*/ 950 h 169"/>
                <a:gd name="T10" fmla="*/ 50 w 120"/>
                <a:gd name="T11" fmla="*/ 1015 h 169"/>
                <a:gd name="T12" fmla="*/ 109 w 120"/>
                <a:gd name="T13" fmla="*/ 1124 h 169"/>
                <a:gd name="T14" fmla="*/ 148 w 120"/>
                <a:gd name="T15" fmla="*/ 1143 h 169"/>
                <a:gd name="T16" fmla="*/ 238 w 120"/>
                <a:gd name="T17" fmla="*/ 1164 h 169"/>
                <a:gd name="T18" fmla="*/ 209 w 120"/>
                <a:gd name="T19" fmla="*/ 1196 h 169"/>
                <a:gd name="T20" fmla="*/ 171 w 120"/>
                <a:gd name="T21" fmla="*/ 1271 h 169"/>
                <a:gd name="T22" fmla="*/ 138 w 120"/>
                <a:gd name="T23" fmla="*/ 1365 h 169"/>
                <a:gd name="T24" fmla="*/ 109 w 120"/>
                <a:gd name="T25" fmla="*/ 1426 h 169"/>
                <a:gd name="T26" fmla="*/ 77 w 120"/>
                <a:gd name="T27" fmla="*/ 1516 h 169"/>
                <a:gd name="T28" fmla="*/ 0 w 120"/>
                <a:gd name="T29" fmla="*/ 1623 h 169"/>
                <a:gd name="T30" fmla="*/ 77 w 120"/>
                <a:gd name="T31" fmla="*/ 1661 h 169"/>
                <a:gd name="T32" fmla="*/ 209 w 120"/>
                <a:gd name="T33" fmla="*/ 1695 h 169"/>
                <a:gd name="T34" fmla="*/ 302 w 120"/>
                <a:gd name="T35" fmla="*/ 1749 h 169"/>
                <a:gd name="T36" fmla="*/ 401 w 120"/>
                <a:gd name="T37" fmla="*/ 1739 h 169"/>
                <a:gd name="T38" fmla="*/ 457 w 120"/>
                <a:gd name="T39" fmla="*/ 1739 h 169"/>
                <a:gd name="T40" fmla="*/ 466 w 120"/>
                <a:gd name="T41" fmla="*/ 1649 h 169"/>
                <a:gd name="T42" fmla="*/ 541 w 120"/>
                <a:gd name="T43" fmla="*/ 1552 h 169"/>
                <a:gd name="T44" fmla="*/ 680 w 120"/>
                <a:gd name="T45" fmla="*/ 1488 h 169"/>
                <a:gd name="T46" fmla="*/ 651 w 120"/>
                <a:gd name="T47" fmla="*/ 1365 h 169"/>
                <a:gd name="T48" fmla="*/ 680 w 120"/>
                <a:gd name="T49" fmla="*/ 1226 h 169"/>
                <a:gd name="T50" fmla="*/ 777 w 120"/>
                <a:gd name="T51" fmla="*/ 1137 h 169"/>
                <a:gd name="T52" fmla="*/ 767 w 120"/>
                <a:gd name="T53" fmla="*/ 1104 h 169"/>
                <a:gd name="T54" fmla="*/ 754 w 120"/>
                <a:gd name="T55" fmla="*/ 919 h 169"/>
                <a:gd name="T56" fmla="*/ 865 w 120"/>
                <a:gd name="T57" fmla="*/ 918 h 169"/>
                <a:gd name="T58" fmla="*/ 952 w 120"/>
                <a:gd name="T59" fmla="*/ 829 h 169"/>
                <a:gd name="T60" fmla="*/ 937 w 120"/>
                <a:gd name="T61" fmla="*/ 735 h 169"/>
                <a:gd name="T62" fmla="*/ 1036 w 120"/>
                <a:gd name="T63" fmla="*/ 601 h 169"/>
                <a:gd name="T64" fmla="*/ 1077 w 120"/>
                <a:gd name="T65" fmla="*/ 486 h 169"/>
                <a:gd name="T66" fmla="*/ 1219 w 120"/>
                <a:gd name="T67" fmla="*/ 425 h 169"/>
                <a:gd name="T68" fmla="*/ 1301 w 120"/>
                <a:gd name="T69" fmla="*/ 334 h 169"/>
                <a:gd name="T70" fmla="*/ 1258 w 120"/>
                <a:gd name="T71" fmla="*/ 225 h 169"/>
                <a:gd name="T72" fmla="*/ 1109 w 120"/>
                <a:gd name="T73" fmla="*/ 155 h 169"/>
                <a:gd name="T74" fmla="*/ 952 w 120"/>
                <a:gd name="T75" fmla="*/ 136 h 169"/>
                <a:gd name="T76" fmla="*/ 844 w 120"/>
                <a:gd name="T77" fmla="*/ 101 h 169"/>
                <a:gd name="T78" fmla="*/ 834 w 120"/>
                <a:gd name="T79" fmla="*/ 32 h 169"/>
                <a:gd name="T80" fmla="*/ 755 w 120"/>
                <a:gd name="T81" fmla="*/ 0 h 169"/>
                <a:gd name="T82" fmla="*/ 618 w 120"/>
                <a:gd name="T83" fmla="*/ 40 h 16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0"/>
                <a:gd name="T127" fmla="*/ 0 h 169"/>
                <a:gd name="T128" fmla="*/ 120 w 120"/>
                <a:gd name="T129" fmla="*/ 169 h 16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0" h="169">
                  <a:moveTo>
                    <a:pt x="57" y="4"/>
                  </a:moveTo>
                  <a:cubicBezTo>
                    <a:pt x="55" y="13"/>
                    <a:pt x="55" y="26"/>
                    <a:pt x="50" y="33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5" y="43"/>
                    <a:pt x="45" y="43"/>
                    <a:pt x="45" y="43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23" y="76"/>
                    <a:pt x="23" y="74"/>
                    <a:pt x="13" y="82"/>
                  </a:cubicBezTo>
                  <a:cubicBezTo>
                    <a:pt x="10" y="91"/>
                    <a:pt x="10" y="91"/>
                    <a:pt x="10" y="91"/>
                  </a:cubicBezTo>
                  <a:cubicBezTo>
                    <a:pt x="5" y="97"/>
                    <a:pt x="5" y="97"/>
                    <a:pt x="5" y="97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8" y="102"/>
                    <a:pt x="8" y="102"/>
                    <a:pt x="8" y="102"/>
                  </a:cubicBezTo>
                  <a:cubicBezTo>
                    <a:pt x="10" y="108"/>
                    <a:pt x="10" y="108"/>
                    <a:pt x="10" y="108"/>
                  </a:cubicBezTo>
                  <a:cubicBezTo>
                    <a:pt x="10" y="111"/>
                    <a:pt x="10" y="111"/>
                    <a:pt x="10" y="111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9" y="112"/>
                    <a:pt x="19" y="112"/>
                    <a:pt x="19" y="112"/>
                  </a:cubicBezTo>
                  <a:cubicBezTo>
                    <a:pt x="22" y="112"/>
                    <a:pt x="22" y="112"/>
                    <a:pt x="22" y="112"/>
                  </a:cubicBezTo>
                  <a:cubicBezTo>
                    <a:pt x="21" y="114"/>
                    <a:pt x="21" y="114"/>
                    <a:pt x="21" y="114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3"/>
                    <a:pt x="16" y="123"/>
                    <a:pt x="16" y="123"/>
                  </a:cubicBezTo>
                  <a:cubicBezTo>
                    <a:pt x="13" y="128"/>
                    <a:pt x="13" y="128"/>
                    <a:pt x="13" y="128"/>
                  </a:cubicBezTo>
                  <a:cubicBezTo>
                    <a:pt x="13" y="132"/>
                    <a:pt x="13" y="132"/>
                    <a:pt x="13" y="132"/>
                  </a:cubicBezTo>
                  <a:cubicBezTo>
                    <a:pt x="11" y="136"/>
                    <a:pt x="11" y="136"/>
                    <a:pt x="11" y="136"/>
                  </a:cubicBezTo>
                  <a:cubicBezTo>
                    <a:pt x="10" y="138"/>
                    <a:pt x="10" y="138"/>
                    <a:pt x="10" y="138"/>
                  </a:cubicBezTo>
                  <a:cubicBezTo>
                    <a:pt x="9" y="142"/>
                    <a:pt x="9" y="142"/>
                    <a:pt x="9" y="142"/>
                  </a:cubicBezTo>
                  <a:cubicBezTo>
                    <a:pt x="7" y="146"/>
                    <a:pt x="7" y="146"/>
                    <a:pt x="7" y="146"/>
                  </a:cubicBezTo>
                  <a:cubicBezTo>
                    <a:pt x="2" y="151"/>
                    <a:pt x="2" y="151"/>
                    <a:pt x="2" y="151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7" y="160"/>
                    <a:pt x="7" y="160"/>
                    <a:pt x="7" y="160"/>
                  </a:cubicBezTo>
                  <a:cubicBezTo>
                    <a:pt x="12" y="162"/>
                    <a:pt x="12" y="162"/>
                    <a:pt x="12" y="162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2" y="167"/>
                    <a:pt x="22" y="167"/>
                    <a:pt x="22" y="167"/>
                  </a:cubicBezTo>
                  <a:cubicBezTo>
                    <a:pt x="28" y="169"/>
                    <a:pt x="28" y="169"/>
                    <a:pt x="28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7" y="168"/>
                    <a:pt x="37" y="168"/>
                    <a:pt x="37" y="168"/>
                  </a:cubicBezTo>
                  <a:cubicBezTo>
                    <a:pt x="41" y="168"/>
                    <a:pt x="41" y="168"/>
                    <a:pt x="41" y="168"/>
                  </a:cubicBezTo>
                  <a:cubicBezTo>
                    <a:pt x="42" y="168"/>
                    <a:pt x="42" y="168"/>
                    <a:pt x="42" y="168"/>
                  </a:cubicBezTo>
                  <a:cubicBezTo>
                    <a:pt x="43" y="164"/>
                    <a:pt x="43" y="164"/>
                    <a:pt x="43" y="164"/>
                  </a:cubicBezTo>
                  <a:cubicBezTo>
                    <a:pt x="43" y="159"/>
                    <a:pt x="43" y="159"/>
                    <a:pt x="43" y="159"/>
                  </a:cubicBezTo>
                  <a:cubicBezTo>
                    <a:pt x="44" y="153"/>
                    <a:pt x="44" y="153"/>
                    <a:pt x="44" y="153"/>
                  </a:cubicBezTo>
                  <a:cubicBezTo>
                    <a:pt x="50" y="150"/>
                    <a:pt x="50" y="150"/>
                    <a:pt x="50" y="150"/>
                  </a:cubicBezTo>
                  <a:cubicBezTo>
                    <a:pt x="58" y="147"/>
                    <a:pt x="58" y="147"/>
                    <a:pt x="58" y="147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3" y="138"/>
                    <a:pt x="63" y="138"/>
                    <a:pt x="63" y="138"/>
                  </a:cubicBezTo>
                  <a:cubicBezTo>
                    <a:pt x="60" y="132"/>
                    <a:pt x="60" y="132"/>
                    <a:pt x="60" y="132"/>
                  </a:cubicBezTo>
                  <a:cubicBezTo>
                    <a:pt x="61" y="125"/>
                    <a:pt x="61" y="125"/>
                    <a:pt x="61" y="125"/>
                  </a:cubicBezTo>
                  <a:cubicBezTo>
                    <a:pt x="63" y="118"/>
                    <a:pt x="63" y="118"/>
                    <a:pt x="63" y="118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72" y="110"/>
                    <a:pt x="72" y="110"/>
                    <a:pt x="72" y="110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68" y="97"/>
                    <a:pt x="68" y="97"/>
                    <a:pt x="68" y="97"/>
                  </a:cubicBezTo>
                  <a:cubicBezTo>
                    <a:pt x="69" y="89"/>
                    <a:pt x="69" y="89"/>
                    <a:pt x="69" y="89"/>
                  </a:cubicBezTo>
                  <a:cubicBezTo>
                    <a:pt x="74" y="87"/>
                    <a:pt x="74" y="87"/>
                    <a:pt x="74" y="87"/>
                  </a:cubicBezTo>
                  <a:cubicBezTo>
                    <a:pt x="80" y="88"/>
                    <a:pt x="80" y="88"/>
                    <a:pt x="80" y="88"/>
                  </a:cubicBezTo>
                  <a:cubicBezTo>
                    <a:pt x="86" y="84"/>
                    <a:pt x="86" y="84"/>
                    <a:pt x="86" y="84"/>
                  </a:cubicBezTo>
                  <a:cubicBezTo>
                    <a:pt x="88" y="80"/>
                    <a:pt x="88" y="80"/>
                    <a:pt x="88" y="80"/>
                  </a:cubicBezTo>
                  <a:cubicBezTo>
                    <a:pt x="86" y="74"/>
                    <a:pt x="86" y="74"/>
                    <a:pt x="86" y="74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92" y="65"/>
                    <a:pt x="92" y="65"/>
                    <a:pt x="92" y="65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7" y="52"/>
                    <a:pt x="97" y="52"/>
                    <a:pt x="97" y="52"/>
                  </a:cubicBezTo>
                  <a:cubicBezTo>
                    <a:pt x="100" y="47"/>
                    <a:pt x="100" y="47"/>
                    <a:pt x="100" y="47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113" y="41"/>
                    <a:pt x="113" y="41"/>
                    <a:pt x="113" y="41"/>
                  </a:cubicBezTo>
                  <a:cubicBezTo>
                    <a:pt x="118" y="36"/>
                    <a:pt x="118" y="36"/>
                    <a:pt x="118" y="36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02" y="15"/>
                    <a:pt x="102" y="15"/>
                    <a:pt x="102" y="15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63" y="1"/>
                    <a:pt x="63" y="1"/>
                    <a:pt x="63" y="1"/>
                  </a:cubicBezTo>
                  <a:lnTo>
                    <a:pt x="57" y="4"/>
                  </a:lnTo>
                  <a:close/>
                </a:path>
              </a:pathLst>
            </a:custGeom>
            <a:solidFill>
              <a:srgbClr val="92D0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12" name="Freeform 89"/>
            <p:cNvSpPr>
              <a:spLocks noChangeAspect="1"/>
            </p:cNvSpPr>
            <p:nvPr/>
          </p:nvSpPr>
          <p:spPr bwMode="auto">
            <a:xfrm>
              <a:off x="3075" y="3134"/>
              <a:ext cx="149" cy="209"/>
            </a:xfrm>
            <a:custGeom>
              <a:avLst/>
              <a:gdLst>
                <a:gd name="T0" fmla="*/ 541 w 120"/>
                <a:gd name="T1" fmla="*/ 344 h 169"/>
                <a:gd name="T2" fmla="*/ 490 w 120"/>
                <a:gd name="T3" fmla="*/ 448 h 169"/>
                <a:gd name="T4" fmla="*/ 406 w 120"/>
                <a:gd name="T5" fmla="*/ 554 h 169"/>
                <a:gd name="T6" fmla="*/ 351 w 120"/>
                <a:gd name="T7" fmla="*/ 664 h 169"/>
                <a:gd name="T8" fmla="*/ 109 w 120"/>
                <a:gd name="T9" fmla="*/ 950 h 169"/>
                <a:gd name="T10" fmla="*/ 50 w 120"/>
                <a:gd name="T11" fmla="*/ 1015 h 169"/>
                <a:gd name="T12" fmla="*/ 109 w 120"/>
                <a:gd name="T13" fmla="*/ 1124 h 169"/>
                <a:gd name="T14" fmla="*/ 148 w 120"/>
                <a:gd name="T15" fmla="*/ 1143 h 169"/>
                <a:gd name="T16" fmla="*/ 238 w 120"/>
                <a:gd name="T17" fmla="*/ 1164 h 169"/>
                <a:gd name="T18" fmla="*/ 209 w 120"/>
                <a:gd name="T19" fmla="*/ 1196 h 169"/>
                <a:gd name="T20" fmla="*/ 171 w 120"/>
                <a:gd name="T21" fmla="*/ 1271 h 169"/>
                <a:gd name="T22" fmla="*/ 138 w 120"/>
                <a:gd name="T23" fmla="*/ 1365 h 169"/>
                <a:gd name="T24" fmla="*/ 109 w 120"/>
                <a:gd name="T25" fmla="*/ 1426 h 169"/>
                <a:gd name="T26" fmla="*/ 77 w 120"/>
                <a:gd name="T27" fmla="*/ 1516 h 169"/>
                <a:gd name="T28" fmla="*/ 0 w 120"/>
                <a:gd name="T29" fmla="*/ 1623 h 169"/>
                <a:gd name="T30" fmla="*/ 77 w 120"/>
                <a:gd name="T31" fmla="*/ 1661 h 169"/>
                <a:gd name="T32" fmla="*/ 209 w 120"/>
                <a:gd name="T33" fmla="*/ 1695 h 169"/>
                <a:gd name="T34" fmla="*/ 302 w 120"/>
                <a:gd name="T35" fmla="*/ 1749 h 169"/>
                <a:gd name="T36" fmla="*/ 401 w 120"/>
                <a:gd name="T37" fmla="*/ 1739 h 169"/>
                <a:gd name="T38" fmla="*/ 457 w 120"/>
                <a:gd name="T39" fmla="*/ 1739 h 169"/>
                <a:gd name="T40" fmla="*/ 466 w 120"/>
                <a:gd name="T41" fmla="*/ 1649 h 169"/>
                <a:gd name="T42" fmla="*/ 541 w 120"/>
                <a:gd name="T43" fmla="*/ 1552 h 169"/>
                <a:gd name="T44" fmla="*/ 680 w 120"/>
                <a:gd name="T45" fmla="*/ 1488 h 169"/>
                <a:gd name="T46" fmla="*/ 651 w 120"/>
                <a:gd name="T47" fmla="*/ 1365 h 169"/>
                <a:gd name="T48" fmla="*/ 680 w 120"/>
                <a:gd name="T49" fmla="*/ 1226 h 169"/>
                <a:gd name="T50" fmla="*/ 777 w 120"/>
                <a:gd name="T51" fmla="*/ 1137 h 169"/>
                <a:gd name="T52" fmla="*/ 767 w 120"/>
                <a:gd name="T53" fmla="*/ 1104 h 169"/>
                <a:gd name="T54" fmla="*/ 754 w 120"/>
                <a:gd name="T55" fmla="*/ 919 h 169"/>
                <a:gd name="T56" fmla="*/ 865 w 120"/>
                <a:gd name="T57" fmla="*/ 918 h 169"/>
                <a:gd name="T58" fmla="*/ 952 w 120"/>
                <a:gd name="T59" fmla="*/ 829 h 169"/>
                <a:gd name="T60" fmla="*/ 937 w 120"/>
                <a:gd name="T61" fmla="*/ 735 h 169"/>
                <a:gd name="T62" fmla="*/ 1036 w 120"/>
                <a:gd name="T63" fmla="*/ 601 h 169"/>
                <a:gd name="T64" fmla="*/ 1077 w 120"/>
                <a:gd name="T65" fmla="*/ 486 h 169"/>
                <a:gd name="T66" fmla="*/ 1219 w 120"/>
                <a:gd name="T67" fmla="*/ 425 h 169"/>
                <a:gd name="T68" fmla="*/ 1301 w 120"/>
                <a:gd name="T69" fmla="*/ 334 h 169"/>
                <a:gd name="T70" fmla="*/ 1258 w 120"/>
                <a:gd name="T71" fmla="*/ 225 h 169"/>
                <a:gd name="T72" fmla="*/ 1109 w 120"/>
                <a:gd name="T73" fmla="*/ 155 h 169"/>
                <a:gd name="T74" fmla="*/ 952 w 120"/>
                <a:gd name="T75" fmla="*/ 136 h 169"/>
                <a:gd name="T76" fmla="*/ 844 w 120"/>
                <a:gd name="T77" fmla="*/ 101 h 169"/>
                <a:gd name="T78" fmla="*/ 834 w 120"/>
                <a:gd name="T79" fmla="*/ 32 h 169"/>
                <a:gd name="T80" fmla="*/ 755 w 120"/>
                <a:gd name="T81" fmla="*/ 0 h 169"/>
                <a:gd name="T82" fmla="*/ 618 w 120"/>
                <a:gd name="T83" fmla="*/ 40 h 16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0"/>
                <a:gd name="T127" fmla="*/ 0 h 169"/>
                <a:gd name="T128" fmla="*/ 120 w 120"/>
                <a:gd name="T129" fmla="*/ 169 h 16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0" h="169">
                  <a:moveTo>
                    <a:pt x="57" y="4"/>
                  </a:moveTo>
                  <a:cubicBezTo>
                    <a:pt x="55" y="13"/>
                    <a:pt x="55" y="26"/>
                    <a:pt x="50" y="33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5" y="43"/>
                    <a:pt x="45" y="43"/>
                    <a:pt x="45" y="43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23" y="76"/>
                    <a:pt x="23" y="74"/>
                    <a:pt x="13" y="82"/>
                  </a:cubicBezTo>
                  <a:cubicBezTo>
                    <a:pt x="10" y="91"/>
                    <a:pt x="10" y="91"/>
                    <a:pt x="10" y="91"/>
                  </a:cubicBezTo>
                  <a:cubicBezTo>
                    <a:pt x="5" y="97"/>
                    <a:pt x="5" y="97"/>
                    <a:pt x="5" y="97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8" y="102"/>
                    <a:pt x="8" y="102"/>
                    <a:pt x="8" y="102"/>
                  </a:cubicBezTo>
                  <a:cubicBezTo>
                    <a:pt x="10" y="108"/>
                    <a:pt x="10" y="108"/>
                    <a:pt x="10" y="108"/>
                  </a:cubicBezTo>
                  <a:cubicBezTo>
                    <a:pt x="10" y="111"/>
                    <a:pt x="10" y="111"/>
                    <a:pt x="10" y="111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9" y="112"/>
                    <a:pt x="19" y="112"/>
                    <a:pt x="19" y="112"/>
                  </a:cubicBezTo>
                  <a:cubicBezTo>
                    <a:pt x="22" y="112"/>
                    <a:pt x="22" y="112"/>
                    <a:pt x="22" y="112"/>
                  </a:cubicBezTo>
                  <a:cubicBezTo>
                    <a:pt x="21" y="114"/>
                    <a:pt x="21" y="114"/>
                    <a:pt x="21" y="114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3"/>
                    <a:pt x="16" y="123"/>
                    <a:pt x="16" y="123"/>
                  </a:cubicBezTo>
                  <a:cubicBezTo>
                    <a:pt x="13" y="128"/>
                    <a:pt x="13" y="128"/>
                    <a:pt x="13" y="128"/>
                  </a:cubicBezTo>
                  <a:cubicBezTo>
                    <a:pt x="13" y="132"/>
                    <a:pt x="13" y="132"/>
                    <a:pt x="13" y="132"/>
                  </a:cubicBezTo>
                  <a:cubicBezTo>
                    <a:pt x="11" y="136"/>
                    <a:pt x="11" y="136"/>
                    <a:pt x="11" y="136"/>
                  </a:cubicBezTo>
                  <a:cubicBezTo>
                    <a:pt x="10" y="138"/>
                    <a:pt x="10" y="138"/>
                    <a:pt x="10" y="138"/>
                  </a:cubicBezTo>
                  <a:cubicBezTo>
                    <a:pt x="9" y="142"/>
                    <a:pt x="9" y="142"/>
                    <a:pt x="9" y="142"/>
                  </a:cubicBezTo>
                  <a:cubicBezTo>
                    <a:pt x="7" y="146"/>
                    <a:pt x="7" y="146"/>
                    <a:pt x="7" y="146"/>
                  </a:cubicBezTo>
                  <a:cubicBezTo>
                    <a:pt x="2" y="151"/>
                    <a:pt x="2" y="151"/>
                    <a:pt x="2" y="151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7" y="160"/>
                    <a:pt x="7" y="160"/>
                    <a:pt x="7" y="160"/>
                  </a:cubicBezTo>
                  <a:cubicBezTo>
                    <a:pt x="12" y="162"/>
                    <a:pt x="12" y="162"/>
                    <a:pt x="12" y="162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2" y="167"/>
                    <a:pt x="22" y="167"/>
                    <a:pt x="22" y="167"/>
                  </a:cubicBezTo>
                  <a:cubicBezTo>
                    <a:pt x="28" y="169"/>
                    <a:pt x="28" y="169"/>
                    <a:pt x="28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7" y="168"/>
                    <a:pt x="37" y="168"/>
                    <a:pt x="37" y="168"/>
                  </a:cubicBezTo>
                  <a:cubicBezTo>
                    <a:pt x="41" y="168"/>
                    <a:pt x="41" y="168"/>
                    <a:pt x="41" y="168"/>
                  </a:cubicBezTo>
                  <a:cubicBezTo>
                    <a:pt x="42" y="168"/>
                    <a:pt x="42" y="168"/>
                    <a:pt x="42" y="168"/>
                  </a:cubicBezTo>
                  <a:cubicBezTo>
                    <a:pt x="43" y="164"/>
                    <a:pt x="43" y="164"/>
                    <a:pt x="43" y="164"/>
                  </a:cubicBezTo>
                  <a:cubicBezTo>
                    <a:pt x="43" y="159"/>
                    <a:pt x="43" y="159"/>
                    <a:pt x="43" y="159"/>
                  </a:cubicBezTo>
                  <a:cubicBezTo>
                    <a:pt x="44" y="153"/>
                    <a:pt x="44" y="153"/>
                    <a:pt x="44" y="153"/>
                  </a:cubicBezTo>
                  <a:cubicBezTo>
                    <a:pt x="50" y="150"/>
                    <a:pt x="50" y="150"/>
                    <a:pt x="50" y="150"/>
                  </a:cubicBezTo>
                  <a:cubicBezTo>
                    <a:pt x="58" y="147"/>
                    <a:pt x="58" y="147"/>
                    <a:pt x="58" y="147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3" y="138"/>
                    <a:pt x="63" y="138"/>
                    <a:pt x="63" y="138"/>
                  </a:cubicBezTo>
                  <a:cubicBezTo>
                    <a:pt x="60" y="132"/>
                    <a:pt x="60" y="132"/>
                    <a:pt x="60" y="132"/>
                  </a:cubicBezTo>
                  <a:cubicBezTo>
                    <a:pt x="61" y="125"/>
                    <a:pt x="61" y="125"/>
                    <a:pt x="61" y="125"/>
                  </a:cubicBezTo>
                  <a:cubicBezTo>
                    <a:pt x="63" y="118"/>
                    <a:pt x="63" y="118"/>
                    <a:pt x="63" y="118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72" y="110"/>
                    <a:pt x="72" y="110"/>
                    <a:pt x="72" y="110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68" y="97"/>
                    <a:pt x="68" y="97"/>
                    <a:pt x="68" y="97"/>
                  </a:cubicBezTo>
                  <a:cubicBezTo>
                    <a:pt x="69" y="89"/>
                    <a:pt x="69" y="89"/>
                    <a:pt x="69" y="89"/>
                  </a:cubicBezTo>
                  <a:cubicBezTo>
                    <a:pt x="74" y="87"/>
                    <a:pt x="74" y="87"/>
                    <a:pt x="74" y="87"/>
                  </a:cubicBezTo>
                  <a:cubicBezTo>
                    <a:pt x="80" y="88"/>
                    <a:pt x="80" y="88"/>
                    <a:pt x="80" y="88"/>
                  </a:cubicBezTo>
                  <a:cubicBezTo>
                    <a:pt x="86" y="84"/>
                    <a:pt x="86" y="84"/>
                    <a:pt x="86" y="84"/>
                  </a:cubicBezTo>
                  <a:cubicBezTo>
                    <a:pt x="88" y="80"/>
                    <a:pt x="88" y="80"/>
                    <a:pt x="88" y="80"/>
                  </a:cubicBezTo>
                  <a:cubicBezTo>
                    <a:pt x="86" y="74"/>
                    <a:pt x="86" y="74"/>
                    <a:pt x="86" y="74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92" y="65"/>
                    <a:pt x="92" y="65"/>
                    <a:pt x="92" y="65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7" y="52"/>
                    <a:pt x="97" y="52"/>
                    <a:pt x="97" y="52"/>
                  </a:cubicBezTo>
                  <a:cubicBezTo>
                    <a:pt x="100" y="47"/>
                    <a:pt x="100" y="47"/>
                    <a:pt x="100" y="47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113" y="41"/>
                    <a:pt x="113" y="41"/>
                    <a:pt x="113" y="41"/>
                  </a:cubicBezTo>
                  <a:cubicBezTo>
                    <a:pt x="118" y="36"/>
                    <a:pt x="118" y="36"/>
                    <a:pt x="118" y="36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02" y="15"/>
                    <a:pt x="102" y="15"/>
                    <a:pt x="102" y="15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63" y="1"/>
                    <a:pt x="63" y="1"/>
                    <a:pt x="63" y="1"/>
                  </a:cubicBezTo>
                  <a:lnTo>
                    <a:pt x="57" y="4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13" name="Freeform 90"/>
            <p:cNvSpPr>
              <a:spLocks noChangeAspect="1"/>
            </p:cNvSpPr>
            <p:nvPr/>
          </p:nvSpPr>
          <p:spPr bwMode="auto">
            <a:xfrm>
              <a:off x="3126" y="3072"/>
              <a:ext cx="402" cy="340"/>
            </a:xfrm>
            <a:custGeom>
              <a:avLst/>
              <a:gdLst>
                <a:gd name="T0" fmla="*/ 2218 w 324"/>
                <a:gd name="T1" fmla="*/ 621 h 275"/>
                <a:gd name="T2" fmla="*/ 2308 w 324"/>
                <a:gd name="T3" fmla="*/ 731 h 275"/>
                <a:gd name="T4" fmla="*/ 2438 w 324"/>
                <a:gd name="T5" fmla="*/ 828 h 275"/>
                <a:gd name="T6" fmla="*/ 2723 w 324"/>
                <a:gd name="T7" fmla="*/ 966 h 275"/>
                <a:gd name="T8" fmla="*/ 2846 w 324"/>
                <a:gd name="T9" fmla="*/ 920 h 275"/>
                <a:gd name="T10" fmla="*/ 2984 w 324"/>
                <a:gd name="T11" fmla="*/ 1055 h 275"/>
                <a:gd name="T12" fmla="*/ 3042 w 324"/>
                <a:gd name="T13" fmla="*/ 1088 h 275"/>
                <a:gd name="T14" fmla="*/ 3088 w 324"/>
                <a:gd name="T15" fmla="*/ 1118 h 275"/>
                <a:gd name="T16" fmla="*/ 3477 w 324"/>
                <a:gd name="T17" fmla="*/ 1197 h 275"/>
                <a:gd name="T18" fmla="*/ 3436 w 324"/>
                <a:gd name="T19" fmla="*/ 1234 h 275"/>
                <a:gd name="T20" fmla="*/ 3382 w 324"/>
                <a:gd name="T21" fmla="*/ 1382 h 275"/>
                <a:gd name="T22" fmla="*/ 3088 w 324"/>
                <a:gd name="T23" fmla="*/ 1516 h 275"/>
                <a:gd name="T24" fmla="*/ 2769 w 324"/>
                <a:gd name="T25" fmla="*/ 1565 h 275"/>
                <a:gd name="T26" fmla="*/ 2629 w 324"/>
                <a:gd name="T27" fmla="*/ 1694 h 275"/>
                <a:gd name="T28" fmla="*/ 2371 w 324"/>
                <a:gd name="T29" fmla="*/ 1919 h 275"/>
                <a:gd name="T30" fmla="*/ 2258 w 324"/>
                <a:gd name="T31" fmla="*/ 2052 h 275"/>
                <a:gd name="T32" fmla="*/ 2262 w 324"/>
                <a:gd name="T33" fmla="*/ 2094 h 275"/>
                <a:gd name="T34" fmla="*/ 2285 w 324"/>
                <a:gd name="T35" fmla="*/ 2223 h 275"/>
                <a:gd name="T36" fmla="*/ 2365 w 324"/>
                <a:gd name="T37" fmla="*/ 2285 h 275"/>
                <a:gd name="T38" fmla="*/ 2048 w 324"/>
                <a:gd name="T39" fmla="*/ 2541 h 275"/>
                <a:gd name="T40" fmla="*/ 2000 w 324"/>
                <a:gd name="T41" fmla="*/ 2650 h 275"/>
                <a:gd name="T42" fmla="*/ 1820 w 324"/>
                <a:gd name="T43" fmla="*/ 2630 h 275"/>
                <a:gd name="T44" fmla="*/ 1617 w 324"/>
                <a:gd name="T45" fmla="*/ 2777 h 275"/>
                <a:gd name="T46" fmla="*/ 1505 w 324"/>
                <a:gd name="T47" fmla="*/ 2837 h 275"/>
                <a:gd name="T48" fmla="*/ 1279 w 324"/>
                <a:gd name="T49" fmla="*/ 2798 h 275"/>
                <a:gd name="T50" fmla="*/ 1041 w 324"/>
                <a:gd name="T51" fmla="*/ 2721 h 275"/>
                <a:gd name="T52" fmla="*/ 839 w 324"/>
                <a:gd name="T53" fmla="*/ 2692 h 275"/>
                <a:gd name="T54" fmla="*/ 612 w 324"/>
                <a:gd name="T55" fmla="*/ 2746 h 275"/>
                <a:gd name="T56" fmla="*/ 493 w 324"/>
                <a:gd name="T57" fmla="*/ 2799 h 275"/>
                <a:gd name="T58" fmla="*/ 283 w 324"/>
                <a:gd name="T59" fmla="*/ 2567 h 275"/>
                <a:gd name="T60" fmla="*/ 258 w 324"/>
                <a:gd name="T61" fmla="*/ 2431 h 275"/>
                <a:gd name="T62" fmla="*/ 119 w 324"/>
                <a:gd name="T63" fmla="*/ 2285 h 275"/>
                <a:gd name="T64" fmla="*/ 1 w 324"/>
                <a:gd name="T65" fmla="*/ 2223 h 275"/>
                <a:gd name="T66" fmla="*/ 88 w 324"/>
                <a:gd name="T67" fmla="*/ 2078 h 275"/>
                <a:gd name="T68" fmla="*/ 228 w 324"/>
                <a:gd name="T69" fmla="*/ 1946 h 275"/>
                <a:gd name="T70" fmla="*/ 228 w 324"/>
                <a:gd name="T71" fmla="*/ 1738 h 275"/>
                <a:gd name="T72" fmla="*/ 315 w 324"/>
                <a:gd name="T73" fmla="*/ 1628 h 275"/>
                <a:gd name="T74" fmla="*/ 285 w 324"/>
                <a:gd name="T75" fmla="*/ 1453 h 275"/>
                <a:gd name="T76" fmla="*/ 471 w 324"/>
                <a:gd name="T77" fmla="*/ 1391 h 275"/>
                <a:gd name="T78" fmla="*/ 485 w 324"/>
                <a:gd name="T79" fmla="*/ 1249 h 275"/>
                <a:gd name="T80" fmla="*/ 584 w 324"/>
                <a:gd name="T81" fmla="*/ 1061 h 275"/>
                <a:gd name="T82" fmla="*/ 759 w 324"/>
                <a:gd name="T83" fmla="*/ 951 h 275"/>
                <a:gd name="T84" fmla="*/ 804 w 324"/>
                <a:gd name="T85" fmla="*/ 802 h 275"/>
                <a:gd name="T86" fmla="*/ 638 w 324"/>
                <a:gd name="T87" fmla="*/ 685 h 275"/>
                <a:gd name="T88" fmla="*/ 454 w 324"/>
                <a:gd name="T89" fmla="*/ 639 h 275"/>
                <a:gd name="T90" fmla="*/ 373 w 324"/>
                <a:gd name="T91" fmla="*/ 561 h 275"/>
                <a:gd name="T92" fmla="*/ 228 w 324"/>
                <a:gd name="T93" fmla="*/ 535 h 275"/>
                <a:gd name="T94" fmla="*/ 169 w 324"/>
                <a:gd name="T95" fmla="*/ 487 h 275"/>
                <a:gd name="T96" fmla="*/ 210 w 324"/>
                <a:gd name="T97" fmla="*/ 413 h 275"/>
                <a:gd name="T98" fmla="*/ 258 w 324"/>
                <a:gd name="T99" fmla="*/ 293 h 275"/>
                <a:gd name="T100" fmla="*/ 230 w 324"/>
                <a:gd name="T101" fmla="*/ 218 h 275"/>
                <a:gd name="T102" fmla="*/ 228 w 324"/>
                <a:gd name="T103" fmla="*/ 82 h 275"/>
                <a:gd name="T104" fmla="*/ 439 w 324"/>
                <a:gd name="T105" fmla="*/ 93 h 275"/>
                <a:gd name="T106" fmla="*/ 545 w 324"/>
                <a:gd name="T107" fmla="*/ 0 h 275"/>
                <a:gd name="T108" fmla="*/ 712 w 324"/>
                <a:gd name="T109" fmla="*/ 32 h 275"/>
                <a:gd name="T110" fmla="*/ 953 w 324"/>
                <a:gd name="T111" fmla="*/ 168 h 275"/>
                <a:gd name="T112" fmla="*/ 1161 w 324"/>
                <a:gd name="T113" fmla="*/ 208 h 275"/>
                <a:gd name="T114" fmla="*/ 1351 w 324"/>
                <a:gd name="T115" fmla="*/ 313 h 275"/>
                <a:gd name="T116" fmla="*/ 1633 w 324"/>
                <a:gd name="T117" fmla="*/ 394 h 275"/>
                <a:gd name="T118" fmla="*/ 1830 w 324"/>
                <a:gd name="T119" fmla="*/ 478 h 275"/>
                <a:gd name="T120" fmla="*/ 2047 w 324"/>
                <a:gd name="T121" fmla="*/ 535 h 27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24"/>
                <a:gd name="T184" fmla="*/ 0 h 275"/>
                <a:gd name="T185" fmla="*/ 324 w 324"/>
                <a:gd name="T186" fmla="*/ 275 h 27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24" h="275">
                  <a:moveTo>
                    <a:pt x="203" y="55"/>
                  </a:moveTo>
                  <a:cubicBezTo>
                    <a:pt x="203" y="57"/>
                    <a:pt x="203" y="57"/>
                    <a:pt x="203" y="57"/>
                  </a:cubicBezTo>
                  <a:cubicBezTo>
                    <a:pt x="206" y="60"/>
                    <a:pt x="206" y="60"/>
                    <a:pt x="206" y="60"/>
                  </a:cubicBezTo>
                  <a:cubicBezTo>
                    <a:pt x="209" y="64"/>
                    <a:pt x="209" y="64"/>
                    <a:pt x="209" y="64"/>
                  </a:cubicBezTo>
                  <a:cubicBezTo>
                    <a:pt x="211" y="67"/>
                    <a:pt x="211" y="67"/>
                    <a:pt x="211" y="67"/>
                  </a:cubicBezTo>
                  <a:cubicBezTo>
                    <a:pt x="215" y="70"/>
                    <a:pt x="215" y="70"/>
                    <a:pt x="215" y="70"/>
                  </a:cubicBezTo>
                  <a:cubicBezTo>
                    <a:pt x="220" y="73"/>
                    <a:pt x="220" y="73"/>
                    <a:pt x="220" y="73"/>
                  </a:cubicBezTo>
                  <a:cubicBezTo>
                    <a:pt x="224" y="77"/>
                    <a:pt x="224" y="77"/>
                    <a:pt x="224" y="77"/>
                  </a:cubicBezTo>
                  <a:cubicBezTo>
                    <a:pt x="227" y="80"/>
                    <a:pt x="227" y="80"/>
                    <a:pt x="227" y="80"/>
                  </a:cubicBezTo>
                  <a:cubicBezTo>
                    <a:pt x="239" y="86"/>
                    <a:pt x="239" y="86"/>
                    <a:pt x="239" y="86"/>
                  </a:cubicBezTo>
                  <a:cubicBezTo>
                    <a:pt x="247" y="90"/>
                    <a:pt x="247" y="90"/>
                    <a:pt x="247" y="90"/>
                  </a:cubicBezTo>
                  <a:cubicBezTo>
                    <a:pt x="253" y="93"/>
                    <a:pt x="253" y="93"/>
                    <a:pt x="253" y="93"/>
                  </a:cubicBezTo>
                  <a:cubicBezTo>
                    <a:pt x="257" y="93"/>
                    <a:pt x="257" y="93"/>
                    <a:pt x="257" y="93"/>
                  </a:cubicBezTo>
                  <a:cubicBezTo>
                    <a:pt x="262" y="90"/>
                    <a:pt x="262" y="90"/>
                    <a:pt x="262" y="90"/>
                  </a:cubicBezTo>
                  <a:cubicBezTo>
                    <a:pt x="266" y="90"/>
                    <a:pt x="266" y="90"/>
                    <a:pt x="266" y="90"/>
                  </a:cubicBezTo>
                  <a:cubicBezTo>
                    <a:pt x="270" y="93"/>
                    <a:pt x="270" y="93"/>
                    <a:pt x="270" y="93"/>
                  </a:cubicBezTo>
                  <a:cubicBezTo>
                    <a:pt x="276" y="98"/>
                    <a:pt x="276" y="98"/>
                    <a:pt x="276" y="98"/>
                  </a:cubicBezTo>
                  <a:cubicBezTo>
                    <a:pt x="278" y="102"/>
                    <a:pt x="278" y="102"/>
                    <a:pt x="278" y="102"/>
                  </a:cubicBezTo>
                  <a:cubicBezTo>
                    <a:pt x="279" y="105"/>
                    <a:pt x="279" y="105"/>
                    <a:pt x="279" y="105"/>
                  </a:cubicBezTo>
                  <a:cubicBezTo>
                    <a:pt x="282" y="106"/>
                    <a:pt x="282" y="106"/>
                    <a:pt x="282" y="106"/>
                  </a:cubicBezTo>
                  <a:cubicBezTo>
                    <a:pt x="284" y="106"/>
                    <a:pt x="284" y="106"/>
                    <a:pt x="284" y="106"/>
                  </a:cubicBezTo>
                  <a:cubicBezTo>
                    <a:pt x="284" y="103"/>
                    <a:pt x="284" y="103"/>
                    <a:pt x="284" y="103"/>
                  </a:cubicBezTo>
                  <a:cubicBezTo>
                    <a:pt x="287" y="107"/>
                    <a:pt x="287" y="107"/>
                    <a:pt x="287" y="107"/>
                  </a:cubicBezTo>
                  <a:cubicBezTo>
                    <a:pt x="288" y="108"/>
                    <a:pt x="288" y="108"/>
                    <a:pt x="288" y="108"/>
                  </a:cubicBezTo>
                  <a:cubicBezTo>
                    <a:pt x="292" y="110"/>
                    <a:pt x="292" y="110"/>
                    <a:pt x="292" y="110"/>
                  </a:cubicBezTo>
                  <a:cubicBezTo>
                    <a:pt x="298" y="111"/>
                    <a:pt x="298" y="111"/>
                    <a:pt x="298" y="111"/>
                  </a:cubicBezTo>
                  <a:cubicBezTo>
                    <a:pt x="308" y="113"/>
                    <a:pt x="315" y="109"/>
                    <a:pt x="324" y="116"/>
                  </a:cubicBezTo>
                  <a:cubicBezTo>
                    <a:pt x="324" y="116"/>
                    <a:pt x="324" y="116"/>
                    <a:pt x="324" y="116"/>
                  </a:cubicBezTo>
                  <a:cubicBezTo>
                    <a:pt x="324" y="119"/>
                    <a:pt x="324" y="119"/>
                    <a:pt x="324" y="119"/>
                  </a:cubicBezTo>
                  <a:cubicBezTo>
                    <a:pt x="320" y="120"/>
                    <a:pt x="320" y="120"/>
                    <a:pt x="320" y="120"/>
                  </a:cubicBezTo>
                  <a:cubicBezTo>
                    <a:pt x="320" y="125"/>
                    <a:pt x="320" y="125"/>
                    <a:pt x="320" y="125"/>
                  </a:cubicBezTo>
                  <a:cubicBezTo>
                    <a:pt x="321" y="129"/>
                    <a:pt x="321" y="129"/>
                    <a:pt x="321" y="129"/>
                  </a:cubicBezTo>
                  <a:cubicBezTo>
                    <a:pt x="315" y="134"/>
                    <a:pt x="315" y="134"/>
                    <a:pt x="315" y="134"/>
                  </a:cubicBezTo>
                  <a:cubicBezTo>
                    <a:pt x="306" y="138"/>
                    <a:pt x="306" y="138"/>
                    <a:pt x="306" y="138"/>
                  </a:cubicBezTo>
                  <a:cubicBezTo>
                    <a:pt x="296" y="142"/>
                    <a:pt x="296" y="142"/>
                    <a:pt x="296" y="142"/>
                  </a:cubicBezTo>
                  <a:cubicBezTo>
                    <a:pt x="288" y="147"/>
                    <a:pt x="288" y="147"/>
                    <a:pt x="288" y="147"/>
                  </a:cubicBezTo>
                  <a:cubicBezTo>
                    <a:pt x="279" y="148"/>
                    <a:pt x="279" y="148"/>
                    <a:pt x="279" y="148"/>
                  </a:cubicBezTo>
                  <a:cubicBezTo>
                    <a:pt x="268" y="150"/>
                    <a:pt x="268" y="150"/>
                    <a:pt x="268" y="150"/>
                  </a:cubicBezTo>
                  <a:cubicBezTo>
                    <a:pt x="258" y="151"/>
                    <a:pt x="258" y="151"/>
                    <a:pt x="258" y="151"/>
                  </a:cubicBezTo>
                  <a:cubicBezTo>
                    <a:pt x="251" y="157"/>
                    <a:pt x="251" y="157"/>
                    <a:pt x="251" y="157"/>
                  </a:cubicBezTo>
                  <a:cubicBezTo>
                    <a:pt x="250" y="160"/>
                    <a:pt x="250" y="160"/>
                    <a:pt x="250" y="160"/>
                  </a:cubicBezTo>
                  <a:cubicBezTo>
                    <a:pt x="245" y="164"/>
                    <a:pt x="245" y="164"/>
                    <a:pt x="245" y="164"/>
                  </a:cubicBezTo>
                  <a:cubicBezTo>
                    <a:pt x="238" y="169"/>
                    <a:pt x="238" y="169"/>
                    <a:pt x="238" y="169"/>
                  </a:cubicBezTo>
                  <a:cubicBezTo>
                    <a:pt x="227" y="181"/>
                    <a:pt x="227" y="181"/>
                    <a:pt x="227" y="181"/>
                  </a:cubicBezTo>
                  <a:cubicBezTo>
                    <a:pt x="221" y="186"/>
                    <a:pt x="221" y="186"/>
                    <a:pt x="221" y="186"/>
                  </a:cubicBezTo>
                  <a:cubicBezTo>
                    <a:pt x="215" y="191"/>
                    <a:pt x="215" y="191"/>
                    <a:pt x="215" y="191"/>
                  </a:cubicBezTo>
                  <a:cubicBezTo>
                    <a:pt x="212" y="197"/>
                    <a:pt x="212" y="197"/>
                    <a:pt x="212" y="197"/>
                  </a:cubicBezTo>
                  <a:cubicBezTo>
                    <a:pt x="210" y="198"/>
                    <a:pt x="210" y="198"/>
                    <a:pt x="210" y="198"/>
                  </a:cubicBezTo>
                  <a:cubicBezTo>
                    <a:pt x="210" y="199"/>
                    <a:pt x="210" y="199"/>
                    <a:pt x="210" y="199"/>
                  </a:cubicBezTo>
                  <a:cubicBezTo>
                    <a:pt x="209" y="200"/>
                    <a:pt x="209" y="200"/>
                    <a:pt x="209" y="200"/>
                  </a:cubicBezTo>
                  <a:cubicBezTo>
                    <a:pt x="211" y="203"/>
                    <a:pt x="211" y="203"/>
                    <a:pt x="211" y="203"/>
                  </a:cubicBezTo>
                  <a:cubicBezTo>
                    <a:pt x="211" y="208"/>
                    <a:pt x="211" y="208"/>
                    <a:pt x="211" y="208"/>
                  </a:cubicBezTo>
                  <a:cubicBezTo>
                    <a:pt x="211" y="212"/>
                    <a:pt x="211" y="212"/>
                    <a:pt x="211" y="212"/>
                  </a:cubicBezTo>
                  <a:cubicBezTo>
                    <a:pt x="213" y="215"/>
                    <a:pt x="213" y="215"/>
                    <a:pt x="213" y="215"/>
                  </a:cubicBezTo>
                  <a:cubicBezTo>
                    <a:pt x="215" y="217"/>
                    <a:pt x="215" y="217"/>
                    <a:pt x="215" y="217"/>
                  </a:cubicBezTo>
                  <a:cubicBezTo>
                    <a:pt x="219" y="219"/>
                    <a:pt x="219" y="219"/>
                    <a:pt x="219" y="219"/>
                  </a:cubicBezTo>
                  <a:cubicBezTo>
                    <a:pt x="220" y="222"/>
                    <a:pt x="220" y="222"/>
                    <a:pt x="220" y="222"/>
                  </a:cubicBezTo>
                  <a:cubicBezTo>
                    <a:pt x="213" y="233"/>
                    <a:pt x="205" y="226"/>
                    <a:pt x="196" y="238"/>
                  </a:cubicBezTo>
                  <a:cubicBezTo>
                    <a:pt x="193" y="241"/>
                    <a:pt x="193" y="241"/>
                    <a:pt x="193" y="241"/>
                  </a:cubicBezTo>
                  <a:cubicBezTo>
                    <a:pt x="191" y="246"/>
                    <a:pt x="191" y="246"/>
                    <a:pt x="191" y="246"/>
                  </a:cubicBezTo>
                  <a:cubicBezTo>
                    <a:pt x="188" y="249"/>
                    <a:pt x="188" y="249"/>
                    <a:pt x="188" y="249"/>
                  </a:cubicBezTo>
                  <a:cubicBezTo>
                    <a:pt x="185" y="253"/>
                    <a:pt x="185" y="253"/>
                    <a:pt x="185" y="253"/>
                  </a:cubicBezTo>
                  <a:cubicBezTo>
                    <a:pt x="186" y="256"/>
                    <a:pt x="186" y="256"/>
                    <a:pt x="186" y="256"/>
                  </a:cubicBezTo>
                  <a:cubicBezTo>
                    <a:pt x="181" y="256"/>
                    <a:pt x="181" y="256"/>
                    <a:pt x="181" y="256"/>
                  </a:cubicBezTo>
                  <a:cubicBezTo>
                    <a:pt x="175" y="255"/>
                    <a:pt x="175" y="255"/>
                    <a:pt x="175" y="255"/>
                  </a:cubicBezTo>
                  <a:cubicBezTo>
                    <a:pt x="169" y="255"/>
                    <a:pt x="169" y="255"/>
                    <a:pt x="169" y="255"/>
                  </a:cubicBezTo>
                  <a:cubicBezTo>
                    <a:pt x="156" y="261"/>
                    <a:pt x="156" y="261"/>
                    <a:pt x="156" y="261"/>
                  </a:cubicBezTo>
                  <a:cubicBezTo>
                    <a:pt x="154" y="265"/>
                    <a:pt x="154" y="265"/>
                    <a:pt x="154" y="265"/>
                  </a:cubicBezTo>
                  <a:cubicBezTo>
                    <a:pt x="151" y="269"/>
                    <a:pt x="151" y="269"/>
                    <a:pt x="151" y="269"/>
                  </a:cubicBezTo>
                  <a:cubicBezTo>
                    <a:pt x="148" y="273"/>
                    <a:pt x="148" y="273"/>
                    <a:pt x="148" y="273"/>
                  </a:cubicBezTo>
                  <a:cubicBezTo>
                    <a:pt x="144" y="275"/>
                    <a:pt x="144" y="275"/>
                    <a:pt x="144" y="275"/>
                  </a:cubicBezTo>
                  <a:cubicBezTo>
                    <a:pt x="140" y="275"/>
                    <a:pt x="140" y="275"/>
                    <a:pt x="140" y="275"/>
                  </a:cubicBezTo>
                  <a:cubicBezTo>
                    <a:pt x="134" y="272"/>
                    <a:pt x="134" y="272"/>
                    <a:pt x="134" y="272"/>
                  </a:cubicBezTo>
                  <a:cubicBezTo>
                    <a:pt x="126" y="273"/>
                    <a:pt x="126" y="273"/>
                    <a:pt x="126" y="273"/>
                  </a:cubicBezTo>
                  <a:cubicBezTo>
                    <a:pt x="119" y="271"/>
                    <a:pt x="119" y="271"/>
                    <a:pt x="119" y="271"/>
                  </a:cubicBezTo>
                  <a:cubicBezTo>
                    <a:pt x="112" y="267"/>
                    <a:pt x="112" y="267"/>
                    <a:pt x="112" y="267"/>
                  </a:cubicBezTo>
                  <a:cubicBezTo>
                    <a:pt x="103" y="266"/>
                    <a:pt x="103" y="266"/>
                    <a:pt x="103" y="266"/>
                  </a:cubicBezTo>
                  <a:cubicBezTo>
                    <a:pt x="97" y="264"/>
                    <a:pt x="97" y="264"/>
                    <a:pt x="97" y="264"/>
                  </a:cubicBezTo>
                  <a:cubicBezTo>
                    <a:pt x="88" y="262"/>
                    <a:pt x="88" y="262"/>
                    <a:pt x="88" y="262"/>
                  </a:cubicBezTo>
                  <a:cubicBezTo>
                    <a:pt x="83" y="262"/>
                    <a:pt x="83" y="262"/>
                    <a:pt x="83" y="262"/>
                  </a:cubicBezTo>
                  <a:cubicBezTo>
                    <a:pt x="78" y="261"/>
                    <a:pt x="78" y="261"/>
                    <a:pt x="78" y="261"/>
                  </a:cubicBezTo>
                  <a:cubicBezTo>
                    <a:pt x="70" y="265"/>
                    <a:pt x="70" y="265"/>
                    <a:pt x="70" y="265"/>
                  </a:cubicBezTo>
                  <a:cubicBezTo>
                    <a:pt x="64" y="264"/>
                    <a:pt x="64" y="264"/>
                    <a:pt x="64" y="264"/>
                  </a:cubicBezTo>
                  <a:cubicBezTo>
                    <a:pt x="57" y="265"/>
                    <a:pt x="57" y="265"/>
                    <a:pt x="57" y="265"/>
                  </a:cubicBezTo>
                  <a:cubicBezTo>
                    <a:pt x="52" y="268"/>
                    <a:pt x="52" y="268"/>
                    <a:pt x="52" y="268"/>
                  </a:cubicBezTo>
                  <a:cubicBezTo>
                    <a:pt x="49" y="270"/>
                    <a:pt x="49" y="270"/>
                    <a:pt x="49" y="270"/>
                  </a:cubicBezTo>
                  <a:cubicBezTo>
                    <a:pt x="46" y="272"/>
                    <a:pt x="46" y="272"/>
                    <a:pt x="46" y="272"/>
                  </a:cubicBezTo>
                  <a:cubicBezTo>
                    <a:pt x="45" y="272"/>
                    <a:pt x="45" y="272"/>
                    <a:pt x="45" y="272"/>
                  </a:cubicBezTo>
                  <a:cubicBezTo>
                    <a:pt x="44" y="272"/>
                    <a:pt x="44" y="272"/>
                    <a:pt x="44" y="272"/>
                  </a:cubicBezTo>
                  <a:cubicBezTo>
                    <a:pt x="32" y="273"/>
                    <a:pt x="23" y="259"/>
                    <a:pt x="26" y="248"/>
                  </a:cubicBezTo>
                  <a:cubicBezTo>
                    <a:pt x="24" y="244"/>
                    <a:pt x="24" y="244"/>
                    <a:pt x="24" y="244"/>
                  </a:cubicBezTo>
                  <a:cubicBezTo>
                    <a:pt x="25" y="239"/>
                    <a:pt x="25" y="239"/>
                    <a:pt x="25" y="239"/>
                  </a:cubicBezTo>
                  <a:cubicBezTo>
                    <a:pt x="24" y="235"/>
                    <a:pt x="24" y="235"/>
                    <a:pt x="24" y="235"/>
                  </a:cubicBezTo>
                  <a:cubicBezTo>
                    <a:pt x="21" y="230"/>
                    <a:pt x="21" y="230"/>
                    <a:pt x="21" y="230"/>
                  </a:cubicBezTo>
                  <a:cubicBezTo>
                    <a:pt x="15" y="224"/>
                    <a:pt x="15" y="224"/>
                    <a:pt x="15" y="224"/>
                  </a:cubicBezTo>
                  <a:cubicBezTo>
                    <a:pt x="11" y="222"/>
                    <a:pt x="11" y="222"/>
                    <a:pt x="11" y="222"/>
                  </a:cubicBezTo>
                  <a:cubicBezTo>
                    <a:pt x="7" y="220"/>
                    <a:pt x="7" y="220"/>
                    <a:pt x="7" y="220"/>
                  </a:cubicBezTo>
                  <a:cubicBezTo>
                    <a:pt x="0" y="219"/>
                    <a:pt x="0" y="219"/>
                    <a:pt x="0" y="219"/>
                  </a:cubicBezTo>
                  <a:cubicBezTo>
                    <a:pt x="1" y="215"/>
                    <a:pt x="1" y="215"/>
                    <a:pt x="1" y="215"/>
                  </a:cubicBezTo>
                  <a:cubicBezTo>
                    <a:pt x="1" y="210"/>
                    <a:pt x="1" y="210"/>
                    <a:pt x="1" y="210"/>
                  </a:cubicBezTo>
                  <a:cubicBezTo>
                    <a:pt x="2" y="204"/>
                    <a:pt x="2" y="204"/>
                    <a:pt x="2" y="204"/>
                  </a:cubicBezTo>
                  <a:cubicBezTo>
                    <a:pt x="8" y="201"/>
                    <a:pt x="8" y="201"/>
                    <a:pt x="8" y="201"/>
                  </a:cubicBezTo>
                  <a:cubicBezTo>
                    <a:pt x="16" y="198"/>
                    <a:pt x="16" y="198"/>
                    <a:pt x="16" y="198"/>
                  </a:cubicBezTo>
                  <a:cubicBezTo>
                    <a:pt x="21" y="195"/>
                    <a:pt x="21" y="195"/>
                    <a:pt x="21" y="195"/>
                  </a:cubicBezTo>
                  <a:cubicBezTo>
                    <a:pt x="21" y="189"/>
                    <a:pt x="21" y="189"/>
                    <a:pt x="21" y="189"/>
                  </a:cubicBezTo>
                  <a:cubicBezTo>
                    <a:pt x="18" y="183"/>
                    <a:pt x="18" y="183"/>
                    <a:pt x="18" y="183"/>
                  </a:cubicBezTo>
                  <a:cubicBezTo>
                    <a:pt x="19" y="176"/>
                    <a:pt x="19" y="176"/>
                    <a:pt x="19" y="176"/>
                  </a:cubicBezTo>
                  <a:cubicBezTo>
                    <a:pt x="21" y="169"/>
                    <a:pt x="21" y="169"/>
                    <a:pt x="21" y="169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29" y="158"/>
                    <a:pt x="29" y="158"/>
                    <a:pt x="29" y="158"/>
                  </a:cubicBezTo>
                  <a:cubicBezTo>
                    <a:pt x="29" y="158"/>
                    <a:pt x="29" y="158"/>
                    <a:pt x="29" y="158"/>
                  </a:cubicBezTo>
                  <a:cubicBezTo>
                    <a:pt x="26" y="148"/>
                    <a:pt x="26" y="148"/>
                    <a:pt x="26" y="148"/>
                  </a:cubicBezTo>
                  <a:cubicBezTo>
                    <a:pt x="27" y="140"/>
                    <a:pt x="27" y="140"/>
                    <a:pt x="27" y="140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8" y="139"/>
                    <a:pt x="38" y="139"/>
                    <a:pt x="38" y="139"/>
                  </a:cubicBezTo>
                  <a:cubicBezTo>
                    <a:pt x="44" y="135"/>
                    <a:pt x="44" y="135"/>
                    <a:pt x="44" y="135"/>
                  </a:cubicBezTo>
                  <a:cubicBezTo>
                    <a:pt x="46" y="131"/>
                    <a:pt x="46" y="131"/>
                    <a:pt x="46" y="131"/>
                  </a:cubicBezTo>
                  <a:cubicBezTo>
                    <a:pt x="44" y="125"/>
                    <a:pt x="44" y="125"/>
                    <a:pt x="44" y="125"/>
                  </a:cubicBezTo>
                  <a:cubicBezTo>
                    <a:pt x="45" y="121"/>
                    <a:pt x="45" y="121"/>
                    <a:pt x="45" y="121"/>
                  </a:cubicBezTo>
                  <a:cubicBezTo>
                    <a:pt x="50" y="116"/>
                    <a:pt x="50" y="116"/>
                    <a:pt x="50" y="116"/>
                  </a:cubicBezTo>
                  <a:cubicBezTo>
                    <a:pt x="54" y="109"/>
                    <a:pt x="54" y="109"/>
                    <a:pt x="54" y="109"/>
                  </a:cubicBezTo>
                  <a:cubicBezTo>
                    <a:pt x="55" y="103"/>
                    <a:pt x="55" y="103"/>
                    <a:pt x="55" y="103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71" y="92"/>
                    <a:pt x="71" y="92"/>
                    <a:pt x="71" y="92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67" y="69"/>
                    <a:pt x="67" y="69"/>
                    <a:pt x="67" y="69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2" y="62"/>
                    <a:pt x="42" y="62"/>
                    <a:pt x="42" y="62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72" y="9"/>
                    <a:pt x="72" y="9"/>
                    <a:pt x="72" y="9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8" y="20"/>
                    <a:pt x="108" y="20"/>
                    <a:pt x="108" y="20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21" y="27"/>
                    <a:pt x="121" y="27"/>
                    <a:pt x="121" y="27"/>
                  </a:cubicBezTo>
                  <a:cubicBezTo>
                    <a:pt x="126" y="30"/>
                    <a:pt x="126" y="30"/>
                    <a:pt x="126" y="30"/>
                  </a:cubicBezTo>
                  <a:cubicBezTo>
                    <a:pt x="135" y="34"/>
                    <a:pt x="135" y="34"/>
                    <a:pt x="135" y="34"/>
                  </a:cubicBezTo>
                  <a:cubicBezTo>
                    <a:pt x="143" y="37"/>
                    <a:pt x="143" y="37"/>
                    <a:pt x="143" y="37"/>
                  </a:cubicBezTo>
                  <a:cubicBezTo>
                    <a:pt x="152" y="39"/>
                    <a:pt x="152" y="39"/>
                    <a:pt x="152" y="39"/>
                  </a:cubicBezTo>
                  <a:cubicBezTo>
                    <a:pt x="158" y="39"/>
                    <a:pt x="158" y="39"/>
                    <a:pt x="158" y="39"/>
                  </a:cubicBezTo>
                  <a:cubicBezTo>
                    <a:pt x="163" y="42"/>
                    <a:pt x="163" y="42"/>
                    <a:pt x="163" y="42"/>
                  </a:cubicBezTo>
                  <a:cubicBezTo>
                    <a:pt x="171" y="46"/>
                    <a:pt x="171" y="46"/>
                    <a:pt x="171" y="46"/>
                  </a:cubicBezTo>
                  <a:cubicBezTo>
                    <a:pt x="175" y="47"/>
                    <a:pt x="175" y="47"/>
                    <a:pt x="175" y="47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90" y="52"/>
                    <a:pt x="190" y="52"/>
                    <a:pt x="190" y="52"/>
                  </a:cubicBezTo>
                  <a:cubicBezTo>
                    <a:pt x="199" y="55"/>
                    <a:pt x="199" y="55"/>
                    <a:pt x="199" y="55"/>
                  </a:cubicBezTo>
                  <a:lnTo>
                    <a:pt x="203" y="5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15" name="Freeform 91"/>
            <p:cNvSpPr>
              <a:spLocks noChangeAspect="1"/>
            </p:cNvSpPr>
            <p:nvPr/>
          </p:nvSpPr>
          <p:spPr bwMode="auto">
            <a:xfrm>
              <a:off x="3126" y="3072"/>
              <a:ext cx="402" cy="340"/>
            </a:xfrm>
            <a:custGeom>
              <a:avLst/>
              <a:gdLst>
                <a:gd name="T0" fmla="*/ 2218 w 324"/>
                <a:gd name="T1" fmla="*/ 621 h 275"/>
                <a:gd name="T2" fmla="*/ 2308 w 324"/>
                <a:gd name="T3" fmla="*/ 731 h 275"/>
                <a:gd name="T4" fmla="*/ 2438 w 324"/>
                <a:gd name="T5" fmla="*/ 828 h 275"/>
                <a:gd name="T6" fmla="*/ 2723 w 324"/>
                <a:gd name="T7" fmla="*/ 966 h 275"/>
                <a:gd name="T8" fmla="*/ 2846 w 324"/>
                <a:gd name="T9" fmla="*/ 920 h 275"/>
                <a:gd name="T10" fmla="*/ 2984 w 324"/>
                <a:gd name="T11" fmla="*/ 1055 h 275"/>
                <a:gd name="T12" fmla="*/ 3042 w 324"/>
                <a:gd name="T13" fmla="*/ 1088 h 275"/>
                <a:gd name="T14" fmla="*/ 3088 w 324"/>
                <a:gd name="T15" fmla="*/ 1118 h 275"/>
                <a:gd name="T16" fmla="*/ 3477 w 324"/>
                <a:gd name="T17" fmla="*/ 1197 h 275"/>
                <a:gd name="T18" fmla="*/ 3436 w 324"/>
                <a:gd name="T19" fmla="*/ 1234 h 275"/>
                <a:gd name="T20" fmla="*/ 3382 w 324"/>
                <a:gd name="T21" fmla="*/ 1382 h 275"/>
                <a:gd name="T22" fmla="*/ 3088 w 324"/>
                <a:gd name="T23" fmla="*/ 1516 h 275"/>
                <a:gd name="T24" fmla="*/ 2769 w 324"/>
                <a:gd name="T25" fmla="*/ 1565 h 275"/>
                <a:gd name="T26" fmla="*/ 2629 w 324"/>
                <a:gd name="T27" fmla="*/ 1694 h 275"/>
                <a:gd name="T28" fmla="*/ 2371 w 324"/>
                <a:gd name="T29" fmla="*/ 1919 h 275"/>
                <a:gd name="T30" fmla="*/ 2258 w 324"/>
                <a:gd name="T31" fmla="*/ 2052 h 275"/>
                <a:gd name="T32" fmla="*/ 2262 w 324"/>
                <a:gd name="T33" fmla="*/ 2094 h 275"/>
                <a:gd name="T34" fmla="*/ 2285 w 324"/>
                <a:gd name="T35" fmla="*/ 2223 h 275"/>
                <a:gd name="T36" fmla="*/ 2365 w 324"/>
                <a:gd name="T37" fmla="*/ 2285 h 275"/>
                <a:gd name="T38" fmla="*/ 2048 w 324"/>
                <a:gd name="T39" fmla="*/ 2541 h 275"/>
                <a:gd name="T40" fmla="*/ 2000 w 324"/>
                <a:gd name="T41" fmla="*/ 2650 h 275"/>
                <a:gd name="T42" fmla="*/ 1820 w 324"/>
                <a:gd name="T43" fmla="*/ 2630 h 275"/>
                <a:gd name="T44" fmla="*/ 1617 w 324"/>
                <a:gd name="T45" fmla="*/ 2777 h 275"/>
                <a:gd name="T46" fmla="*/ 1505 w 324"/>
                <a:gd name="T47" fmla="*/ 2837 h 275"/>
                <a:gd name="T48" fmla="*/ 1279 w 324"/>
                <a:gd name="T49" fmla="*/ 2798 h 275"/>
                <a:gd name="T50" fmla="*/ 1041 w 324"/>
                <a:gd name="T51" fmla="*/ 2721 h 275"/>
                <a:gd name="T52" fmla="*/ 839 w 324"/>
                <a:gd name="T53" fmla="*/ 2692 h 275"/>
                <a:gd name="T54" fmla="*/ 612 w 324"/>
                <a:gd name="T55" fmla="*/ 2746 h 275"/>
                <a:gd name="T56" fmla="*/ 493 w 324"/>
                <a:gd name="T57" fmla="*/ 2799 h 275"/>
                <a:gd name="T58" fmla="*/ 283 w 324"/>
                <a:gd name="T59" fmla="*/ 2567 h 275"/>
                <a:gd name="T60" fmla="*/ 258 w 324"/>
                <a:gd name="T61" fmla="*/ 2431 h 275"/>
                <a:gd name="T62" fmla="*/ 119 w 324"/>
                <a:gd name="T63" fmla="*/ 2285 h 275"/>
                <a:gd name="T64" fmla="*/ 1 w 324"/>
                <a:gd name="T65" fmla="*/ 2223 h 275"/>
                <a:gd name="T66" fmla="*/ 88 w 324"/>
                <a:gd name="T67" fmla="*/ 2078 h 275"/>
                <a:gd name="T68" fmla="*/ 228 w 324"/>
                <a:gd name="T69" fmla="*/ 1946 h 275"/>
                <a:gd name="T70" fmla="*/ 228 w 324"/>
                <a:gd name="T71" fmla="*/ 1738 h 275"/>
                <a:gd name="T72" fmla="*/ 315 w 324"/>
                <a:gd name="T73" fmla="*/ 1628 h 275"/>
                <a:gd name="T74" fmla="*/ 285 w 324"/>
                <a:gd name="T75" fmla="*/ 1453 h 275"/>
                <a:gd name="T76" fmla="*/ 471 w 324"/>
                <a:gd name="T77" fmla="*/ 1391 h 275"/>
                <a:gd name="T78" fmla="*/ 485 w 324"/>
                <a:gd name="T79" fmla="*/ 1249 h 275"/>
                <a:gd name="T80" fmla="*/ 584 w 324"/>
                <a:gd name="T81" fmla="*/ 1061 h 275"/>
                <a:gd name="T82" fmla="*/ 759 w 324"/>
                <a:gd name="T83" fmla="*/ 951 h 275"/>
                <a:gd name="T84" fmla="*/ 804 w 324"/>
                <a:gd name="T85" fmla="*/ 802 h 275"/>
                <a:gd name="T86" fmla="*/ 638 w 324"/>
                <a:gd name="T87" fmla="*/ 685 h 275"/>
                <a:gd name="T88" fmla="*/ 454 w 324"/>
                <a:gd name="T89" fmla="*/ 639 h 275"/>
                <a:gd name="T90" fmla="*/ 373 w 324"/>
                <a:gd name="T91" fmla="*/ 561 h 275"/>
                <a:gd name="T92" fmla="*/ 228 w 324"/>
                <a:gd name="T93" fmla="*/ 535 h 275"/>
                <a:gd name="T94" fmla="*/ 169 w 324"/>
                <a:gd name="T95" fmla="*/ 487 h 275"/>
                <a:gd name="T96" fmla="*/ 210 w 324"/>
                <a:gd name="T97" fmla="*/ 413 h 275"/>
                <a:gd name="T98" fmla="*/ 258 w 324"/>
                <a:gd name="T99" fmla="*/ 293 h 275"/>
                <a:gd name="T100" fmla="*/ 230 w 324"/>
                <a:gd name="T101" fmla="*/ 218 h 275"/>
                <a:gd name="T102" fmla="*/ 228 w 324"/>
                <a:gd name="T103" fmla="*/ 82 h 275"/>
                <a:gd name="T104" fmla="*/ 439 w 324"/>
                <a:gd name="T105" fmla="*/ 93 h 275"/>
                <a:gd name="T106" fmla="*/ 545 w 324"/>
                <a:gd name="T107" fmla="*/ 0 h 275"/>
                <a:gd name="T108" fmla="*/ 712 w 324"/>
                <a:gd name="T109" fmla="*/ 32 h 275"/>
                <a:gd name="T110" fmla="*/ 953 w 324"/>
                <a:gd name="T111" fmla="*/ 168 h 275"/>
                <a:gd name="T112" fmla="*/ 1161 w 324"/>
                <a:gd name="T113" fmla="*/ 208 h 275"/>
                <a:gd name="T114" fmla="*/ 1351 w 324"/>
                <a:gd name="T115" fmla="*/ 313 h 275"/>
                <a:gd name="T116" fmla="*/ 1633 w 324"/>
                <a:gd name="T117" fmla="*/ 394 h 275"/>
                <a:gd name="T118" fmla="*/ 1830 w 324"/>
                <a:gd name="T119" fmla="*/ 478 h 275"/>
                <a:gd name="T120" fmla="*/ 2047 w 324"/>
                <a:gd name="T121" fmla="*/ 535 h 27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24"/>
                <a:gd name="T184" fmla="*/ 0 h 275"/>
                <a:gd name="T185" fmla="*/ 324 w 324"/>
                <a:gd name="T186" fmla="*/ 275 h 27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24" h="275">
                  <a:moveTo>
                    <a:pt x="203" y="55"/>
                  </a:moveTo>
                  <a:cubicBezTo>
                    <a:pt x="203" y="57"/>
                    <a:pt x="203" y="57"/>
                    <a:pt x="203" y="57"/>
                  </a:cubicBezTo>
                  <a:cubicBezTo>
                    <a:pt x="206" y="60"/>
                    <a:pt x="206" y="60"/>
                    <a:pt x="206" y="60"/>
                  </a:cubicBezTo>
                  <a:cubicBezTo>
                    <a:pt x="209" y="64"/>
                    <a:pt x="209" y="64"/>
                    <a:pt x="209" y="64"/>
                  </a:cubicBezTo>
                  <a:cubicBezTo>
                    <a:pt x="211" y="67"/>
                    <a:pt x="211" y="67"/>
                    <a:pt x="211" y="67"/>
                  </a:cubicBezTo>
                  <a:cubicBezTo>
                    <a:pt x="215" y="70"/>
                    <a:pt x="215" y="70"/>
                    <a:pt x="215" y="70"/>
                  </a:cubicBezTo>
                  <a:cubicBezTo>
                    <a:pt x="220" y="73"/>
                    <a:pt x="220" y="73"/>
                    <a:pt x="220" y="73"/>
                  </a:cubicBezTo>
                  <a:cubicBezTo>
                    <a:pt x="224" y="77"/>
                    <a:pt x="224" y="77"/>
                    <a:pt x="224" y="77"/>
                  </a:cubicBezTo>
                  <a:cubicBezTo>
                    <a:pt x="227" y="80"/>
                    <a:pt x="227" y="80"/>
                    <a:pt x="227" y="80"/>
                  </a:cubicBezTo>
                  <a:cubicBezTo>
                    <a:pt x="239" y="86"/>
                    <a:pt x="239" y="86"/>
                    <a:pt x="239" y="86"/>
                  </a:cubicBezTo>
                  <a:cubicBezTo>
                    <a:pt x="247" y="90"/>
                    <a:pt x="247" y="90"/>
                    <a:pt x="247" y="90"/>
                  </a:cubicBezTo>
                  <a:cubicBezTo>
                    <a:pt x="253" y="93"/>
                    <a:pt x="253" y="93"/>
                    <a:pt x="253" y="93"/>
                  </a:cubicBezTo>
                  <a:cubicBezTo>
                    <a:pt x="257" y="93"/>
                    <a:pt x="257" y="93"/>
                    <a:pt x="257" y="93"/>
                  </a:cubicBezTo>
                  <a:cubicBezTo>
                    <a:pt x="262" y="90"/>
                    <a:pt x="262" y="90"/>
                    <a:pt x="262" y="90"/>
                  </a:cubicBezTo>
                  <a:cubicBezTo>
                    <a:pt x="266" y="90"/>
                    <a:pt x="266" y="90"/>
                    <a:pt x="266" y="90"/>
                  </a:cubicBezTo>
                  <a:cubicBezTo>
                    <a:pt x="270" y="93"/>
                    <a:pt x="270" y="93"/>
                    <a:pt x="270" y="93"/>
                  </a:cubicBezTo>
                  <a:cubicBezTo>
                    <a:pt x="276" y="98"/>
                    <a:pt x="276" y="98"/>
                    <a:pt x="276" y="98"/>
                  </a:cubicBezTo>
                  <a:cubicBezTo>
                    <a:pt x="278" y="102"/>
                    <a:pt x="278" y="102"/>
                    <a:pt x="278" y="102"/>
                  </a:cubicBezTo>
                  <a:cubicBezTo>
                    <a:pt x="279" y="105"/>
                    <a:pt x="279" y="105"/>
                    <a:pt x="279" y="105"/>
                  </a:cubicBezTo>
                  <a:cubicBezTo>
                    <a:pt x="282" y="106"/>
                    <a:pt x="282" y="106"/>
                    <a:pt x="282" y="106"/>
                  </a:cubicBezTo>
                  <a:cubicBezTo>
                    <a:pt x="284" y="106"/>
                    <a:pt x="284" y="106"/>
                    <a:pt x="284" y="106"/>
                  </a:cubicBezTo>
                  <a:cubicBezTo>
                    <a:pt x="284" y="103"/>
                    <a:pt x="284" y="103"/>
                    <a:pt x="284" y="103"/>
                  </a:cubicBezTo>
                  <a:cubicBezTo>
                    <a:pt x="287" y="107"/>
                    <a:pt x="287" y="107"/>
                    <a:pt x="287" y="107"/>
                  </a:cubicBezTo>
                  <a:cubicBezTo>
                    <a:pt x="288" y="108"/>
                    <a:pt x="288" y="108"/>
                    <a:pt x="288" y="108"/>
                  </a:cubicBezTo>
                  <a:cubicBezTo>
                    <a:pt x="292" y="110"/>
                    <a:pt x="292" y="110"/>
                    <a:pt x="292" y="110"/>
                  </a:cubicBezTo>
                  <a:cubicBezTo>
                    <a:pt x="298" y="111"/>
                    <a:pt x="298" y="111"/>
                    <a:pt x="298" y="111"/>
                  </a:cubicBezTo>
                  <a:cubicBezTo>
                    <a:pt x="308" y="113"/>
                    <a:pt x="315" y="109"/>
                    <a:pt x="324" y="116"/>
                  </a:cubicBezTo>
                  <a:cubicBezTo>
                    <a:pt x="324" y="116"/>
                    <a:pt x="324" y="116"/>
                    <a:pt x="324" y="116"/>
                  </a:cubicBezTo>
                  <a:cubicBezTo>
                    <a:pt x="324" y="119"/>
                    <a:pt x="324" y="119"/>
                    <a:pt x="324" y="119"/>
                  </a:cubicBezTo>
                  <a:cubicBezTo>
                    <a:pt x="320" y="120"/>
                    <a:pt x="320" y="120"/>
                    <a:pt x="320" y="120"/>
                  </a:cubicBezTo>
                  <a:cubicBezTo>
                    <a:pt x="320" y="125"/>
                    <a:pt x="320" y="125"/>
                    <a:pt x="320" y="125"/>
                  </a:cubicBezTo>
                  <a:cubicBezTo>
                    <a:pt x="321" y="129"/>
                    <a:pt x="321" y="129"/>
                    <a:pt x="321" y="129"/>
                  </a:cubicBezTo>
                  <a:cubicBezTo>
                    <a:pt x="315" y="134"/>
                    <a:pt x="315" y="134"/>
                    <a:pt x="315" y="134"/>
                  </a:cubicBezTo>
                  <a:cubicBezTo>
                    <a:pt x="306" y="138"/>
                    <a:pt x="306" y="138"/>
                    <a:pt x="306" y="138"/>
                  </a:cubicBezTo>
                  <a:cubicBezTo>
                    <a:pt x="296" y="142"/>
                    <a:pt x="296" y="142"/>
                    <a:pt x="296" y="142"/>
                  </a:cubicBezTo>
                  <a:cubicBezTo>
                    <a:pt x="288" y="147"/>
                    <a:pt x="288" y="147"/>
                    <a:pt x="288" y="147"/>
                  </a:cubicBezTo>
                  <a:cubicBezTo>
                    <a:pt x="279" y="148"/>
                    <a:pt x="279" y="148"/>
                    <a:pt x="279" y="148"/>
                  </a:cubicBezTo>
                  <a:cubicBezTo>
                    <a:pt x="268" y="150"/>
                    <a:pt x="268" y="150"/>
                    <a:pt x="268" y="150"/>
                  </a:cubicBezTo>
                  <a:cubicBezTo>
                    <a:pt x="258" y="151"/>
                    <a:pt x="258" y="151"/>
                    <a:pt x="258" y="151"/>
                  </a:cubicBezTo>
                  <a:cubicBezTo>
                    <a:pt x="251" y="157"/>
                    <a:pt x="251" y="157"/>
                    <a:pt x="251" y="157"/>
                  </a:cubicBezTo>
                  <a:cubicBezTo>
                    <a:pt x="250" y="160"/>
                    <a:pt x="250" y="160"/>
                    <a:pt x="250" y="160"/>
                  </a:cubicBezTo>
                  <a:cubicBezTo>
                    <a:pt x="245" y="164"/>
                    <a:pt x="245" y="164"/>
                    <a:pt x="245" y="164"/>
                  </a:cubicBezTo>
                  <a:cubicBezTo>
                    <a:pt x="238" y="169"/>
                    <a:pt x="238" y="169"/>
                    <a:pt x="238" y="169"/>
                  </a:cubicBezTo>
                  <a:cubicBezTo>
                    <a:pt x="227" y="181"/>
                    <a:pt x="227" y="181"/>
                    <a:pt x="227" y="181"/>
                  </a:cubicBezTo>
                  <a:cubicBezTo>
                    <a:pt x="221" y="186"/>
                    <a:pt x="221" y="186"/>
                    <a:pt x="221" y="186"/>
                  </a:cubicBezTo>
                  <a:cubicBezTo>
                    <a:pt x="215" y="191"/>
                    <a:pt x="215" y="191"/>
                    <a:pt x="215" y="191"/>
                  </a:cubicBezTo>
                  <a:cubicBezTo>
                    <a:pt x="212" y="197"/>
                    <a:pt x="212" y="197"/>
                    <a:pt x="212" y="197"/>
                  </a:cubicBezTo>
                  <a:cubicBezTo>
                    <a:pt x="210" y="198"/>
                    <a:pt x="210" y="198"/>
                    <a:pt x="210" y="198"/>
                  </a:cubicBezTo>
                  <a:cubicBezTo>
                    <a:pt x="210" y="199"/>
                    <a:pt x="210" y="199"/>
                    <a:pt x="210" y="199"/>
                  </a:cubicBezTo>
                  <a:cubicBezTo>
                    <a:pt x="209" y="200"/>
                    <a:pt x="209" y="200"/>
                    <a:pt x="209" y="200"/>
                  </a:cubicBezTo>
                  <a:cubicBezTo>
                    <a:pt x="211" y="203"/>
                    <a:pt x="211" y="203"/>
                    <a:pt x="211" y="203"/>
                  </a:cubicBezTo>
                  <a:cubicBezTo>
                    <a:pt x="211" y="208"/>
                    <a:pt x="211" y="208"/>
                    <a:pt x="211" y="208"/>
                  </a:cubicBezTo>
                  <a:cubicBezTo>
                    <a:pt x="211" y="212"/>
                    <a:pt x="211" y="212"/>
                    <a:pt x="211" y="212"/>
                  </a:cubicBezTo>
                  <a:cubicBezTo>
                    <a:pt x="213" y="215"/>
                    <a:pt x="213" y="215"/>
                    <a:pt x="213" y="215"/>
                  </a:cubicBezTo>
                  <a:cubicBezTo>
                    <a:pt x="215" y="217"/>
                    <a:pt x="215" y="217"/>
                    <a:pt x="215" y="217"/>
                  </a:cubicBezTo>
                  <a:cubicBezTo>
                    <a:pt x="219" y="219"/>
                    <a:pt x="219" y="219"/>
                    <a:pt x="219" y="219"/>
                  </a:cubicBezTo>
                  <a:cubicBezTo>
                    <a:pt x="220" y="222"/>
                    <a:pt x="220" y="222"/>
                    <a:pt x="220" y="222"/>
                  </a:cubicBezTo>
                  <a:cubicBezTo>
                    <a:pt x="213" y="233"/>
                    <a:pt x="205" y="226"/>
                    <a:pt x="196" y="238"/>
                  </a:cubicBezTo>
                  <a:cubicBezTo>
                    <a:pt x="193" y="241"/>
                    <a:pt x="193" y="241"/>
                    <a:pt x="193" y="241"/>
                  </a:cubicBezTo>
                  <a:cubicBezTo>
                    <a:pt x="191" y="246"/>
                    <a:pt x="191" y="246"/>
                    <a:pt x="191" y="246"/>
                  </a:cubicBezTo>
                  <a:cubicBezTo>
                    <a:pt x="188" y="249"/>
                    <a:pt x="188" y="249"/>
                    <a:pt x="188" y="249"/>
                  </a:cubicBezTo>
                  <a:cubicBezTo>
                    <a:pt x="185" y="253"/>
                    <a:pt x="185" y="253"/>
                    <a:pt x="185" y="253"/>
                  </a:cubicBezTo>
                  <a:cubicBezTo>
                    <a:pt x="186" y="256"/>
                    <a:pt x="186" y="256"/>
                    <a:pt x="186" y="256"/>
                  </a:cubicBezTo>
                  <a:cubicBezTo>
                    <a:pt x="181" y="256"/>
                    <a:pt x="181" y="256"/>
                    <a:pt x="181" y="256"/>
                  </a:cubicBezTo>
                  <a:cubicBezTo>
                    <a:pt x="175" y="255"/>
                    <a:pt x="175" y="255"/>
                    <a:pt x="175" y="255"/>
                  </a:cubicBezTo>
                  <a:cubicBezTo>
                    <a:pt x="169" y="255"/>
                    <a:pt x="169" y="255"/>
                    <a:pt x="169" y="255"/>
                  </a:cubicBezTo>
                  <a:cubicBezTo>
                    <a:pt x="156" y="261"/>
                    <a:pt x="156" y="261"/>
                    <a:pt x="156" y="261"/>
                  </a:cubicBezTo>
                  <a:cubicBezTo>
                    <a:pt x="154" y="265"/>
                    <a:pt x="154" y="265"/>
                    <a:pt x="154" y="265"/>
                  </a:cubicBezTo>
                  <a:cubicBezTo>
                    <a:pt x="151" y="269"/>
                    <a:pt x="151" y="269"/>
                    <a:pt x="151" y="269"/>
                  </a:cubicBezTo>
                  <a:cubicBezTo>
                    <a:pt x="148" y="273"/>
                    <a:pt x="148" y="273"/>
                    <a:pt x="148" y="273"/>
                  </a:cubicBezTo>
                  <a:cubicBezTo>
                    <a:pt x="144" y="275"/>
                    <a:pt x="144" y="275"/>
                    <a:pt x="144" y="275"/>
                  </a:cubicBezTo>
                  <a:cubicBezTo>
                    <a:pt x="140" y="275"/>
                    <a:pt x="140" y="275"/>
                    <a:pt x="140" y="275"/>
                  </a:cubicBezTo>
                  <a:cubicBezTo>
                    <a:pt x="134" y="272"/>
                    <a:pt x="134" y="272"/>
                    <a:pt x="134" y="272"/>
                  </a:cubicBezTo>
                  <a:cubicBezTo>
                    <a:pt x="126" y="273"/>
                    <a:pt x="126" y="273"/>
                    <a:pt x="126" y="273"/>
                  </a:cubicBezTo>
                  <a:cubicBezTo>
                    <a:pt x="119" y="271"/>
                    <a:pt x="119" y="271"/>
                    <a:pt x="119" y="271"/>
                  </a:cubicBezTo>
                  <a:cubicBezTo>
                    <a:pt x="112" y="267"/>
                    <a:pt x="112" y="267"/>
                    <a:pt x="112" y="267"/>
                  </a:cubicBezTo>
                  <a:cubicBezTo>
                    <a:pt x="103" y="266"/>
                    <a:pt x="103" y="266"/>
                    <a:pt x="103" y="266"/>
                  </a:cubicBezTo>
                  <a:cubicBezTo>
                    <a:pt x="97" y="264"/>
                    <a:pt x="97" y="264"/>
                    <a:pt x="97" y="264"/>
                  </a:cubicBezTo>
                  <a:cubicBezTo>
                    <a:pt x="88" y="262"/>
                    <a:pt x="88" y="262"/>
                    <a:pt x="88" y="262"/>
                  </a:cubicBezTo>
                  <a:cubicBezTo>
                    <a:pt x="83" y="262"/>
                    <a:pt x="83" y="262"/>
                    <a:pt x="83" y="262"/>
                  </a:cubicBezTo>
                  <a:cubicBezTo>
                    <a:pt x="78" y="261"/>
                    <a:pt x="78" y="261"/>
                    <a:pt x="78" y="261"/>
                  </a:cubicBezTo>
                  <a:cubicBezTo>
                    <a:pt x="70" y="265"/>
                    <a:pt x="70" y="265"/>
                    <a:pt x="70" y="265"/>
                  </a:cubicBezTo>
                  <a:cubicBezTo>
                    <a:pt x="64" y="264"/>
                    <a:pt x="64" y="264"/>
                    <a:pt x="64" y="264"/>
                  </a:cubicBezTo>
                  <a:cubicBezTo>
                    <a:pt x="57" y="265"/>
                    <a:pt x="57" y="265"/>
                    <a:pt x="57" y="265"/>
                  </a:cubicBezTo>
                  <a:cubicBezTo>
                    <a:pt x="52" y="268"/>
                    <a:pt x="52" y="268"/>
                    <a:pt x="52" y="268"/>
                  </a:cubicBezTo>
                  <a:cubicBezTo>
                    <a:pt x="49" y="270"/>
                    <a:pt x="49" y="270"/>
                    <a:pt x="49" y="270"/>
                  </a:cubicBezTo>
                  <a:cubicBezTo>
                    <a:pt x="46" y="272"/>
                    <a:pt x="46" y="272"/>
                    <a:pt x="46" y="272"/>
                  </a:cubicBezTo>
                  <a:cubicBezTo>
                    <a:pt x="45" y="272"/>
                    <a:pt x="45" y="272"/>
                    <a:pt x="45" y="272"/>
                  </a:cubicBezTo>
                  <a:cubicBezTo>
                    <a:pt x="44" y="272"/>
                    <a:pt x="44" y="272"/>
                    <a:pt x="44" y="272"/>
                  </a:cubicBezTo>
                  <a:cubicBezTo>
                    <a:pt x="32" y="273"/>
                    <a:pt x="23" y="259"/>
                    <a:pt x="26" y="248"/>
                  </a:cubicBezTo>
                  <a:cubicBezTo>
                    <a:pt x="24" y="244"/>
                    <a:pt x="24" y="244"/>
                    <a:pt x="24" y="244"/>
                  </a:cubicBezTo>
                  <a:cubicBezTo>
                    <a:pt x="25" y="239"/>
                    <a:pt x="25" y="239"/>
                    <a:pt x="25" y="239"/>
                  </a:cubicBezTo>
                  <a:cubicBezTo>
                    <a:pt x="24" y="235"/>
                    <a:pt x="24" y="235"/>
                    <a:pt x="24" y="235"/>
                  </a:cubicBezTo>
                  <a:cubicBezTo>
                    <a:pt x="21" y="230"/>
                    <a:pt x="21" y="230"/>
                    <a:pt x="21" y="230"/>
                  </a:cubicBezTo>
                  <a:cubicBezTo>
                    <a:pt x="15" y="224"/>
                    <a:pt x="15" y="224"/>
                    <a:pt x="15" y="224"/>
                  </a:cubicBezTo>
                  <a:cubicBezTo>
                    <a:pt x="11" y="222"/>
                    <a:pt x="11" y="222"/>
                    <a:pt x="11" y="222"/>
                  </a:cubicBezTo>
                  <a:cubicBezTo>
                    <a:pt x="7" y="220"/>
                    <a:pt x="7" y="220"/>
                    <a:pt x="7" y="220"/>
                  </a:cubicBezTo>
                  <a:cubicBezTo>
                    <a:pt x="0" y="219"/>
                    <a:pt x="0" y="219"/>
                    <a:pt x="0" y="219"/>
                  </a:cubicBezTo>
                  <a:cubicBezTo>
                    <a:pt x="1" y="215"/>
                    <a:pt x="1" y="215"/>
                    <a:pt x="1" y="215"/>
                  </a:cubicBezTo>
                  <a:cubicBezTo>
                    <a:pt x="1" y="210"/>
                    <a:pt x="1" y="210"/>
                    <a:pt x="1" y="210"/>
                  </a:cubicBezTo>
                  <a:cubicBezTo>
                    <a:pt x="2" y="204"/>
                    <a:pt x="2" y="204"/>
                    <a:pt x="2" y="204"/>
                  </a:cubicBezTo>
                  <a:cubicBezTo>
                    <a:pt x="8" y="201"/>
                    <a:pt x="8" y="201"/>
                    <a:pt x="8" y="201"/>
                  </a:cubicBezTo>
                  <a:cubicBezTo>
                    <a:pt x="16" y="198"/>
                    <a:pt x="16" y="198"/>
                    <a:pt x="16" y="198"/>
                  </a:cubicBezTo>
                  <a:cubicBezTo>
                    <a:pt x="21" y="195"/>
                    <a:pt x="21" y="195"/>
                    <a:pt x="21" y="195"/>
                  </a:cubicBezTo>
                  <a:cubicBezTo>
                    <a:pt x="21" y="189"/>
                    <a:pt x="21" y="189"/>
                    <a:pt x="21" y="189"/>
                  </a:cubicBezTo>
                  <a:cubicBezTo>
                    <a:pt x="18" y="183"/>
                    <a:pt x="18" y="183"/>
                    <a:pt x="18" y="183"/>
                  </a:cubicBezTo>
                  <a:cubicBezTo>
                    <a:pt x="19" y="176"/>
                    <a:pt x="19" y="176"/>
                    <a:pt x="19" y="176"/>
                  </a:cubicBezTo>
                  <a:cubicBezTo>
                    <a:pt x="21" y="169"/>
                    <a:pt x="21" y="169"/>
                    <a:pt x="21" y="169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29" y="158"/>
                    <a:pt x="29" y="158"/>
                    <a:pt x="29" y="158"/>
                  </a:cubicBezTo>
                  <a:cubicBezTo>
                    <a:pt x="29" y="158"/>
                    <a:pt x="29" y="158"/>
                    <a:pt x="29" y="158"/>
                  </a:cubicBezTo>
                  <a:cubicBezTo>
                    <a:pt x="26" y="148"/>
                    <a:pt x="26" y="148"/>
                    <a:pt x="26" y="148"/>
                  </a:cubicBezTo>
                  <a:cubicBezTo>
                    <a:pt x="27" y="140"/>
                    <a:pt x="27" y="140"/>
                    <a:pt x="27" y="140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8" y="139"/>
                    <a:pt x="38" y="139"/>
                    <a:pt x="38" y="139"/>
                  </a:cubicBezTo>
                  <a:cubicBezTo>
                    <a:pt x="44" y="135"/>
                    <a:pt x="44" y="135"/>
                    <a:pt x="44" y="135"/>
                  </a:cubicBezTo>
                  <a:cubicBezTo>
                    <a:pt x="46" y="131"/>
                    <a:pt x="46" y="131"/>
                    <a:pt x="46" y="131"/>
                  </a:cubicBezTo>
                  <a:cubicBezTo>
                    <a:pt x="44" y="125"/>
                    <a:pt x="44" y="125"/>
                    <a:pt x="44" y="125"/>
                  </a:cubicBezTo>
                  <a:cubicBezTo>
                    <a:pt x="45" y="121"/>
                    <a:pt x="45" y="121"/>
                    <a:pt x="45" y="121"/>
                  </a:cubicBezTo>
                  <a:cubicBezTo>
                    <a:pt x="50" y="116"/>
                    <a:pt x="50" y="116"/>
                    <a:pt x="50" y="116"/>
                  </a:cubicBezTo>
                  <a:cubicBezTo>
                    <a:pt x="54" y="109"/>
                    <a:pt x="54" y="109"/>
                    <a:pt x="54" y="109"/>
                  </a:cubicBezTo>
                  <a:cubicBezTo>
                    <a:pt x="55" y="103"/>
                    <a:pt x="55" y="103"/>
                    <a:pt x="55" y="103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71" y="92"/>
                    <a:pt x="71" y="92"/>
                    <a:pt x="71" y="92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67" y="69"/>
                    <a:pt x="67" y="69"/>
                    <a:pt x="67" y="69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2" y="62"/>
                    <a:pt x="42" y="62"/>
                    <a:pt x="42" y="62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72" y="9"/>
                    <a:pt x="72" y="9"/>
                    <a:pt x="72" y="9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8" y="20"/>
                    <a:pt x="108" y="20"/>
                    <a:pt x="108" y="20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21" y="27"/>
                    <a:pt x="121" y="27"/>
                    <a:pt x="121" y="27"/>
                  </a:cubicBezTo>
                  <a:cubicBezTo>
                    <a:pt x="126" y="30"/>
                    <a:pt x="126" y="30"/>
                    <a:pt x="126" y="30"/>
                  </a:cubicBezTo>
                  <a:cubicBezTo>
                    <a:pt x="135" y="34"/>
                    <a:pt x="135" y="34"/>
                    <a:pt x="135" y="34"/>
                  </a:cubicBezTo>
                  <a:cubicBezTo>
                    <a:pt x="143" y="37"/>
                    <a:pt x="143" y="37"/>
                    <a:pt x="143" y="37"/>
                  </a:cubicBezTo>
                  <a:cubicBezTo>
                    <a:pt x="152" y="39"/>
                    <a:pt x="152" y="39"/>
                    <a:pt x="152" y="39"/>
                  </a:cubicBezTo>
                  <a:cubicBezTo>
                    <a:pt x="158" y="39"/>
                    <a:pt x="158" y="39"/>
                    <a:pt x="158" y="39"/>
                  </a:cubicBezTo>
                  <a:cubicBezTo>
                    <a:pt x="163" y="42"/>
                    <a:pt x="163" y="42"/>
                    <a:pt x="163" y="42"/>
                  </a:cubicBezTo>
                  <a:cubicBezTo>
                    <a:pt x="171" y="46"/>
                    <a:pt x="171" y="46"/>
                    <a:pt x="171" y="46"/>
                  </a:cubicBezTo>
                  <a:cubicBezTo>
                    <a:pt x="175" y="47"/>
                    <a:pt x="175" y="47"/>
                    <a:pt x="175" y="47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90" y="52"/>
                    <a:pt x="190" y="52"/>
                    <a:pt x="190" y="52"/>
                  </a:cubicBezTo>
                  <a:cubicBezTo>
                    <a:pt x="199" y="55"/>
                    <a:pt x="199" y="55"/>
                    <a:pt x="199" y="55"/>
                  </a:cubicBezTo>
                  <a:lnTo>
                    <a:pt x="203" y="55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16" name="Freeform 92"/>
            <p:cNvSpPr>
              <a:spLocks noChangeAspect="1"/>
            </p:cNvSpPr>
            <p:nvPr/>
          </p:nvSpPr>
          <p:spPr bwMode="auto">
            <a:xfrm>
              <a:off x="3813" y="2095"/>
              <a:ext cx="250" cy="592"/>
            </a:xfrm>
            <a:custGeom>
              <a:avLst/>
              <a:gdLst>
                <a:gd name="T0" fmla="*/ 1271 w 202"/>
                <a:gd name="T1" fmla="*/ 224 h 478"/>
                <a:gd name="T2" fmla="*/ 968 w 202"/>
                <a:gd name="T3" fmla="*/ 516 h 478"/>
                <a:gd name="T4" fmla="*/ 697 w 202"/>
                <a:gd name="T5" fmla="*/ 1112 h 478"/>
                <a:gd name="T6" fmla="*/ 465 w 202"/>
                <a:gd name="T7" fmla="*/ 1848 h 478"/>
                <a:gd name="T8" fmla="*/ 238 w 202"/>
                <a:gd name="T9" fmla="*/ 2419 h 478"/>
                <a:gd name="T10" fmla="*/ 257 w 202"/>
                <a:gd name="T11" fmla="*/ 3226 h 478"/>
                <a:gd name="T12" fmla="*/ 32 w 202"/>
                <a:gd name="T13" fmla="*/ 3651 h 478"/>
                <a:gd name="T14" fmla="*/ 1 w 202"/>
                <a:gd name="T15" fmla="*/ 3876 h 478"/>
                <a:gd name="T16" fmla="*/ 77 w 202"/>
                <a:gd name="T17" fmla="*/ 3895 h 478"/>
                <a:gd name="T18" fmla="*/ 109 w 202"/>
                <a:gd name="T19" fmla="*/ 4024 h 478"/>
                <a:gd name="T20" fmla="*/ 135 w 202"/>
                <a:gd name="T21" fmla="*/ 4251 h 478"/>
                <a:gd name="T22" fmla="*/ 228 w 202"/>
                <a:gd name="T23" fmla="*/ 4485 h 478"/>
                <a:gd name="T24" fmla="*/ 256 w 202"/>
                <a:gd name="T25" fmla="*/ 4643 h 478"/>
                <a:gd name="T26" fmla="*/ 277 w 202"/>
                <a:gd name="T27" fmla="*/ 4851 h 478"/>
                <a:gd name="T28" fmla="*/ 282 w 202"/>
                <a:gd name="T29" fmla="*/ 5010 h 478"/>
                <a:gd name="T30" fmla="*/ 574 w 202"/>
                <a:gd name="T31" fmla="*/ 4948 h 478"/>
                <a:gd name="T32" fmla="*/ 748 w 202"/>
                <a:gd name="T33" fmla="*/ 4736 h 478"/>
                <a:gd name="T34" fmla="*/ 998 w 202"/>
                <a:gd name="T35" fmla="*/ 4522 h 478"/>
                <a:gd name="T36" fmla="*/ 1014 w 202"/>
                <a:gd name="T37" fmla="*/ 4202 h 478"/>
                <a:gd name="T38" fmla="*/ 1043 w 202"/>
                <a:gd name="T39" fmla="*/ 4090 h 478"/>
                <a:gd name="T40" fmla="*/ 1026 w 202"/>
                <a:gd name="T41" fmla="*/ 3895 h 478"/>
                <a:gd name="T42" fmla="*/ 1026 w 202"/>
                <a:gd name="T43" fmla="*/ 3824 h 478"/>
                <a:gd name="T44" fmla="*/ 1178 w 202"/>
                <a:gd name="T45" fmla="*/ 3741 h 478"/>
                <a:gd name="T46" fmla="*/ 1282 w 202"/>
                <a:gd name="T47" fmla="*/ 3672 h 478"/>
                <a:gd name="T48" fmla="*/ 1373 w 202"/>
                <a:gd name="T49" fmla="*/ 3538 h 478"/>
                <a:gd name="T50" fmla="*/ 1109 w 202"/>
                <a:gd name="T51" fmla="*/ 3568 h 478"/>
                <a:gd name="T52" fmla="*/ 1026 w 202"/>
                <a:gd name="T53" fmla="*/ 3499 h 478"/>
                <a:gd name="T54" fmla="*/ 1175 w 202"/>
                <a:gd name="T55" fmla="*/ 3511 h 478"/>
                <a:gd name="T56" fmla="*/ 1365 w 202"/>
                <a:gd name="T57" fmla="*/ 3484 h 478"/>
                <a:gd name="T58" fmla="*/ 1271 w 202"/>
                <a:gd name="T59" fmla="*/ 3179 h 478"/>
                <a:gd name="T60" fmla="*/ 1175 w 202"/>
                <a:gd name="T61" fmla="*/ 3105 h 478"/>
                <a:gd name="T62" fmla="*/ 1127 w 202"/>
                <a:gd name="T63" fmla="*/ 3163 h 478"/>
                <a:gd name="T64" fmla="*/ 1103 w 202"/>
                <a:gd name="T65" fmla="*/ 2948 h 478"/>
                <a:gd name="T66" fmla="*/ 1090 w 202"/>
                <a:gd name="T67" fmla="*/ 2733 h 478"/>
                <a:gd name="T68" fmla="*/ 1146 w 202"/>
                <a:gd name="T69" fmla="*/ 2528 h 478"/>
                <a:gd name="T70" fmla="*/ 1175 w 202"/>
                <a:gd name="T71" fmla="*/ 2420 h 478"/>
                <a:gd name="T72" fmla="*/ 1197 w 202"/>
                <a:gd name="T73" fmla="*/ 2289 h 478"/>
                <a:gd name="T74" fmla="*/ 1255 w 202"/>
                <a:gd name="T75" fmla="*/ 2281 h 478"/>
                <a:gd name="T76" fmla="*/ 1282 w 202"/>
                <a:gd name="T77" fmla="*/ 2245 h 478"/>
                <a:gd name="T78" fmla="*/ 1342 w 202"/>
                <a:gd name="T79" fmla="*/ 2112 h 478"/>
                <a:gd name="T80" fmla="*/ 1491 w 202"/>
                <a:gd name="T81" fmla="*/ 2040 h 478"/>
                <a:gd name="T82" fmla="*/ 1605 w 202"/>
                <a:gd name="T83" fmla="*/ 1951 h 478"/>
                <a:gd name="T84" fmla="*/ 1689 w 202"/>
                <a:gd name="T85" fmla="*/ 1806 h 478"/>
                <a:gd name="T86" fmla="*/ 1755 w 202"/>
                <a:gd name="T87" fmla="*/ 1723 h 478"/>
                <a:gd name="T88" fmla="*/ 1720 w 202"/>
                <a:gd name="T89" fmla="*/ 1627 h 478"/>
                <a:gd name="T90" fmla="*/ 1699 w 202"/>
                <a:gd name="T91" fmla="*/ 1530 h 478"/>
                <a:gd name="T92" fmla="*/ 1755 w 202"/>
                <a:gd name="T93" fmla="*/ 1314 h 478"/>
                <a:gd name="T94" fmla="*/ 1800 w 202"/>
                <a:gd name="T95" fmla="*/ 1273 h 478"/>
                <a:gd name="T96" fmla="*/ 1833 w 202"/>
                <a:gd name="T97" fmla="*/ 1236 h 478"/>
                <a:gd name="T98" fmla="*/ 1835 w 202"/>
                <a:gd name="T99" fmla="*/ 1138 h 478"/>
                <a:gd name="T100" fmla="*/ 1891 w 202"/>
                <a:gd name="T101" fmla="*/ 1138 h 478"/>
                <a:gd name="T102" fmla="*/ 1978 w 202"/>
                <a:gd name="T103" fmla="*/ 1138 h 478"/>
                <a:gd name="T104" fmla="*/ 2056 w 202"/>
                <a:gd name="T105" fmla="*/ 866 h 478"/>
                <a:gd name="T106" fmla="*/ 1978 w 202"/>
                <a:gd name="T107" fmla="*/ 613 h 478"/>
                <a:gd name="T108" fmla="*/ 1946 w 202"/>
                <a:gd name="T109" fmla="*/ 378 h 478"/>
                <a:gd name="T110" fmla="*/ 1491 w 202"/>
                <a:gd name="T111" fmla="*/ 0 h 47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02"/>
                <a:gd name="T169" fmla="*/ 0 h 478"/>
                <a:gd name="T170" fmla="*/ 202 w 202"/>
                <a:gd name="T171" fmla="*/ 478 h 47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02" h="478">
                  <a:moveTo>
                    <a:pt x="143" y="0"/>
                  </a:moveTo>
                  <a:cubicBezTo>
                    <a:pt x="139" y="1"/>
                    <a:pt x="139" y="1"/>
                    <a:pt x="139" y="1"/>
                  </a:cubicBezTo>
                  <a:cubicBezTo>
                    <a:pt x="137" y="11"/>
                    <a:pt x="137" y="11"/>
                    <a:pt x="137" y="11"/>
                  </a:cubicBezTo>
                  <a:cubicBezTo>
                    <a:pt x="138" y="21"/>
                    <a:pt x="138" y="21"/>
                    <a:pt x="138" y="21"/>
                  </a:cubicBezTo>
                  <a:cubicBezTo>
                    <a:pt x="133" y="23"/>
                    <a:pt x="133" y="23"/>
                    <a:pt x="133" y="23"/>
                  </a:cubicBezTo>
                  <a:cubicBezTo>
                    <a:pt x="126" y="21"/>
                    <a:pt x="126" y="21"/>
                    <a:pt x="126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06" y="38"/>
                    <a:pt x="106" y="38"/>
                    <a:pt x="106" y="38"/>
                  </a:cubicBezTo>
                  <a:cubicBezTo>
                    <a:pt x="100" y="37"/>
                    <a:pt x="100" y="37"/>
                    <a:pt x="100" y="37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87" y="58"/>
                    <a:pt x="87" y="58"/>
                    <a:pt x="87" y="58"/>
                  </a:cubicBezTo>
                  <a:cubicBezTo>
                    <a:pt x="90" y="67"/>
                    <a:pt x="90" y="67"/>
                    <a:pt x="90" y="67"/>
                  </a:cubicBezTo>
                  <a:cubicBezTo>
                    <a:pt x="85" y="79"/>
                    <a:pt x="85" y="79"/>
                    <a:pt x="85" y="79"/>
                  </a:cubicBezTo>
                  <a:cubicBezTo>
                    <a:pt x="80" y="87"/>
                    <a:pt x="80" y="87"/>
                    <a:pt x="80" y="87"/>
                  </a:cubicBezTo>
                  <a:cubicBezTo>
                    <a:pt x="76" y="94"/>
                    <a:pt x="76" y="94"/>
                    <a:pt x="76" y="94"/>
                  </a:cubicBezTo>
                  <a:cubicBezTo>
                    <a:pt x="73" y="104"/>
                    <a:pt x="73" y="104"/>
                    <a:pt x="73" y="104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2" y="137"/>
                    <a:pt x="62" y="137"/>
                    <a:pt x="62" y="137"/>
                  </a:cubicBezTo>
                  <a:cubicBezTo>
                    <a:pt x="58" y="147"/>
                    <a:pt x="58" y="147"/>
                    <a:pt x="58" y="147"/>
                  </a:cubicBezTo>
                  <a:cubicBezTo>
                    <a:pt x="52" y="156"/>
                    <a:pt x="52" y="156"/>
                    <a:pt x="52" y="156"/>
                  </a:cubicBezTo>
                  <a:cubicBezTo>
                    <a:pt x="56" y="163"/>
                    <a:pt x="56" y="163"/>
                    <a:pt x="56" y="163"/>
                  </a:cubicBezTo>
                  <a:cubicBezTo>
                    <a:pt x="57" y="174"/>
                    <a:pt x="57" y="174"/>
                    <a:pt x="57" y="174"/>
                  </a:cubicBezTo>
                  <a:cubicBezTo>
                    <a:pt x="50" y="178"/>
                    <a:pt x="50" y="178"/>
                    <a:pt x="50" y="178"/>
                  </a:cubicBezTo>
                  <a:cubicBezTo>
                    <a:pt x="45" y="176"/>
                    <a:pt x="45" y="176"/>
                    <a:pt x="45" y="176"/>
                  </a:cubicBezTo>
                  <a:cubicBezTo>
                    <a:pt x="40" y="178"/>
                    <a:pt x="40" y="178"/>
                    <a:pt x="40" y="178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27" y="189"/>
                    <a:pt x="27" y="189"/>
                    <a:pt x="27" y="189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6" y="208"/>
                    <a:pt x="26" y="208"/>
                    <a:pt x="26" y="208"/>
                  </a:cubicBezTo>
                  <a:cubicBezTo>
                    <a:pt x="24" y="219"/>
                    <a:pt x="24" y="219"/>
                    <a:pt x="24" y="219"/>
                  </a:cubicBezTo>
                  <a:cubicBezTo>
                    <a:pt x="23" y="230"/>
                    <a:pt x="23" y="230"/>
                    <a:pt x="23" y="230"/>
                  </a:cubicBezTo>
                  <a:cubicBezTo>
                    <a:pt x="24" y="242"/>
                    <a:pt x="24" y="242"/>
                    <a:pt x="24" y="242"/>
                  </a:cubicBezTo>
                  <a:cubicBezTo>
                    <a:pt x="24" y="255"/>
                    <a:pt x="24" y="255"/>
                    <a:pt x="24" y="255"/>
                  </a:cubicBezTo>
                  <a:cubicBezTo>
                    <a:pt x="33" y="264"/>
                    <a:pt x="33" y="264"/>
                    <a:pt x="33" y="264"/>
                  </a:cubicBezTo>
                  <a:cubicBezTo>
                    <a:pt x="31" y="276"/>
                    <a:pt x="31" y="276"/>
                    <a:pt x="31" y="276"/>
                  </a:cubicBezTo>
                  <a:cubicBezTo>
                    <a:pt x="23" y="281"/>
                    <a:pt x="23" y="281"/>
                    <a:pt x="23" y="281"/>
                  </a:cubicBezTo>
                  <a:cubicBezTo>
                    <a:pt x="27" y="295"/>
                    <a:pt x="27" y="295"/>
                    <a:pt x="27" y="295"/>
                  </a:cubicBezTo>
                  <a:cubicBezTo>
                    <a:pt x="25" y="307"/>
                    <a:pt x="25" y="307"/>
                    <a:pt x="25" y="307"/>
                  </a:cubicBezTo>
                  <a:cubicBezTo>
                    <a:pt x="23" y="317"/>
                    <a:pt x="23" y="317"/>
                    <a:pt x="23" y="317"/>
                  </a:cubicBezTo>
                  <a:cubicBezTo>
                    <a:pt x="18" y="319"/>
                    <a:pt x="18" y="319"/>
                    <a:pt x="18" y="319"/>
                  </a:cubicBezTo>
                  <a:cubicBezTo>
                    <a:pt x="12" y="329"/>
                    <a:pt x="12" y="329"/>
                    <a:pt x="12" y="329"/>
                  </a:cubicBezTo>
                  <a:cubicBezTo>
                    <a:pt x="11" y="341"/>
                    <a:pt x="11" y="341"/>
                    <a:pt x="11" y="341"/>
                  </a:cubicBezTo>
                  <a:cubicBezTo>
                    <a:pt x="8" y="353"/>
                    <a:pt x="8" y="353"/>
                    <a:pt x="8" y="353"/>
                  </a:cubicBezTo>
                  <a:cubicBezTo>
                    <a:pt x="3" y="356"/>
                    <a:pt x="3" y="356"/>
                    <a:pt x="3" y="356"/>
                  </a:cubicBezTo>
                  <a:cubicBezTo>
                    <a:pt x="3" y="347"/>
                    <a:pt x="3" y="347"/>
                    <a:pt x="3" y="347"/>
                  </a:cubicBezTo>
                  <a:cubicBezTo>
                    <a:pt x="2" y="348"/>
                    <a:pt x="2" y="348"/>
                    <a:pt x="2" y="348"/>
                  </a:cubicBezTo>
                  <a:cubicBezTo>
                    <a:pt x="0" y="351"/>
                    <a:pt x="0" y="351"/>
                    <a:pt x="0" y="351"/>
                  </a:cubicBezTo>
                  <a:cubicBezTo>
                    <a:pt x="0" y="355"/>
                    <a:pt x="0" y="355"/>
                    <a:pt x="0" y="355"/>
                  </a:cubicBezTo>
                  <a:cubicBezTo>
                    <a:pt x="1" y="358"/>
                    <a:pt x="1" y="358"/>
                    <a:pt x="1" y="358"/>
                  </a:cubicBezTo>
                  <a:cubicBezTo>
                    <a:pt x="1" y="360"/>
                    <a:pt x="1" y="360"/>
                    <a:pt x="1" y="360"/>
                  </a:cubicBezTo>
                  <a:cubicBezTo>
                    <a:pt x="1" y="365"/>
                    <a:pt x="1" y="365"/>
                    <a:pt x="1" y="365"/>
                  </a:cubicBezTo>
                  <a:cubicBezTo>
                    <a:pt x="1" y="368"/>
                    <a:pt x="1" y="368"/>
                    <a:pt x="1" y="368"/>
                  </a:cubicBezTo>
                  <a:cubicBezTo>
                    <a:pt x="2" y="370"/>
                    <a:pt x="2" y="370"/>
                    <a:pt x="2" y="370"/>
                  </a:cubicBezTo>
                  <a:cubicBezTo>
                    <a:pt x="3" y="371"/>
                    <a:pt x="3" y="371"/>
                    <a:pt x="3" y="371"/>
                  </a:cubicBezTo>
                  <a:cubicBezTo>
                    <a:pt x="4" y="372"/>
                    <a:pt x="4" y="372"/>
                    <a:pt x="4" y="372"/>
                  </a:cubicBezTo>
                  <a:cubicBezTo>
                    <a:pt x="4" y="375"/>
                    <a:pt x="4" y="375"/>
                    <a:pt x="4" y="375"/>
                  </a:cubicBezTo>
                  <a:cubicBezTo>
                    <a:pt x="4" y="376"/>
                    <a:pt x="4" y="376"/>
                    <a:pt x="4" y="376"/>
                  </a:cubicBezTo>
                  <a:cubicBezTo>
                    <a:pt x="6" y="374"/>
                    <a:pt x="6" y="374"/>
                    <a:pt x="6" y="374"/>
                  </a:cubicBezTo>
                  <a:cubicBezTo>
                    <a:pt x="7" y="371"/>
                    <a:pt x="7" y="371"/>
                    <a:pt x="7" y="371"/>
                  </a:cubicBezTo>
                  <a:cubicBezTo>
                    <a:pt x="8" y="373"/>
                    <a:pt x="8" y="373"/>
                    <a:pt x="8" y="373"/>
                  </a:cubicBezTo>
                  <a:cubicBezTo>
                    <a:pt x="7" y="376"/>
                    <a:pt x="7" y="376"/>
                    <a:pt x="7" y="376"/>
                  </a:cubicBezTo>
                  <a:cubicBezTo>
                    <a:pt x="8" y="376"/>
                    <a:pt x="8" y="376"/>
                    <a:pt x="8" y="376"/>
                  </a:cubicBezTo>
                  <a:cubicBezTo>
                    <a:pt x="9" y="377"/>
                    <a:pt x="9" y="377"/>
                    <a:pt x="9" y="377"/>
                  </a:cubicBezTo>
                  <a:cubicBezTo>
                    <a:pt x="7" y="378"/>
                    <a:pt x="7" y="378"/>
                    <a:pt x="7" y="378"/>
                  </a:cubicBezTo>
                  <a:cubicBezTo>
                    <a:pt x="4" y="381"/>
                    <a:pt x="4" y="381"/>
                    <a:pt x="4" y="381"/>
                  </a:cubicBezTo>
                  <a:cubicBezTo>
                    <a:pt x="10" y="383"/>
                    <a:pt x="10" y="383"/>
                    <a:pt x="10" y="383"/>
                  </a:cubicBezTo>
                  <a:cubicBezTo>
                    <a:pt x="10" y="387"/>
                    <a:pt x="10" y="387"/>
                    <a:pt x="10" y="387"/>
                  </a:cubicBezTo>
                  <a:cubicBezTo>
                    <a:pt x="9" y="392"/>
                    <a:pt x="9" y="392"/>
                    <a:pt x="9" y="392"/>
                  </a:cubicBezTo>
                  <a:cubicBezTo>
                    <a:pt x="13" y="391"/>
                    <a:pt x="13" y="391"/>
                    <a:pt x="13" y="391"/>
                  </a:cubicBezTo>
                  <a:cubicBezTo>
                    <a:pt x="13" y="395"/>
                    <a:pt x="13" y="395"/>
                    <a:pt x="13" y="395"/>
                  </a:cubicBezTo>
                  <a:cubicBezTo>
                    <a:pt x="11" y="398"/>
                    <a:pt x="11" y="398"/>
                    <a:pt x="11" y="398"/>
                  </a:cubicBezTo>
                  <a:cubicBezTo>
                    <a:pt x="11" y="401"/>
                    <a:pt x="11" y="401"/>
                    <a:pt x="11" y="401"/>
                  </a:cubicBezTo>
                  <a:cubicBezTo>
                    <a:pt x="12" y="404"/>
                    <a:pt x="12" y="404"/>
                    <a:pt x="12" y="404"/>
                  </a:cubicBezTo>
                  <a:cubicBezTo>
                    <a:pt x="11" y="407"/>
                    <a:pt x="11" y="407"/>
                    <a:pt x="11" y="407"/>
                  </a:cubicBezTo>
                  <a:cubicBezTo>
                    <a:pt x="13" y="407"/>
                    <a:pt x="13" y="407"/>
                    <a:pt x="13" y="407"/>
                  </a:cubicBezTo>
                  <a:cubicBezTo>
                    <a:pt x="14" y="408"/>
                    <a:pt x="14" y="408"/>
                    <a:pt x="14" y="408"/>
                  </a:cubicBezTo>
                  <a:cubicBezTo>
                    <a:pt x="16" y="412"/>
                    <a:pt x="16" y="412"/>
                    <a:pt x="16" y="412"/>
                  </a:cubicBezTo>
                  <a:cubicBezTo>
                    <a:pt x="16" y="417"/>
                    <a:pt x="16" y="417"/>
                    <a:pt x="16" y="417"/>
                  </a:cubicBezTo>
                  <a:cubicBezTo>
                    <a:pt x="18" y="423"/>
                    <a:pt x="18" y="423"/>
                    <a:pt x="18" y="423"/>
                  </a:cubicBezTo>
                  <a:cubicBezTo>
                    <a:pt x="22" y="427"/>
                    <a:pt x="22" y="427"/>
                    <a:pt x="22" y="427"/>
                  </a:cubicBezTo>
                  <a:cubicBezTo>
                    <a:pt x="23" y="430"/>
                    <a:pt x="23" y="430"/>
                    <a:pt x="23" y="430"/>
                  </a:cubicBezTo>
                  <a:cubicBezTo>
                    <a:pt x="27" y="433"/>
                    <a:pt x="27" y="433"/>
                    <a:pt x="27" y="433"/>
                  </a:cubicBezTo>
                  <a:cubicBezTo>
                    <a:pt x="30" y="437"/>
                    <a:pt x="30" y="437"/>
                    <a:pt x="30" y="437"/>
                  </a:cubicBezTo>
                  <a:cubicBezTo>
                    <a:pt x="30" y="440"/>
                    <a:pt x="30" y="440"/>
                    <a:pt x="30" y="440"/>
                  </a:cubicBezTo>
                  <a:cubicBezTo>
                    <a:pt x="27" y="441"/>
                    <a:pt x="27" y="441"/>
                    <a:pt x="27" y="441"/>
                  </a:cubicBezTo>
                  <a:cubicBezTo>
                    <a:pt x="25" y="441"/>
                    <a:pt x="25" y="441"/>
                    <a:pt x="25" y="441"/>
                  </a:cubicBezTo>
                  <a:cubicBezTo>
                    <a:pt x="24" y="442"/>
                    <a:pt x="24" y="442"/>
                    <a:pt x="24" y="442"/>
                  </a:cubicBezTo>
                  <a:cubicBezTo>
                    <a:pt x="26" y="448"/>
                    <a:pt x="26" y="448"/>
                    <a:pt x="26" y="448"/>
                  </a:cubicBezTo>
                  <a:cubicBezTo>
                    <a:pt x="24" y="447"/>
                    <a:pt x="24" y="447"/>
                    <a:pt x="24" y="447"/>
                  </a:cubicBezTo>
                  <a:cubicBezTo>
                    <a:pt x="22" y="446"/>
                    <a:pt x="22" y="446"/>
                    <a:pt x="22" y="446"/>
                  </a:cubicBezTo>
                  <a:cubicBezTo>
                    <a:pt x="21" y="448"/>
                    <a:pt x="21" y="448"/>
                    <a:pt x="21" y="448"/>
                  </a:cubicBezTo>
                  <a:cubicBezTo>
                    <a:pt x="23" y="452"/>
                    <a:pt x="23" y="452"/>
                    <a:pt x="23" y="452"/>
                  </a:cubicBezTo>
                  <a:cubicBezTo>
                    <a:pt x="24" y="455"/>
                    <a:pt x="24" y="455"/>
                    <a:pt x="24" y="455"/>
                  </a:cubicBezTo>
                  <a:cubicBezTo>
                    <a:pt x="26" y="461"/>
                    <a:pt x="26" y="461"/>
                    <a:pt x="26" y="461"/>
                  </a:cubicBezTo>
                  <a:cubicBezTo>
                    <a:pt x="29" y="465"/>
                    <a:pt x="29" y="465"/>
                    <a:pt x="29" y="465"/>
                  </a:cubicBezTo>
                  <a:cubicBezTo>
                    <a:pt x="30" y="468"/>
                    <a:pt x="30" y="468"/>
                    <a:pt x="30" y="468"/>
                  </a:cubicBezTo>
                  <a:cubicBezTo>
                    <a:pt x="29" y="470"/>
                    <a:pt x="29" y="470"/>
                    <a:pt x="29" y="470"/>
                  </a:cubicBezTo>
                  <a:cubicBezTo>
                    <a:pt x="29" y="472"/>
                    <a:pt x="29" y="472"/>
                    <a:pt x="29" y="472"/>
                  </a:cubicBezTo>
                  <a:cubicBezTo>
                    <a:pt x="29" y="474"/>
                    <a:pt x="29" y="474"/>
                    <a:pt x="29" y="474"/>
                  </a:cubicBezTo>
                  <a:cubicBezTo>
                    <a:pt x="27" y="475"/>
                    <a:pt x="27" y="475"/>
                    <a:pt x="27" y="475"/>
                  </a:cubicBezTo>
                  <a:cubicBezTo>
                    <a:pt x="27" y="476"/>
                    <a:pt x="27" y="476"/>
                    <a:pt x="27" y="476"/>
                  </a:cubicBezTo>
                  <a:cubicBezTo>
                    <a:pt x="32" y="476"/>
                    <a:pt x="32" y="476"/>
                    <a:pt x="32" y="476"/>
                  </a:cubicBezTo>
                  <a:cubicBezTo>
                    <a:pt x="35" y="478"/>
                    <a:pt x="35" y="478"/>
                    <a:pt x="35" y="478"/>
                  </a:cubicBezTo>
                  <a:cubicBezTo>
                    <a:pt x="42" y="476"/>
                    <a:pt x="42" y="476"/>
                    <a:pt x="42" y="476"/>
                  </a:cubicBezTo>
                  <a:cubicBezTo>
                    <a:pt x="48" y="476"/>
                    <a:pt x="48" y="476"/>
                    <a:pt x="48" y="476"/>
                  </a:cubicBezTo>
                  <a:cubicBezTo>
                    <a:pt x="52" y="477"/>
                    <a:pt x="52" y="477"/>
                    <a:pt x="52" y="477"/>
                  </a:cubicBezTo>
                  <a:cubicBezTo>
                    <a:pt x="54" y="476"/>
                    <a:pt x="54" y="476"/>
                    <a:pt x="54" y="476"/>
                  </a:cubicBezTo>
                  <a:cubicBezTo>
                    <a:pt x="55" y="471"/>
                    <a:pt x="55" y="471"/>
                    <a:pt x="55" y="471"/>
                  </a:cubicBezTo>
                  <a:cubicBezTo>
                    <a:pt x="54" y="463"/>
                    <a:pt x="54" y="463"/>
                    <a:pt x="54" y="463"/>
                  </a:cubicBezTo>
                  <a:cubicBezTo>
                    <a:pt x="56" y="458"/>
                    <a:pt x="56" y="458"/>
                    <a:pt x="56" y="458"/>
                  </a:cubicBezTo>
                  <a:cubicBezTo>
                    <a:pt x="58" y="454"/>
                    <a:pt x="58" y="454"/>
                    <a:pt x="58" y="454"/>
                  </a:cubicBezTo>
                  <a:cubicBezTo>
                    <a:pt x="62" y="455"/>
                    <a:pt x="62" y="455"/>
                    <a:pt x="62" y="455"/>
                  </a:cubicBezTo>
                  <a:cubicBezTo>
                    <a:pt x="63" y="452"/>
                    <a:pt x="63" y="452"/>
                    <a:pt x="63" y="452"/>
                  </a:cubicBezTo>
                  <a:cubicBezTo>
                    <a:pt x="67" y="450"/>
                    <a:pt x="67" y="450"/>
                    <a:pt x="67" y="450"/>
                  </a:cubicBezTo>
                  <a:cubicBezTo>
                    <a:pt x="72" y="450"/>
                    <a:pt x="72" y="450"/>
                    <a:pt x="72" y="450"/>
                  </a:cubicBezTo>
                  <a:cubicBezTo>
                    <a:pt x="75" y="451"/>
                    <a:pt x="75" y="451"/>
                    <a:pt x="75" y="451"/>
                  </a:cubicBezTo>
                  <a:cubicBezTo>
                    <a:pt x="79" y="450"/>
                    <a:pt x="79" y="450"/>
                    <a:pt x="79" y="450"/>
                  </a:cubicBezTo>
                  <a:cubicBezTo>
                    <a:pt x="83" y="451"/>
                    <a:pt x="83" y="451"/>
                    <a:pt x="83" y="451"/>
                  </a:cubicBezTo>
                  <a:cubicBezTo>
                    <a:pt x="87" y="451"/>
                    <a:pt x="87" y="451"/>
                    <a:pt x="87" y="451"/>
                  </a:cubicBezTo>
                  <a:cubicBezTo>
                    <a:pt x="89" y="444"/>
                    <a:pt x="89" y="444"/>
                    <a:pt x="89" y="444"/>
                  </a:cubicBezTo>
                  <a:cubicBezTo>
                    <a:pt x="92" y="436"/>
                    <a:pt x="92" y="436"/>
                    <a:pt x="92" y="436"/>
                  </a:cubicBezTo>
                  <a:cubicBezTo>
                    <a:pt x="95" y="430"/>
                    <a:pt x="95" y="430"/>
                    <a:pt x="95" y="430"/>
                  </a:cubicBezTo>
                  <a:cubicBezTo>
                    <a:pt x="95" y="423"/>
                    <a:pt x="95" y="423"/>
                    <a:pt x="95" y="423"/>
                  </a:cubicBezTo>
                  <a:cubicBezTo>
                    <a:pt x="96" y="418"/>
                    <a:pt x="96" y="418"/>
                    <a:pt x="96" y="418"/>
                  </a:cubicBezTo>
                  <a:cubicBezTo>
                    <a:pt x="96" y="414"/>
                    <a:pt x="96" y="414"/>
                    <a:pt x="96" y="414"/>
                  </a:cubicBezTo>
                  <a:cubicBezTo>
                    <a:pt x="97" y="410"/>
                    <a:pt x="97" y="410"/>
                    <a:pt x="97" y="410"/>
                  </a:cubicBezTo>
                  <a:cubicBezTo>
                    <a:pt x="99" y="406"/>
                    <a:pt x="99" y="406"/>
                    <a:pt x="99" y="406"/>
                  </a:cubicBezTo>
                  <a:cubicBezTo>
                    <a:pt x="99" y="402"/>
                    <a:pt x="99" y="402"/>
                    <a:pt x="99" y="402"/>
                  </a:cubicBezTo>
                  <a:cubicBezTo>
                    <a:pt x="97" y="400"/>
                    <a:pt x="97" y="400"/>
                    <a:pt x="97" y="400"/>
                  </a:cubicBezTo>
                  <a:cubicBezTo>
                    <a:pt x="99" y="397"/>
                    <a:pt x="99" y="397"/>
                    <a:pt x="99" y="397"/>
                  </a:cubicBezTo>
                  <a:cubicBezTo>
                    <a:pt x="99" y="394"/>
                    <a:pt x="99" y="394"/>
                    <a:pt x="99" y="394"/>
                  </a:cubicBezTo>
                  <a:cubicBezTo>
                    <a:pt x="97" y="391"/>
                    <a:pt x="97" y="391"/>
                    <a:pt x="97" y="391"/>
                  </a:cubicBezTo>
                  <a:cubicBezTo>
                    <a:pt x="96" y="390"/>
                    <a:pt x="96" y="390"/>
                    <a:pt x="96" y="390"/>
                  </a:cubicBezTo>
                  <a:cubicBezTo>
                    <a:pt x="97" y="388"/>
                    <a:pt x="97" y="388"/>
                    <a:pt x="97" y="388"/>
                  </a:cubicBezTo>
                  <a:cubicBezTo>
                    <a:pt x="99" y="389"/>
                    <a:pt x="99" y="389"/>
                    <a:pt x="99" y="389"/>
                  </a:cubicBezTo>
                  <a:cubicBezTo>
                    <a:pt x="100" y="389"/>
                    <a:pt x="100" y="389"/>
                    <a:pt x="100" y="389"/>
                  </a:cubicBezTo>
                  <a:cubicBezTo>
                    <a:pt x="99" y="386"/>
                    <a:pt x="99" y="386"/>
                    <a:pt x="99" y="386"/>
                  </a:cubicBezTo>
                  <a:cubicBezTo>
                    <a:pt x="99" y="385"/>
                    <a:pt x="99" y="385"/>
                    <a:pt x="99" y="385"/>
                  </a:cubicBezTo>
                  <a:cubicBezTo>
                    <a:pt x="101" y="383"/>
                    <a:pt x="101" y="383"/>
                    <a:pt x="101" y="383"/>
                  </a:cubicBezTo>
                  <a:cubicBezTo>
                    <a:pt x="100" y="382"/>
                    <a:pt x="100" y="382"/>
                    <a:pt x="100" y="382"/>
                  </a:cubicBezTo>
                  <a:cubicBezTo>
                    <a:pt x="101" y="374"/>
                    <a:pt x="103" y="375"/>
                    <a:pt x="95" y="371"/>
                  </a:cubicBezTo>
                  <a:cubicBezTo>
                    <a:pt x="95" y="370"/>
                    <a:pt x="95" y="370"/>
                    <a:pt x="95" y="370"/>
                  </a:cubicBezTo>
                  <a:cubicBezTo>
                    <a:pt x="98" y="371"/>
                    <a:pt x="98" y="371"/>
                    <a:pt x="98" y="371"/>
                  </a:cubicBezTo>
                  <a:cubicBezTo>
                    <a:pt x="102" y="371"/>
                    <a:pt x="102" y="371"/>
                    <a:pt x="102" y="371"/>
                  </a:cubicBezTo>
                  <a:cubicBezTo>
                    <a:pt x="102" y="369"/>
                    <a:pt x="102" y="369"/>
                    <a:pt x="102" y="369"/>
                  </a:cubicBezTo>
                  <a:cubicBezTo>
                    <a:pt x="99" y="366"/>
                    <a:pt x="99" y="366"/>
                    <a:pt x="99" y="366"/>
                  </a:cubicBezTo>
                  <a:cubicBezTo>
                    <a:pt x="95" y="365"/>
                    <a:pt x="95" y="365"/>
                    <a:pt x="95" y="365"/>
                  </a:cubicBezTo>
                  <a:cubicBezTo>
                    <a:pt x="90" y="365"/>
                    <a:pt x="90" y="365"/>
                    <a:pt x="90" y="365"/>
                  </a:cubicBezTo>
                  <a:cubicBezTo>
                    <a:pt x="90" y="364"/>
                    <a:pt x="90" y="364"/>
                    <a:pt x="90" y="364"/>
                  </a:cubicBezTo>
                  <a:cubicBezTo>
                    <a:pt x="98" y="363"/>
                    <a:pt x="98" y="363"/>
                    <a:pt x="98" y="363"/>
                  </a:cubicBezTo>
                  <a:cubicBezTo>
                    <a:pt x="102" y="364"/>
                    <a:pt x="102" y="364"/>
                    <a:pt x="102" y="364"/>
                  </a:cubicBezTo>
                  <a:cubicBezTo>
                    <a:pt x="104" y="363"/>
                    <a:pt x="104" y="363"/>
                    <a:pt x="104" y="363"/>
                  </a:cubicBezTo>
                  <a:cubicBezTo>
                    <a:pt x="105" y="360"/>
                    <a:pt x="105" y="360"/>
                    <a:pt x="105" y="360"/>
                  </a:cubicBezTo>
                  <a:cubicBezTo>
                    <a:pt x="107" y="359"/>
                    <a:pt x="107" y="359"/>
                    <a:pt x="107" y="359"/>
                  </a:cubicBezTo>
                  <a:cubicBezTo>
                    <a:pt x="109" y="360"/>
                    <a:pt x="109" y="360"/>
                    <a:pt x="109" y="360"/>
                  </a:cubicBezTo>
                  <a:cubicBezTo>
                    <a:pt x="111" y="358"/>
                    <a:pt x="111" y="358"/>
                    <a:pt x="111" y="358"/>
                  </a:cubicBezTo>
                  <a:cubicBezTo>
                    <a:pt x="113" y="356"/>
                    <a:pt x="113" y="356"/>
                    <a:pt x="113" y="356"/>
                  </a:cubicBezTo>
                  <a:cubicBezTo>
                    <a:pt x="115" y="353"/>
                    <a:pt x="115" y="353"/>
                    <a:pt x="115" y="353"/>
                  </a:cubicBezTo>
                  <a:cubicBezTo>
                    <a:pt x="115" y="349"/>
                    <a:pt x="115" y="349"/>
                    <a:pt x="115" y="349"/>
                  </a:cubicBezTo>
                  <a:cubicBezTo>
                    <a:pt x="117" y="350"/>
                    <a:pt x="117" y="350"/>
                    <a:pt x="117" y="350"/>
                  </a:cubicBezTo>
                  <a:cubicBezTo>
                    <a:pt x="117" y="354"/>
                    <a:pt x="117" y="354"/>
                    <a:pt x="117" y="354"/>
                  </a:cubicBezTo>
                  <a:cubicBezTo>
                    <a:pt x="118" y="354"/>
                    <a:pt x="118" y="354"/>
                    <a:pt x="118" y="354"/>
                  </a:cubicBezTo>
                  <a:cubicBezTo>
                    <a:pt x="121" y="354"/>
                    <a:pt x="121" y="354"/>
                    <a:pt x="121" y="354"/>
                  </a:cubicBezTo>
                  <a:cubicBezTo>
                    <a:pt x="123" y="349"/>
                    <a:pt x="123" y="349"/>
                    <a:pt x="123" y="349"/>
                  </a:cubicBezTo>
                  <a:cubicBezTo>
                    <a:pt x="128" y="345"/>
                    <a:pt x="128" y="345"/>
                    <a:pt x="128" y="345"/>
                  </a:cubicBezTo>
                  <a:cubicBezTo>
                    <a:pt x="127" y="341"/>
                    <a:pt x="127" y="341"/>
                    <a:pt x="127" y="341"/>
                  </a:cubicBezTo>
                  <a:cubicBezTo>
                    <a:pt x="128" y="343"/>
                    <a:pt x="128" y="343"/>
                    <a:pt x="128" y="343"/>
                  </a:cubicBezTo>
                  <a:cubicBezTo>
                    <a:pt x="130" y="343"/>
                    <a:pt x="130" y="343"/>
                    <a:pt x="130" y="343"/>
                  </a:cubicBezTo>
                  <a:cubicBezTo>
                    <a:pt x="130" y="341"/>
                    <a:pt x="130" y="341"/>
                    <a:pt x="130" y="341"/>
                  </a:cubicBezTo>
                  <a:cubicBezTo>
                    <a:pt x="132" y="339"/>
                    <a:pt x="132" y="339"/>
                    <a:pt x="132" y="339"/>
                  </a:cubicBezTo>
                  <a:cubicBezTo>
                    <a:pt x="132" y="337"/>
                    <a:pt x="132" y="337"/>
                    <a:pt x="132" y="337"/>
                  </a:cubicBezTo>
                  <a:cubicBezTo>
                    <a:pt x="130" y="338"/>
                    <a:pt x="130" y="338"/>
                    <a:pt x="130" y="338"/>
                  </a:cubicBezTo>
                  <a:cubicBezTo>
                    <a:pt x="127" y="339"/>
                    <a:pt x="127" y="339"/>
                    <a:pt x="127" y="339"/>
                  </a:cubicBezTo>
                  <a:cubicBezTo>
                    <a:pt x="115" y="342"/>
                    <a:pt x="115" y="342"/>
                    <a:pt x="115" y="342"/>
                  </a:cubicBezTo>
                  <a:cubicBezTo>
                    <a:pt x="111" y="341"/>
                    <a:pt x="111" y="341"/>
                    <a:pt x="111" y="341"/>
                  </a:cubicBezTo>
                  <a:cubicBezTo>
                    <a:pt x="110" y="342"/>
                    <a:pt x="110" y="342"/>
                    <a:pt x="110" y="342"/>
                  </a:cubicBezTo>
                  <a:cubicBezTo>
                    <a:pt x="109" y="340"/>
                    <a:pt x="109" y="340"/>
                    <a:pt x="109" y="340"/>
                  </a:cubicBezTo>
                  <a:cubicBezTo>
                    <a:pt x="107" y="339"/>
                    <a:pt x="107" y="339"/>
                    <a:pt x="107" y="339"/>
                  </a:cubicBezTo>
                  <a:cubicBezTo>
                    <a:pt x="103" y="337"/>
                    <a:pt x="103" y="337"/>
                    <a:pt x="103" y="337"/>
                  </a:cubicBezTo>
                  <a:cubicBezTo>
                    <a:pt x="99" y="335"/>
                    <a:pt x="99" y="335"/>
                    <a:pt x="99" y="335"/>
                  </a:cubicBezTo>
                  <a:cubicBezTo>
                    <a:pt x="94" y="336"/>
                    <a:pt x="94" y="336"/>
                    <a:pt x="94" y="336"/>
                  </a:cubicBezTo>
                  <a:cubicBezTo>
                    <a:pt x="92" y="335"/>
                    <a:pt x="92" y="335"/>
                    <a:pt x="92" y="335"/>
                  </a:cubicBezTo>
                  <a:cubicBezTo>
                    <a:pt x="94" y="334"/>
                    <a:pt x="94" y="334"/>
                    <a:pt x="94" y="334"/>
                  </a:cubicBezTo>
                  <a:cubicBezTo>
                    <a:pt x="96" y="332"/>
                    <a:pt x="96" y="332"/>
                    <a:pt x="96" y="332"/>
                  </a:cubicBezTo>
                  <a:cubicBezTo>
                    <a:pt x="98" y="333"/>
                    <a:pt x="98" y="333"/>
                    <a:pt x="98" y="333"/>
                  </a:cubicBezTo>
                  <a:cubicBezTo>
                    <a:pt x="100" y="332"/>
                    <a:pt x="100" y="332"/>
                    <a:pt x="100" y="332"/>
                  </a:cubicBezTo>
                  <a:cubicBezTo>
                    <a:pt x="104" y="332"/>
                    <a:pt x="104" y="332"/>
                    <a:pt x="104" y="332"/>
                  </a:cubicBezTo>
                  <a:cubicBezTo>
                    <a:pt x="104" y="332"/>
                    <a:pt x="104" y="332"/>
                    <a:pt x="104" y="332"/>
                  </a:cubicBezTo>
                  <a:cubicBezTo>
                    <a:pt x="108" y="335"/>
                    <a:pt x="108" y="335"/>
                    <a:pt x="108" y="335"/>
                  </a:cubicBezTo>
                  <a:cubicBezTo>
                    <a:pt x="110" y="334"/>
                    <a:pt x="110" y="334"/>
                    <a:pt x="110" y="334"/>
                  </a:cubicBezTo>
                  <a:cubicBezTo>
                    <a:pt x="110" y="333"/>
                    <a:pt x="110" y="333"/>
                    <a:pt x="110" y="333"/>
                  </a:cubicBezTo>
                  <a:cubicBezTo>
                    <a:pt x="112" y="334"/>
                    <a:pt x="112" y="334"/>
                    <a:pt x="112" y="334"/>
                  </a:cubicBezTo>
                  <a:cubicBezTo>
                    <a:pt x="115" y="335"/>
                    <a:pt x="115" y="335"/>
                    <a:pt x="115" y="335"/>
                  </a:cubicBezTo>
                  <a:cubicBezTo>
                    <a:pt x="116" y="333"/>
                    <a:pt x="116" y="333"/>
                    <a:pt x="116" y="333"/>
                  </a:cubicBezTo>
                  <a:cubicBezTo>
                    <a:pt x="117" y="334"/>
                    <a:pt x="117" y="334"/>
                    <a:pt x="117" y="334"/>
                  </a:cubicBezTo>
                  <a:cubicBezTo>
                    <a:pt x="118" y="337"/>
                    <a:pt x="118" y="337"/>
                    <a:pt x="118" y="337"/>
                  </a:cubicBezTo>
                  <a:cubicBezTo>
                    <a:pt x="121" y="338"/>
                    <a:pt x="121" y="338"/>
                    <a:pt x="121" y="338"/>
                  </a:cubicBezTo>
                  <a:cubicBezTo>
                    <a:pt x="128" y="334"/>
                    <a:pt x="128" y="334"/>
                    <a:pt x="128" y="334"/>
                  </a:cubicBezTo>
                  <a:cubicBezTo>
                    <a:pt x="131" y="332"/>
                    <a:pt x="131" y="332"/>
                    <a:pt x="131" y="332"/>
                  </a:cubicBezTo>
                  <a:cubicBezTo>
                    <a:pt x="132" y="329"/>
                    <a:pt x="132" y="329"/>
                    <a:pt x="132" y="329"/>
                  </a:cubicBezTo>
                  <a:cubicBezTo>
                    <a:pt x="134" y="326"/>
                    <a:pt x="134" y="326"/>
                    <a:pt x="134" y="326"/>
                  </a:cubicBezTo>
                  <a:cubicBezTo>
                    <a:pt x="140" y="315"/>
                    <a:pt x="132" y="315"/>
                    <a:pt x="127" y="307"/>
                  </a:cubicBezTo>
                  <a:cubicBezTo>
                    <a:pt x="129" y="307"/>
                    <a:pt x="129" y="307"/>
                    <a:pt x="129" y="307"/>
                  </a:cubicBezTo>
                  <a:cubicBezTo>
                    <a:pt x="129" y="306"/>
                    <a:pt x="129" y="306"/>
                    <a:pt x="129" y="306"/>
                  </a:cubicBezTo>
                  <a:cubicBezTo>
                    <a:pt x="125" y="305"/>
                    <a:pt x="125" y="305"/>
                    <a:pt x="125" y="305"/>
                  </a:cubicBezTo>
                  <a:cubicBezTo>
                    <a:pt x="122" y="303"/>
                    <a:pt x="122" y="303"/>
                    <a:pt x="122" y="303"/>
                  </a:cubicBezTo>
                  <a:cubicBezTo>
                    <a:pt x="121" y="300"/>
                    <a:pt x="121" y="300"/>
                    <a:pt x="121" y="300"/>
                  </a:cubicBezTo>
                  <a:cubicBezTo>
                    <a:pt x="120" y="297"/>
                    <a:pt x="120" y="297"/>
                    <a:pt x="120" y="297"/>
                  </a:cubicBezTo>
                  <a:cubicBezTo>
                    <a:pt x="117" y="297"/>
                    <a:pt x="117" y="297"/>
                    <a:pt x="117" y="297"/>
                  </a:cubicBezTo>
                  <a:cubicBezTo>
                    <a:pt x="115" y="298"/>
                    <a:pt x="115" y="298"/>
                    <a:pt x="115" y="298"/>
                  </a:cubicBezTo>
                  <a:cubicBezTo>
                    <a:pt x="113" y="296"/>
                    <a:pt x="113" y="296"/>
                    <a:pt x="113" y="296"/>
                  </a:cubicBezTo>
                  <a:cubicBezTo>
                    <a:pt x="113" y="295"/>
                    <a:pt x="113" y="295"/>
                    <a:pt x="113" y="295"/>
                  </a:cubicBezTo>
                  <a:cubicBezTo>
                    <a:pt x="112" y="295"/>
                    <a:pt x="112" y="295"/>
                    <a:pt x="112" y="295"/>
                  </a:cubicBezTo>
                  <a:cubicBezTo>
                    <a:pt x="112" y="304"/>
                    <a:pt x="100" y="315"/>
                    <a:pt x="91" y="312"/>
                  </a:cubicBezTo>
                  <a:cubicBezTo>
                    <a:pt x="93" y="310"/>
                    <a:pt x="93" y="310"/>
                    <a:pt x="93" y="310"/>
                  </a:cubicBezTo>
                  <a:cubicBezTo>
                    <a:pt x="97" y="309"/>
                    <a:pt x="97" y="309"/>
                    <a:pt x="97" y="309"/>
                  </a:cubicBezTo>
                  <a:cubicBezTo>
                    <a:pt x="100" y="307"/>
                    <a:pt x="100" y="307"/>
                    <a:pt x="100" y="307"/>
                  </a:cubicBezTo>
                  <a:cubicBezTo>
                    <a:pt x="103" y="305"/>
                    <a:pt x="103" y="305"/>
                    <a:pt x="103" y="305"/>
                  </a:cubicBezTo>
                  <a:cubicBezTo>
                    <a:pt x="105" y="302"/>
                    <a:pt x="105" y="302"/>
                    <a:pt x="105" y="302"/>
                  </a:cubicBezTo>
                  <a:cubicBezTo>
                    <a:pt x="108" y="300"/>
                    <a:pt x="108" y="300"/>
                    <a:pt x="108" y="300"/>
                  </a:cubicBezTo>
                  <a:cubicBezTo>
                    <a:pt x="109" y="297"/>
                    <a:pt x="109" y="297"/>
                    <a:pt x="109" y="297"/>
                  </a:cubicBezTo>
                  <a:cubicBezTo>
                    <a:pt x="109" y="293"/>
                    <a:pt x="109" y="293"/>
                    <a:pt x="109" y="293"/>
                  </a:cubicBezTo>
                  <a:cubicBezTo>
                    <a:pt x="106" y="293"/>
                    <a:pt x="106" y="293"/>
                    <a:pt x="106" y="293"/>
                  </a:cubicBezTo>
                  <a:cubicBezTo>
                    <a:pt x="107" y="290"/>
                    <a:pt x="107" y="290"/>
                    <a:pt x="107" y="290"/>
                  </a:cubicBezTo>
                  <a:cubicBezTo>
                    <a:pt x="107" y="287"/>
                    <a:pt x="107" y="287"/>
                    <a:pt x="107" y="287"/>
                  </a:cubicBezTo>
                  <a:cubicBezTo>
                    <a:pt x="106" y="284"/>
                    <a:pt x="106" y="284"/>
                    <a:pt x="106" y="284"/>
                  </a:cubicBezTo>
                  <a:cubicBezTo>
                    <a:pt x="106" y="280"/>
                    <a:pt x="106" y="280"/>
                    <a:pt x="106" y="280"/>
                  </a:cubicBezTo>
                  <a:cubicBezTo>
                    <a:pt x="105" y="276"/>
                    <a:pt x="105" y="276"/>
                    <a:pt x="105" y="276"/>
                  </a:cubicBezTo>
                  <a:cubicBezTo>
                    <a:pt x="105" y="270"/>
                    <a:pt x="105" y="270"/>
                    <a:pt x="105" y="270"/>
                  </a:cubicBezTo>
                  <a:cubicBezTo>
                    <a:pt x="104" y="268"/>
                    <a:pt x="104" y="268"/>
                    <a:pt x="104" y="268"/>
                  </a:cubicBezTo>
                  <a:cubicBezTo>
                    <a:pt x="104" y="266"/>
                    <a:pt x="104" y="266"/>
                    <a:pt x="104" y="266"/>
                  </a:cubicBezTo>
                  <a:cubicBezTo>
                    <a:pt x="104" y="263"/>
                    <a:pt x="104" y="263"/>
                    <a:pt x="104" y="263"/>
                  </a:cubicBezTo>
                  <a:cubicBezTo>
                    <a:pt x="104" y="261"/>
                    <a:pt x="104" y="261"/>
                    <a:pt x="104" y="261"/>
                  </a:cubicBezTo>
                  <a:cubicBezTo>
                    <a:pt x="105" y="259"/>
                    <a:pt x="105" y="259"/>
                    <a:pt x="105" y="259"/>
                  </a:cubicBezTo>
                  <a:cubicBezTo>
                    <a:pt x="105" y="257"/>
                    <a:pt x="105" y="257"/>
                    <a:pt x="105" y="257"/>
                  </a:cubicBezTo>
                  <a:cubicBezTo>
                    <a:pt x="109" y="259"/>
                    <a:pt x="109" y="259"/>
                    <a:pt x="109" y="259"/>
                  </a:cubicBezTo>
                  <a:cubicBezTo>
                    <a:pt x="109" y="257"/>
                    <a:pt x="109" y="257"/>
                    <a:pt x="109" y="257"/>
                  </a:cubicBezTo>
                  <a:cubicBezTo>
                    <a:pt x="109" y="254"/>
                    <a:pt x="109" y="254"/>
                    <a:pt x="109" y="254"/>
                  </a:cubicBezTo>
                  <a:cubicBezTo>
                    <a:pt x="108" y="250"/>
                    <a:pt x="108" y="250"/>
                    <a:pt x="108" y="250"/>
                  </a:cubicBezTo>
                  <a:cubicBezTo>
                    <a:pt x="109" y="244"/>
                    <a:pt x="109" y="244"/>
                    <a:pt x="109" y="244"/>
                  </a:cubicBezTo>
                  <a:cubicBezTo>
                    <a:pt x="110" y="241"/>
                    <a:pt x="110" y="241"/>
                    <a:pt x="110" y="241"/>
                  </a:cubicBezTo>
                  <a:cubicBezTo>
                    <a:pt x="110" y="239"/>
                    <a:pt x="110" y="239"/>
                    <a:pt x="110" y="239"/>
                  </a:cubicBezTo>
                  <a:cubicBezTo>
                    <a:pt x="108" y="236"/>
                    <a:pt x="108" y="236"/>
                    <a:pt x="108" y="236"/>
                  </a:cubicBezTo>
                  <a:cubicBezTo>
                    <a:pt x="107" y="234"/>
                    <a:pt x="107" y="234"/>
                    <a:pt x="107" y="234"/>
                  </a:cubicBezTo>
                  <a:cubicBezTo>
                    <a:pt x="107" y="230"/>
                    <a:pt x="107" y="230"/>
                    <a:pt x="107" y="230"/>
                  </a:cubicBezTo>
                  <a:cubicBezTo>
                    <a:pt x="109" y="230"/>
                    <a:pt x="109" y="230"/>
                    <a:pt x="109" y="230"/>
                  </a:cubicBezTo>
                  <a:cubicBezTo>
                    <a:pt x="112" y="232"/>
                    <a:pt x="112" y="232"/>
                    <a:pt x="112" y="232"/>
                  </a:cubicBezTo>
                  <a:cubicBezTo>
                    <a:pt x="112" y="231"/>
                    <a:pt x="112" y="231"/>
                    <a:pt x="112" y="231"/>
                  </a:cubicBezTo>
                  <a:cubicBezTo>
                    <a:pt x="114" y="230"/>
                    <a:pt x="114" y="230"/>
                    <a:pt x="114" y="230"/>
                  </a:cubicBezTo>
                  <a:cubicBezTo>
                    <a:pt x="115" y="228"/>
                    <a:pt x="115" y="228"/>
                    <a:pt x="115" y="228"/>
                  </a:cubicBezTo>
                  <a:cubicBezTo>
                    <a:pt x="115" y="227"/>
                    <a:pt x="115" y="227"/>
                    <a:pt x="115" y="227"/>
                  </a:cubicBezTo>
                  <a:cubicBezTo>
                    <a:pt x="115" y="226"/>
                    <a:pt x="115" y="226"/>
                    <a:pt x="115" y="226"/>
                  </a:cubicBezTo>
                  <a:cubicBezTo>
                    <a:pt x="115" y="223"/>
                    <a:pt x="115" y="223"/>
                    <a:pt x="115" y="223"/>
                  </a:cubicBezTo>
                  <a:cubicBezTo>
                    <a:pt x="116" y="221"/>
                    <a:pt x="116" y="221"/>
                    <a:pt x="116" y="221"/>
                  </a:cubicBezTo>
                  <a:cubicBezTo>
                    <a:pt x="114" y="218"/>
                    <a:pt x="114" y="218"/>
                    <a:pt x="114" y="218"/>
                  </a:cubicBezTo>
                  <a:cubicBezTo>
                    <a:pt x="114" y="216"/>
                    <a:pt x="114" y="216"/>
                    <a:pt x="114" y="216"/>
                  </a:cubicBezTo>
                  <a:cubicBezTo>
                    <a:pt x="115" y="217"/>
                    <a:pt x="115" y="217"/>
                    <a:pt x="115" y="217"/>
                  </a:cubicBezTo>
                  <a:cubicBezTo>
                    <a:pt x="115" y="218"/>
                    <a:pt x="115" y="218"/>
                    <a:pt x="115" y="218"/>
                  </a:cubicBezTo>
                  <a:cubicBezTo>
                    <a:pt x="117" y="219"/>
                    <a:pt x="117" y="219"/>
                    <a:pt x="117" y="219"/>
                  </a:cubicBezTo>
                  <a:cubicBezTo>
                    <a:pt x="118" y="220"/>
                    <a:pt x="118" y="220"/>
                    <a:pt x="118" y="220"/>
                  </a:cubicBezTo>
                  <a:cubicBezTo>
                    <a:pt x="119" y="220"/>
                    <a:pt x="119" y="220"/>
                    <a:pt x="119" y="220"/>
                  </a:cubicBezTo>
                  <a:cubicBezTo>
                    <a:pt x="120" y="217"/>
                    <a:pt x="120" y="217"/>
                    <a:pt x="120" y="217"/>
                  </a:cubicBezTo>
                  <a:cubicBezTo>
                    <a:pt x="122" y="218"/>
                    <a:pt x="122" y="218"/>
                    <a:pt x="122" y="218"/>
                  </a:cubicBezTo>
                  <a:cubicBezTo>
                    <a:pt x="122" y="216"/>
                    <a:pt x="122" y="216"/>
                    <a:pt x="122" y="216"/>
                  </a:cubicBezTo>
                  <a:cubicBezTo>
                    <a:pt x="123" y="214"/>
                    <a:pt x="123" y="214"/>
                    <a:pt x="123" y="214"/>
                  </a:cubicBezTo>
                  <a:cubicBezTo>
                    <a:pt x="123" y="213"/>
                    <a:pt x="123" y="213"/>
                    <a:pt x="123" y="213"/>
                  </a:cubicBezTo>
                  <a:cubicBezTo>
                    <a:pt x="121" y="213"/>
                    <a:pt x="121" y="213"/>
                    <a:pt x="121" y="213"/>
                  </a:cubicBezTo>
                  <a:cubicBezTo>
                    <a:pt x="120" y="213"/>
                    <a:pt x="120" y="213"/>
                    <a:pt x="120" y="213"/>
                  </a:cubicBezTo>
                  <a:cubicBezTo>
                    <a:pt x="123" y="213"/>
                    <a:pt x="123" y="213"/>
                    <a:pt x="123" y="213"/>
                  </a:cubicBezTo>
                  <a:cubicBezTo>
                    <a:pt x="124" y="212"/>
                    <a:pt x="124" y="212"/>
                    <a:pt x="124" y="212"/>
                  </a:cubicBezTo>
                  <a:cubicBezTo>
                    <a:pt x="125" y="211"/>
                    <a:pt x="125" y="211"/>
                    <a:pt x="125" y="211"/>
                  </a:cubicBezTo>
                  <a:cubicBezTo>
                    <a:pt x="125" y="210"/>
                    <a:pt x="125" y="210"/>
                    <a:pt x="125" y="210"/>
                  </a:cubicBezTo>
                  <a:cubicBezTo>
                    <a:pt x="127" y="208"/>
                    <a:pt x="127" y="208"/>
                    <a:pt x="127" y="208"/>
                  </a:cubicBezTo>
                  <a:cubicBezTo>
                    <a:pt x="127" y="206"/>
                    <a:pt x="127" y="206"/>
                    <a:pt x="127" y="206"/>
                  </a:cubicBezTo>
                  <a:cubicBezTo>
                    <a:pt x="128" y="205"/>
                    <a:pt x="128" y="205"/>
                    <a:pt x="128" y="205"/>
                  </a:cubicBezTo>
                  <a:cubicBezTo>
                    <a:pt x="128" y="201"/>
                    <a:pt x="128" y="201"/>
                    <a:pt x="128" y="201"/>
                  </a:cubicBezTo>
                  <a:cubicBezTo>
                    <a:pt x="130" y="201"/>
                    <a:pt x="130" y="201"/>
                    <a:pt x="130" y="201"/>
                  </a:cubicBezTo>
                  <a:cubicBezTo>
                    <a:pt x="133" y="201"/>
                    <a:pt x="133" y="201"/>
                    <a:pt x="133" y="201"/>
                  </a:cubicBezTo>
                  <a:cubicBezTo>
                    <a:pt x="137" y="199"/>
                    <a:pt x="137" y="199"/>
                    <a:pt x="137" y="199"/>
                  </a:cubicBezTo>
                  <a:cubicBezTo>
                    <a:pt x="137" y="195"/>
                    <a:pt x="137" y="195"/>
                    <a:pt x="137" y="195"/>
                  </a:cubicBezTo>
                  <a:cubicBezTo>
                    <a:pt x="140" y="194"/>
                    <a:pt x="140" y="194"/>
                    <a:pt x="140" y="194"/>
                  </a:cubicBezTo>
                  <a:cubicBezTo>
                    <a:pt x="141" y="192"/>
                    <a:pt x="141" y="192"/>
                    <a:pt x="141" y="192"/>
                  </a:cubicBezTo>
                  <a:cubicBezTo>
                    <a:pt x="143" y="194"/>
                    <a:pt x="143" y="194"/>
                    <a:pt x="143" y="194"/>
                  </a:cubicBezTo>
                  <a:cubicBezTo>
                    <a:pt x="145" y="193"/>
                    <a:pt x="145" y="193"/>
                    <a:pt x="145" y="193"/>
                  </a:cubicBezTo>
                  <a:cubicBezTo>
                    <a:pt x="146" y="192"/>
                    <a:pt x="146" y="192"/>
                    <a:pt x="146" y="192"/>
                  </a:cubicBezTo>
                  <a:cubicBezTo>
                    <a:pt x="147" y="189"/>
                    <a:pt x="147" y="189"/>
                    <a:pt x="147" y="189"/>
                  </a:cubicBezTo>
                  <a:cubicBezTo>
                    <a:pt x="149" y="187"/>
                    <a:pt x="149" y="187"/>
                    <a:pt x="149" y="187"/>
                  </a:cubicBezTo>
                  <a:cubicBezTo>
                    <a:pt x="151" y="187"/>
                    <a:pt x="151" y="187"/>
                    <a:pt x="151" y="187"/>
                  </a:cubicBezTo>
                  <a:cubicBezTo>
                    <a:pt x="152" y="186"/>
                    <a:pt x="152" y="186"/>
                    <a:pt x="152" y="186"/>
                  </a:cubicBezTo>
                  <a:cubicBezTo>
                    <a:pt x="154" y="185"/>
                    <a:pt x="154" y="185"/>
                    <a:pt x="154" y="185"/>
                  </a:cubicBezTo>
                  <a:cubicBezTo>
                    <a:pt x="155" y="183"/>
                    <a:pt x="155" y="183"/>
                    <a:pt x="155" y="183"/>
                  </a:cubicBezTo>
                  <a:cubicBezTo>
                    <a:pt x="156" y="183"/>
                    <a:pt x="156" y="183"/>
                    <a:pt x="156" y="183"/>
                  </a:cubicBezTo>
                  <a:cubicBezTo>
                    <a:pt x="157" y="181"/>
                    <a:pt x="157" y="181"/>
                    <a:pt x="157" y="181"/>
                  </a:cubicBezTo>
                  <a:cubicBezTo>
                    <a:pt x="159" y="180"/>
                    <a:pt x="159" y="180"/>
                    <a:pt x="159" y="180"/>
                  </a:cubicBezTo>
                  <a:cubicBezTo>
                    <a:pt x="160" y="175"/>
                    <a:pt x="160" y="175"/>
                    <a:pt x="160" y="175"/>
                  </a:cubicBezTo>
                  <a:cubicBezTo>
                    <a:pt x="161" y="173"/>
                    <a:pt x="161" y="173"/>
                    <a:pt x="161" y="173"/>
                  </a:cubicBezTo>
                  <a:cubicBezTo>
                    <a:pt x="162" y="171"/>
                    <a:pt x="162" y="171"/>
                    <a:pt x="162" y="171"/>
                  </a:cubicBezTo>
                  <a:cubicBezTo>
                    <a:pt x="163" y="169"/>
                    <a:pt x="163" y="169"/>
                    <a:pt x="163" y="169"/>
                  </a:cubicBezTo>
                  <a:cubicBezTo>
                    <a:pt x="164" y="167"/>
                    <a:pt x="164" y="167"/>
                    <a:pt x="164" y="167"/>
                  </a:cubicBezTo>
                  <a:cubicBezTo>
                    <a:pt x="165" y="165"/>
                    <a:pt x="165" y="165"/>
                    <a:pt x="165" y="165"/>
                  </a:cubicBezTo>
                  <a:cubicBezTo>
                    <a:pt x="166" y="161"/>
                    <a:pt x="166" y="161"/>
                    <a:pt x="166" y="161"/>
                  </a:cubicBezTo>
                  <a:cubicBezTo>
                    <a:pt x="167" y="160"/>
                    <a:pt x="167" y="160"/>
                    <a:pt x="167" y="160"/>
                  </a:cubicBezTo>
                  <a:cubicBezTo>
                    <a:pt x="168" y="161"/>
                    <a:pt x="168" y="161"/>
                    <a:pt x="168" y="161"/>
                  </a:cubicBezTo>
                  <a:cubicBezTo>
                    <a:pt x="168" y="164"/>
                    <a:pt x="168" y="164"/>
                    <a:pt x="168" y="164"/>
                  </a:cubicBezTo>
                  <a:cubicBezTo>
                    <a:pt x="169" y="163"/>
                    <a:pt x="169" y="163"/>
                    <a:pt x="169" y="163"/>
                  </a:cubicBezTo>
                  <a:cubicBezTo>
                    <a:pt x="170" y="160"/>
                    <a:pt x="170" y="160"/>
                    <a:pt x="170" y="160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169" y="158"/>
                    <a:pt x="169" y="158"/>
                    <a:pt x="169" y="158"/>
                  </a:cubicBezTo>
                  <a:cubicBezTo>
                    <a:pt x="168" y="156"/>
                    <a:pt x="168" y="156"/>
                    <a:pt x="168" y="156"/>
                  </a:cubicBezTo>
                  <a:cubicBezTo>
                    <a:pt x="167" y="155"/>
                    <a:pt x="167" y="155"/>
                    <a:pt x="167" y="155"/>
                  </a:cubicBezTo>
                  <a:cubicBezTo>
                    <a:pt x="165" y="154"/>
                    <a:pt x="165" y="154"/>
                    <a:pt x="165" y="154"/>
                  </a:cubicBezTo>
                  <a:cubicBezTo>
                    <a:pt x="164" y="152"/>
                    <a:pt x="164" y="152"/>
                    <a:pt x="164" y="152"/>
                  </a:cubicBezTo>
                  <a:cubicBezTo>
                    <a:pt x="163" y="151"/>
                    <a:pt x="163" y="151"/>
                    <a:pt x="163" y="151"/>
                  </a:cubicBezTo>
                  <a:cubicBezTo>
                    <a:pt x="164" y="150"/>
                    <a:pt x="164" y="150"/>
                    <a:pt x="164" y="150"/>
                  </a:cubicBezTo>
                  <a:cubicBezTo>
                    <a:pt x="163" y="148"/>
                    <a:pt x="163" y="148"/>
                    <a:pt x="163" y="148"/>
                  </a:cubicBezTo>
                  <a:cubicBezTo>
                    <a:pt x="162" y="147"/>
                    <a:pt x="162" y="147"/>
                    <a:pt x="162" y="147"/>
                  </a:cubicBezTo>
                  <a:cubicBezTo>
                    <a:pt x="162" y="146"/>
                    <a:pt x="162" y="146"/>
                    <a:pt x="162" y="146"/>
                  </a:cubicBezTo>
                  <a:cubicBezTo>
                    <a:pt x="163" y="145"/>
                    <a:pt x="163" y="145"/>
                    <a:pt x="163" y="145"/>
                  </a:cubicBezTo>
                  <a:cubicBezTo>
                    <a:pt x="163" y="143"/>
                    <a:pt x="163" y="143"/>
                    <a:pt x="163" y="143"/>
                  </a:cubicBezTo>
                  <a:cubicBezTo>
                    <a:pt x="166" y="142"/>
                    <a:pt x="166" y="142"/>
                    <a:pt x="166" y="142"/>
                  </a:cubicBezTo>
                  <a:cubicBezTo>
                    <a:pt x="168" y="134"/>
                    <a:pt x="169" y="134"/>
                    <a:pt x="165" y="129"/>
                  </a:cubicBezTo>
                  <a:cubicBezTo>
                    <a:pt x="165" y="128"/>
                    <a:pt x="165" y="128"/>
                    <a:pt x="165" y="128"/>
                  </a:cubicBezTo>
                  <a:cubicBezTo>
                    <a:pt x="167" y="127"/>
                    <a:pt x="167" y="127"/>
                    <a:pt x="167" y="127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68" y="124"/>
                    <a:pt x="168" y="124"/>
                    <a:pt x="168" y="124"/>
                  </a:cubicBezTo>
                  <a:cubicBezTo>
                    <a:pt x="169" y="124"/>
                    <a:pt x="169" y="124"/>
                    <a:pt x="169" y="124"/>
                  </a:cubicBezTo>
                  <a:cubicBezTo>
                    <a:pt x="170" y="124"/>
                    <a:pt x="170" y="124"/>
                    <a:pt x="170" y="124"/>
                  </a:cubicBezTo>
                  <a:cubicBezTo>
                    <a:pt x="171" y="124"/>
                    <a:pt x="171" y="124"/>
                    <a:pt x="171" y="124"/>
                  </a:cubicBezTo>
                  <a:cubicBezTo>
                    <a:pt x="172" y="124"/>
                    <a:pt x="172" y="124"/>
                    <a:pt x="172" y="124"/>
                  </a:cubicBezTo>
                  <a:cubicBezTo>
                    <a:pt x="172" y="122"/>
                    <a:pt x="172" y="122"/>
                    <a:pt x="172" y="122"/>
                  </a:cubicBezTo>
                  <a:cubicBezTo>
                    <a:pt x="171" y="121"/>
                    <a:pt x="171" y="121"/>
                    <a:pt x="171" y="121"/>
                  </a:cubicBezTo>
                  <a:cubicBezTo>
                    <a:pt x="172" y="121"/>
                    <a:pt x="172" y="121"/>
                    <a:pt x="172" y="121"/>
                  </a:cubicBezTo>
                  <a:cubicBezTo>
                    <a:pt x="174" y="120"/>
                    <a:pt x="174" y="120"/>
                    <a:pt x="174" y="120"/>
                  </a:cubicBezTo>
                  <a:cubicBezTo>
                    <a:pt x="174" y="119"/>
                    <a:pt x="174" y="119"/>
                    <a:pt x="174" y="119"/>
                  </a:cubicBezTo>
                  <a:cubicBezTo>
                    <a:pt x="172" y="117"/>
                    <a:pt x="172" y="117"/>
                    <a:pt x="172" y="117"/>
                  </a:cubicBezTo>
                  <a:cubicBezTo>
                    <a:pt x="171" y="115"/>
                    <a:pt x="171" y="115"/>
                    <a:pt x="171" y="115"/>
                  </a:cubicBezTo>
                  <a:cubicBezTo>
                    <a:pt x="171" y="114"/>
                    <a:pt x="171" y="114"/>
                    <a:pt x="171" y="114"/>
                  </a:cubicBezTo>
                  <a:cubicBezTo>
                    <a:pt x="174" y="116"/>
                    <a:pt x="174" y="116"/>
                    <a:pt x="174" y="116"/>
                  </a:cubicBezTo>
                  <a:cubicBezTo>
                    <a:pt x="175" y="118"/>
                    <a:pt x="175" y="118"/>
                    <a:pt x="175" y="118"/>
                  </a:cubicBezTo>
                  <a:cubicBezTo>
                    <a:pt x="176" y="118"/>
                    <a:pt x="176" y="118"/>
                    <a:pt x="176" y="118"/>
                  </a:cubicBezTo>
                  <a:cubicBezTo>
                    <a:pt x="176" y="116"/>
                    <a:pt x="176" y="116"/>
                    <a:pt x="176" y="116"/>
                  </a:cubicBezTo>
                  <a:cubicBezTo>
                    <a:pt x="176" y="114"/>
                    <a:pt x="176" y="114"/>
                    <a:pt x="176" y="114"/>
                  </a:cubicBezTo>
                  <a:cubicBezTo>
                    <a:pt x="176" y="114"/>
                    <a:pt x="176" y="114"/>
                    <a:pt x="176" y="114"/>
                  </a:cubicBezTo>
                  <a:cubicBezTo>
                    <a:pt x="177" y="113"/>
                    <a:pt x="177" y="113"/>
                    <a:pt x="177" y="113"/>
                  </a:cubicBezTo>
                  <a:cubicBezTo>
                    <a:pt x="177" y="111"/>
                    <a:pt x="177" y="111"/>
                    <a:pt x="177" y="111"/>
                  </a:cubicBezTo>
                  <a:cubicBezTo>
                    <a:pt x="176" y="108"/>
                    <a:pt x="176" y="108"/>
                    <a:pt x="176" y="108"/>
                  </a:cubicBezTo>
                  <a:cubicBezTo>
                    <a:pt x="178" y="108"/>
                    <a:pt x="178" y="108"/>
                    <a:pt x="178" y="108"/>
                  </a:cubicBezTo>
                  <a:cubicBezTo>
                    <a:pt x="178" y="108"/>
                    <a:pt x="178" y="108"/>
                    <a:pt x="178" y="108"/>
                  </a:cubicBezTo>
                  <a:cubicBezTo>
                    <a:pt x="179" y="108"/>
                    <a:pt x="179" y="108"/>
                    <a:pt x="179" y="108"/>
                  </a:cubicBezTo>
                  <a:cubicBezTo>
                    <a:pt x="179" y="109"/>
                    <a:pt x="179" y="109"/>
                    <a:pt x="179" y="109"/>
                  </a:cubicBezTo>
                  <a:cubicBezTo>
                    <a:pt x="180" y="110"/>
                    <a:pt x="180" y="110"/>
                    <a:pt x="180" y="110"/>
                  </a:cubicBezTo>
                  <a:cubicBezTo>
                    <a:pt x="181" y="111"/>
                    <a:pt x="181" y="111"/>
                    <a:pt x="181" y="111"/>
                  </a:cubicBezTo>
                  <a:cubicBezTo>
                    <a:pt x="181" y="108"/>
                    <a:pt x="181" y="108"/>
                    <a:pt x="181" y="108"/>
                  </a:cubicBezTo>
                  <a:cubicBezTo>
                    <a:pt x="182" y="107"/>
                    <a:pt x="182" y="107"/>
                    <a:pt x="182" y="107"/>
                  </a:cubicBezTo>
                  <a:cubicBezTo>
                    <a:pt x="184" y="108"/>
                    <a:pt x="184" y="108"/>
                    <a:pt x="184" y="108"/>
                  </a:cubicBezTo>
                  <a:cubicBezTo>
                    <a:pt x="184" y="109"/>
                    <a:pt x="184" y="109"/>
                    <a:pt x="184" y="109"/>
                  </a:cubicBezTo>
                  <a:cubicBezTo>
                    <a:pt x="185" y="111"/>
                    <a:pt x="185" y="111"/>
                    <a:pt x="185" y="111"/>
                  </a:cubicBezTo>
                  <a:cubicBezTo>
                    <a:pt x="186" y="110"/>
                    <a:pt x="186" y="110"/>
                    <a:pt x="186" y="110"/>
                  </a:cubicBezTo>
                  <a:cubicBezTo>
                    <a:pt x="188" y="111"/>
                    <a:pt x="188" y="111"/>
                    <a:pt x="188" y="111"/>
                  </a:cubicBezTo>
                  <a:cubicBezTo>
                    <a:pt x="189" y="108"/>
                    <a:pt x="189" y="108"/>
                    <a:pt x="189" y="108"/>
                  </a:cubicBezTo>
                  <a:cubicBezTo>
                    <a:pt x="194" y="107"/>
                    <a:pt x="194" y="107"/>
                    <a:pt x="194" y="107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8" y="108"/>
                    <a:pt x="198" y="108"/>
                    <a:pt x="198" y="108"/>
                  </a:cubicBezTo>
                  <a:cubicBezTo>
                    <a:pt x="200" y="110"/>
                    <a:pt x="200" y="110"/>
                    <a:pt x="200" y="110"/>
                  </a:cubicBezTo>
                  <a:cubicBezTo>
                    <a:pt x="201" y="108"/>
                    <a:pt x="201" y="108"/>
                    <a:pt x="201" y="108"/>
                  </a:cubicBezTo>
                  <a:cubicBezTo>
                    <a:pt x="202" y="107"/>
                    <a:pt x="202" y="107"/>
                    <a:pt x="202" y="107"/>
                  </a:cubicBezTo>
                  <a:cubicBezTo>
                    <a:pt x="199" y="98"/>
                    <a:pt x="190" y="92"/>
                    <a:pt x="196" y="82"/>
                  </a:cubicBezTo>
                  <a:cubicBezTo>
                    <a:pt x="196" y="80"/>
                    <a:pt x="196" y="80"/>
                    <a:pt x="196" y="80"/>
                  </a:cubicBezTo>
                  <a:cubicBezTo>
                    <a:pt x="196" y="77"/>
                    <a:pt x="196" y="77"/>
                    <a:pt x="196" y="77"/>
                  </a:cubicBezTo>
                  <a:cubicBezTo>
                    <a:pt x="194" y="74"/>
                    <a:pt x="194" y="74"/>
                    <a:pt x="194" y="74"/>
                  </a:cubicBezTo>
                  <a:cubicBezTo>
                    <a:pt x="192" y="70"/>
                    <a:pt x="192" y="70"/>
                    <a:pt x="192" y="70"/>
                  </a:cubicBezTo>
                  <a:cubicBezTo>
                    <a:pt x="189" y="66"/>
                    <a:pt x="189" y="66"/>
                    <a:pt x="189" y="66"/>
                  </a:cubicBezTo>
                  <a:cubicBezTo>
                    <a:pt x="188" y="62"/>
                    <a:pt x="188" y="62"/>
                    <a:pt x="188" y="62"/>
                  </a:cubicBezTo>
                  <a:cubicBezTo>
                    <a:pt x="189" y="59"/>
                    <a:pt x="189" y="59"/>
                    <a:pt x="189" y="59"/>
                  </a:cubicBezTo>
                  <a:cubicBezTo>
                    <a:pt x="189" y="57"/>
                    <a:pt x="189" y="57"/>
                    <a:pt x="189" y="57"/>
                  </a:cubicBezTo>
                  <a:cubicBezTo>
                    <a:pt x="188" y="53"/>
                    <a:pt x="188" y="53"/>
                    <a:pt x="188" y="53"/>
                  </a:cubicBezTo>
                  <a:cubicBezTo>
                    <a:pt x="187" y="52"/>
                    <a:pt x="187" y="52"/>
                    <a:pt x="187" y="52"/>
                  </a:cubicBezTo>
                  <a:cubicBezTo>
                    <a:pt x="186" y="48"/>
                    <a:pt x="186" y="48"/>
                    <a:pt x="186" y="48"/>
                  </a:cubicBezTo>
                  <a:cubicBezTo>
                    <a:pt x="185" y="43"/>
                    <a:pt x="185" y="43"/>
                    <a:pt x="185" y="43"/>
                  </a:cubicBezTo>
                  <a:cubicBezTo>
                    <a:pt x="185" y="40"/>
                    <a:pt x="185" y="40"/>
                    <a:pt x="185" y="40"/>
                  </a:cubicBezTo>
                  <a:cubicBezTo>
                    <a:pt x="186" y="36"/>
                    <a:pt x="186" y="36"/>
                    <a:pt x="186" y="36"/>
                  </a:cubicBezTo>
                  <a:cubicBezTo>
                    <a:pt x="185" y="35"/>
                    <a:pt x="185" y="35"/>
                    <a:pt x="185" y="35"/>
                  </a:cubicBezTo>
                  <a:cubicBezTo>
                    <a:pt x="183" y="31"/>
                    <a:pt x="183" y="31"/>
                    <a:pt x="183" y="31"/>
                  </a:cubicBezTo>
                  <a:cubicBezTo>
                    <a:pt x="179" y="27"/>
                    <a:pt x="179" y="27"/>
                    <a:pt x="179" y="27"/>
                  </a:cubicBezTo>
                  <a:cubicBezTo>
                    <a:pt x="176" y="22"/>
                    <a:pt x="176" y="22"/>
                    <a:pt x="176" y="22"/>
                  </a:cubicBezTo>
                  <a:cubicBezTo>
                    <a:pt x="171" y="19"/>
                    <a:pt x="171" y="19"/>
                    <a:pt x="171" y="19"/>
                  </a:cubicBezTo>
                  <a:cubicBezTo>
                    <a:pt x="162" y="18"/>
                    <a:pt x="162" y="18"/>
                    <a:pt x="162" y="18"/>
                  </a:cubicBezTo>
                  <a:cubicBezTo>
                    <a:pt x="156" y="12"/>
                    <a:pt x="149" y="7"/>
                    <a:pt x="143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17" name="Freeform 93"/>
            <p:cNvSpPr>
              <a:spLocks noChangeAspect="1"/>
            </p:cNvSpPr>
            <p:nvPr/>
          </p:nvSpPr>
          <p:spPr bwMode="auto">
            <a:xfrm>
              <a:off x="3813" y="2095"/>
              <a:ext cx="250" cy="592"/>
            </a:xfrm>
            <a:custGeom>
              <a:avLst/>
              <a:gdLst>
                <a:gd name="T0" fmla="*/ 1271 w 202"/>
                <a:gd name="T1" fmla="*/ 224 h 478"/>
                <a:gd name="T2" fmla="*/ 968 w 202"/>
                <a:gd name="T3" fmla="*/ 516 h 478"/>
                <a:gd name="T4" fmla="*/ 697 w 202"/>
                <a:gd name="T5" fmla="*/ 1112 h 478"/>
                <a:gd name="T6" fmla="*/ 465 w 202"/>
                <a:gd name="T7" fmla="*/ 1848 h 478"/>
                <a:gd name="T8" fmla="*/ 238 w 202"/>
                <a:gd name="T9" fmla="*/ 2419 h 478"/>
                <a:gd name="T10" fmla="*/ 257 w 202"/>
                <a:gd name="T11" fmla="*/ 3226 h 478"/>
                <a:gd name="T12" fmla="*/ 32 w 202"/>
                <a:gd name="T13" fmla="*/ 3651 h 478"/>
                <a:gd name="T14" fmla="*/ 1 w 202"/>
                <a:gd name="T15" fmla="*/ 3876 h 478"/>
                <a:gd name="T16" fmla="*/ 77 w 202"/>
                <a:gd name="T17" fmla="*/ 3895 h 478"/>
                <a:gd name="T18" fmla="*/ 109 w 202"/>
                <a:gd name="T19" fmla="*/ 4024 h 478"/>
                <a:gd name="T20" fmla="*/ 135 w 202"/>
                <a:gd name="T21" fmla="*/ 4251 h 478"/>
                <a:gd name="T22" fmla="*/ 228 w 202"/>
                <a:gd name="T23" fmla="*/ 4485 h 478"/>
                <a:gd name="T24" fmla="*/ 256 w 202"/>
                <a:gd name="T25" fmla="*/ 4643 h 478"/>
                <a:gd name="T26" fmla="*/ 277 w 202"/>
                <a:gd name="T27" fmla="*/ 4851 h 478"/>
                <a:gd name="T28" fmla="*/ 282 w 202"/>
                <a:gd name="T29" fmla="*/ 5010 h 478"/>
                <a:gd name="T30" fmla="*/ 574 w 202"/>
                <a:gd name="T31" fmla="*/ 4948 h 478"/>
                <a:gd name="T32" fmla="*/ 748 w 202"/>
                <a:gd name="T33" fmla="*/ 4736 h 478"/>
                <a:gd name="T34" fmla="*/ 998 w 202"/>
                <a:gd name="T35" fmla="*/ 4522 h 478"/>
                <a:gd name="T36" fmla="*/ 1014 w 202"/>
                <a:gd name="T37" fmla="*/ 4202 h 478"/>
                <a:gd name="T38" fmla="*/ 1043 w 202"/>
                <a:gd name="T39" fmla="*/ 4090 h 478"/>
                <a:gd name="T40" fmla="*/ 1026 w 202"/>
                <a:gd name="T41" fmla="*/ 3895 h 478"/>
                <a:gd name="T42" fmla="*/ 1026 w 202"/>
                <a:gd name="T43" fmla="*/ 3824 h 478"/>
                <a:gd name="T44" fmla="*/ 1178 w 202"/>
                <a:gd name="T45" fmla="*/ 3741 h 478"/>
                <a:gd name="T46" fmla="*/ 1282 w 202"/>
                <a:gd name="T47" fmla="*/ 3672 h 478"/>
                <a:gd name="T48" fmla="*/ 1373 w 202"/>
                <a:gd name="T49" fmla="*/ 3538 h 478"/>
                <a:gd name="T50" fmla="*/ 1109 w 202"/>
                <a:gd name="T51" fmla="*/ 3568 h 478"/>
                <a:gd name="T52" fmla="*/ 1026 w 202"/>
                <a:gd name="T53" fmla="*/ 3499 h 478"/>
                <a:gd name="T54" fmla="*/ 1175 w 202"/>
                <a:gd name="T55" fmla="*/ 3511 h 478"/>
                <a:gd name="T56" fmla="*/ 1365 w 202"/>
                <a:gd name="T57" fmla="*/ 3484 h 478"/>
                <a:gd name="T58" fmla="*/ 1271 w 202"/>
                <a:gd name="T59" fmla="*/ 3179 h 478"/>
                <a:gd name="T60" fmla="*/ 1175 w 202"/>
                <a:gd name="T61" fmla="*/ 3105 h 478"/>
                <a:gd name="T62" fmla="*/ 1127 w 202"/>
                <a:gd name="T63" fmla="*/ 3163 h 478"/>
                <a:gd name="T64" fmla="*/ 1103 w 202"/>
                <a:gd name="T65" fmla="*/ 2948 h 478"/>
                <a:gd name="T66" fmla="*/ 1090 w 202"/>
                <a:gd name="T67" fmla="*/ 2733 h 478"/>
                <a:gd name="T68" fmla="*/ 1146 w 202"/>
                <a:gd name="T69" fmla="*/ 2528 h 478"/>
                <a:gd name="T70" fmla="*/ 1175 w 202"/>
                <a:gd name="T71" fmla="*/ 2420 h 478"/>
                <a:gd name="T72" fmla="*/ 1197 w 202"/>
                <a:gd name="T73" fmla="*/ 2289 h 478"/>
                <a:gd name="T74" fmla="*/ 1255 w 202"/>
                <a:gd name="T75" fmla="*/ 2281 h 478"/>
                <a:gd name="T76" fmla="*/ 1282 w 202"/>
                <a:gd name="T77" fmla="*/ 2245 h 478"/>
                <a:gd name="T78" fmla="*/ 1342 w 202"/>
                <a:gd name="T79" fmla="*/ 2112 h 478"/>
                <a:gd name="T80" fmla="*/ 1491 w 202"/>
                <a:gd name="T81" fmla="*/ 2040 h 478"/>
                <a:gd name="T82" fmla="*/ 1605 w 202"/>
                <a:gd name="T83" fmla="*/ 1951 h 478"/>
                <a:gd name="T84" fmla="*/ 1689 w 202"/>
                <a:gd name="T85" fmla="*/ 1806 h 478"/>
                <a:gd name="T86" fmla="*/ 1755 w 202"/>
                <a:gd name="T87" fmla="*/ 1723 h 478"/>
                <a:gd name="T88" fmla="*/ 1720 w 202"/>
                <a:gd name="T89" fmla="*/ 1627 h 478"/>
                <a:gd name="T90" fmla="*/ 1699 w 202"/>
                <a:gd name="T91" fmla="*/ 1530 h 478"/>
                <a:gd name="T92" fmla="*/ 1755 w 202"/>
                <a:gd name="T93" fmla="*/ 1314 h 478"/>
                <a:gd name="T94" fmla="*/ 1800 w 202"/>
                <a:gd name="T95" fmla="*/ 1273 h 478"/>
                <a:gd name="T96" fmla="*/ 1833 w 202"/>
                <a:gd name="T97" fmla="*/ 1236 h 478"/>
                <a:gd name="T98" fmla="*/ 1835 w 202"/>
                <a:gd name="T99" fmla="*/ 1138 h 478"/>
                <a:gd name="T100" fmla="*/ 1891 w 202"/>
                <a:gd name="T101" fmla="*/ 1138 h 478"/>
                <a:gd name="T102" fmla="*/ 1978 w 202"/>
                <a:gd name="T103" fmla="*/ 1138 h 478"/>
                <a:gd name="T104" fmla="*/ 2056 w 202"/>
                <a:gd name="T105" fmla="*/ 866 h 478"/>
                <a:gd name="T106" fmla="*/ 1978 w 202"/>
                <a:gd name="T107" fmla="*/ 613 h 478"/>
                <a:gd name="T108" fmla="*/ 1946 w 202"/>
                <a:gd name="T109" fmla="*/ 378 h 478"/>
                <a:gd name="T110" fmla="*/ 1491 w 202"/>
                <a:gd name="T111" fmla="*/ 0 h 47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02"/>
                <a:gd name="T169" fmla="*/ 0 h 478"/>
                <a:gd name="T170" fmla="*/ 202 w 202"/>
                <a:gd name="T171" fmla="*/ 478 h 47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02" h="478">
                  <a:moveTo>
                    <a:pt x="143" y="0"/>
                  </a:moveTo>
                  <a:cubicBezTo>
                    <a:pt x="139" y="1"/>
                    <a:pt x="139" y="1"/>
                    <a:pt x="139" y="1"/>
                  </a:cubicBezTo>
                  <a:cubicBezTo>
                    <a:pt x="137" y="11"/>
                    <a:pt x="137" y="11"/>
                    <a:pt x="137" y="11"/>
                  </a:cubicBezTo>
                  <a:cubicBezTo>
                    <a:pt x="138" y="21"/>
                    <a:pt x="138" y="21"/>
                    <a:pt x="138" y="21"/>
                  </a:cubicBezTo>
                  <a:cubicBezTo>
                    <a:pt x="133" y="23"/>
                    <a:pt x="133" y="23"/>
                    <a:pt x="133" y="23"/>
                  </a:cubicBezTo>
                  <a:cubicBezTo>
                    <a:pt x="126" y="21"/>
                    <a:pt x="126" y="21"/>
                    <a:pt x="126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06" y="38"/>
                    <a:pt x="106" y="38"/>
                    <a:pt x="106" y="38"/>
                  </a:cubicBezTo>
                  <a:cubicBezTo>
                    <a:pt x="100" y="37"/>
                    <a:pt x="100" y="37"/>
                    <a:pt x="100" y="37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87" y="58"/>
                    <a:pt x="87" y="58"/>
                    <a:pt x="87" y="58"/>
                  </a:cubicBezTo>
                  <a:cubicBezTo>
                    <a:pt x="90" y="67"/>
                    <a:pt x="90" y="67"/>
                    <a:pt x="90" y="67"/>
                  </a:cubicBezTo>
                  <a:cubicBezTo>
                    <a:pt x="85" y="79"/>
                    <a:pt x="85" y="79"/>
                    <a:pt x="85" y="79"/>
                  </a:cubicBezTo>
                  <a:cubicBezTo>
                    <a:pt x="80" y="87"/>
                    <a:pt x="80" y="87"/>
                    <a:pt x="80" y="87"/>
                  </a:cubicBezTo>
                  <a:cubicBezTo>
                    <a:pt x="76" y="94"/>
                    <a:pt x="76" y="94"/>
                    <a:pt x="76" y="94"/>
                  </a:cubicBezTo>
                  <a:cubicBezTo>
                    <a:pt x="73" y="104"/>
                    <a:pt x="73" y="104"/>
                    <a:pt x="73" y="104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2" y="137"/>
                    <a:pt x="62" y="137"/>
                    <a:pt x="62" y="137"/>
                  </a:cubicBezTo>
                  <a:cubicBezTo>
                    <a:pt x="58" y="147"/>
                    <a:pt x="58" y="147"/>
                    <a:pt x="58" y="147"/>
                  </a:cubicBezTo>
                  <a:cubicBezTo>
                    <a:pt x="52" y="156"/>
                    <a:pt x="52" y="156"/>
                    <a:pt x="52" y="156"/>
                  </a:cubicBezTo>
                  <a:cubicBezTo>
                    <a:pt x="56" y="163"/>
                    <a:pt x="56" y="163"/>
                    <a:pt x="56" y="163"/>
                  </a:cubicBezTo>
                  <a:cubicBezTo>
                    <a:pt x="57" y="174"/>
                    <a:pt x="57" y="174"/>
                    <a:pt x="57" y="174"/>
                  </a:cubicBezTo>
                  <a:cubicBezTo>
                    <a:pt x="50" y="178"/>
                    <a:pt x="50" y="178"/>
                    <a:pt x="50" y="178"/>
                  </a:cubicBezTo>
                  <a:cubicBezTo>
                    <a:pt x="45" y="176"/>
                    <a:pt x="45" y="176"/>
                    <a:pt x="45" y="176"/>
                  </a:cubicBezTo>
                  <a:cubicBezTo>
                    <a:pt x="40" y="178"/>
                    <a:pt x="40" y="178"/>
                    <a:pt x="40" y="178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27" y="189"/>
                    <a:pt x="27" y="189"/>
                    <a:pt x="27" y="189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6" y="208"/>
                    <a:pt x="26" y="208"/>
                    <a:pt x="26" y="208"/>
                  </a:cubicBezTo>
                  <a:cubicBezTo>
                    <a:pt x="24" y="219"/>
                    <a:pt x="24" y="219"/>
                    <a:pt x="24" y="219"/>
                  </a:cubicBezTo>
                  <a:cubicBezTo>
                    <a:pt x="23" y="230"/>
                    <a:pt x="23" y="230"/>
                    <a:pt x="23" y="230"/>
                  </a:cubicBezTo>
                  <a:cubicBezTo>
                    <a:pt x="24" y="242"/>
                    <a:pt x="24" y="242"/>
                    <a:pt x="24" y="242"/>
                  </a:cubicBezTo>
                  <a:cubicBezTo>
                    <a:pt x="24" y="255"/>
                    <a:pt x="24" y="255"/>
                    <a:pt x="24" y="255"/>
                  </a:cubicBezTo>
                  <a:cubicBezTo>
                    <a:pt x="33" y="264"/>
                    <a:pt x="33" y="264"/>
                    <a:pt x="33" y="264"/>
                  </a:cubicBezTo>
                  <a:cubicBezTo>
                    <a:pt x="31" y="276"/>
                    <a:pt x="31" y="276"/>
                    <a:pt x="31" y="276"/>
                  </a:cubicBezTo>
                  <a:cubicBezTo>
                    <a:pt x="23" y="281"/>
                    <a:pt x="23" y="281"/>
                    <a:pt x="23" y="281"/>
                  </a:cubicBezTo>
                  <a:cubicBezTo>
                    <a:pt x="27" y="295"/>
                    <a:pt x="27" y="295"/>
                    <a:pt x="27" y="295"/>
                  </a:cubicBezTo>
                  <a:cubicBezTo>
                    <a:pt x="25" y="307"/>
                    <a:pt x="25" y="307"/>
                    <a:pt x="25" y="307"/>
                  </a:cubicBezTo>
                  <a:cubicBezTo>
                    <a:pt x="23" y="317"/>
                    <a:pt x="23" y="317"/>
                    <a:pt x="23" y="317"/>
                  </a:cubicBezTo>
                  <a:cubicBezTo>
                    <a:pt x="18" y="319"/>
                    <a:pt x="18" y="319"/>
                    <a:pt x="18" y="319"/>
                  </a:cubicBezTo>
                  <a:cubicBezTo>
                    <a:pt x="12" y="329"/>
                    <a:pt x="12" y="329"/>
                    <a:pt x="12" y="329"/>
                  </a:cubicBezTo>
                  <a:cubicBezTo>
                    <a:pt x="11" y="341"/>
                    <a:pt x="11" y="341"/>
                    <a:pt x="11" y="341"/>
                  </a:cubicBezTo>
                  <a:cubicBezTo>
                    <a:pt x="8" y="353"/>
                    <a:pt x="8" y="353"/>
                    <a:pt x="8" y="353"/>
                  </a:cubicBezTo>
                  <a:cubicBezTo>
                    <a:pt x="3" y="356"/>
                    <a:pt x="3" y="356"/>
                    <a:pt x="3" y="356"/>
                  </a:cubicBezTo>
                  <a:cubicBezTo>
                    <a:pt x="3" y="347"/>
                    <a:pt x="3" y="347"/>
                    <a:pt x="3" y="347"/>
                  </a:cubicBezTo>
                  <a:cubicBezTo>
                    <a:pt x="2" y="348"/>
                    <a:pt x="2" y="348"/>
                    <a:pt x="2" y="348"/>
                  </a:cubicBezTo>
                  <a:cubicBezTo>
                    <a:pt x="0" y="351"/>
                    <a:pt x="0" y="351"/>
                    <a:pt x="0" y="351"/>
                  </a:cubicBezTo>
                  <a:cubicBezTo>
                    <a:pt x="0" y="355"/>
                    <a:pt x="0" y="355"/>
                    <a:pt x="0" y="355"/>
                  </a:cubicBezTo>
                  <a:cubicBezTo>
                    <a:pt x="1" y="358"/>
                    <a:pt x="1" y="358"/>
                    <a:pt x="1" y="358"/>
                  </a:cubicBezTo>
                  <a:cubicBezTo>
                    <a:pt x="1" y="360"/>
                    <a:pt x="1" y="360"/>
                    <a:pt x="1" y="360"/>
                  </a:cubicBezTo>
                  <a:cubicBezTo>
                    <a:pt x="1" y="365"/>
                    <a:pt x="1" y="365"/>
                    <a:pt x="1" y="365"/>
                  </a:cubicBezTo>
                  <a:cubicBezTo>
                    <a:pt x="1" y="368"/>
                    <a:pt x="1" y="368"/>
                    <a:pt x="1" y="368"/>
                  </a:cubicBezTo>
                  <a:cubicBezTo>
                    <a:pt x="2" y="370"/>
                    <a:pt x="2" y="370"/>
                    <a:pt x="2" y="370"/>
                  </a:cubicBezTo>
                  <a:cubicBezTo>
                    <a:pt x="3" y="371"/>
                    <a:pt x="3" y="371"/>
                    <a:pt x="3" y="371"/>
                  </a:cubicBezTo>
                  <a:cubicBezTo>
                    <a:pt x="4" y="372"/>
                    <a:pt x="4" y="372"/>
                    <a:pt x="4" y="372"/>
                  </a:cubicBezTo>
                  <a:cubicBezTo>
                    <a:pt x="4" y="375"/>
                    <a:pt x="4" y="375"/>
                    <a:pt x="4" y="375"/>
                  </a:cubicBezTo>
                  <a:cubicBezTo>
                    <a:pt x="4" y="376"/>
                    <a:pt x="4" y="376"/>
                    <a:pt x="4" y="376"/>
                  </a:cubicBezTo>
                  <a:cubicBezTo>
                    <a:pt x="6" y="374"/>
                    <a:pt x="6" y="374"/>
                    <a:pt x="6" y="374"/>
                  </a:cubicBezTo>
                  <a:cubicBezTo>
                    <a:pt x="7" y="371"/>
                    <a:pt x="7" y="371"/>
                    <a:pt x="7" y="371"/>
                  </a:cubicBezTo>
                  <a:cubicBezTo>
                    <a:pt x="8" y="373"/>
                    <a:pt x="8" y="373"/>
                    <a:pt x="8" y="373"/>
                  </a:cubicBezTo>
                  <a:cubicBezTo>
                    <a:pt x="7" y="376"/>
                    <a:pt x="7" y="376"/>
                    <a:pt x="7" y="376"/>
                  </a:cubicBezTo>
                  <a:cubicBezTo>
                    <a:pt x="8" y="376"/>
                    <a:pt x="8" y="376"/>
                    <a:pt x="8" y="376"/>
                  </a:cubicBezTo>
                  <a:cubicBezTo>
                    <a:pt x="9" y="377"/>
                    <a:pt x="9" y="377"/>
                    <a:pt x="9" y="377"/>
                  </a:cubicBezTo>
                  <a:cubicBezTo>
                    <a:pt x="7" y="378"/>
                    <a:pt x="7" y="378"/>
                    <a:pt x="7" y="378"/>
                  </a:cubicBezTo>
                  <a:cubicBezTo>
                    <a:pt x="4" y="381"/>
                    <a:pt x="4" y="381"/>
                    <a:pt x="4" y="381"/>
                  </a:cubicBezTo>
                  <a:cubicBezTo>
                    <a:pt x="10" y="383"/>
                    <a:pt x="10" y="383"/>
                    <a:pt x="10" y="383"/>
                  </a:cubicBezTo>
                  <a:cubicBezTo>
                    <a:pt x="10" y="387"/>
                    <a:pt x="10" y="387"/>
                    <a:pt x="10" y="387"/>
                  </a:cubicBezTo>
                  <a:cubicBezTo>
                    <a:pt x="9" y="392"/>
                    <a:pt x="9" y="392"/>
                    <a:pt x="9" y="392"/>
                  </a:cubicBezTo>
                  <a:cubicBezTo>
                    <a:pt x="13" y="391"/>
                    <a:pt x="13" y="391"/>
                    <a:pt x="13" y="391"/>
                  </a:cubicBezTo>
                  <a:cubicBezTo>
                    <a:pt x="13" y="395"/>
                    <a:pt x="13" y="395"/>
                    <a:pt x="13" y="395"/>
                  </a:cubicBezTo>
                  <a:cubicBezTo>
                    <a:pt x="11" y="398"/>
                    <a:pt x="11" y="398"/>
                    <a:pt x="11" y="398"/>
                  </a:cubicBezTo>
                  <a:cubicBezTo>
                    <a:pt x="11" y="401"/>
                    <a:pt x="11" y="401"/>
                    <a:pt x="11" y="401"/>
                  </a:cubicBezTo>
                  <a:cubicBezTo>
                    <a:pt x="12" y="404"/>
                    <a:pt x="12" y="404"/>
                    <a:pt x="12" y="404"/>
                  </a:cubicBezTo>
                  <a:cubicBezTo>
                    <a:pt x="11" y="407"/>
                    <a:pt x="11" y="407"/>
                    <a:pt x="11" y="407"/>
                  </a:cubicBezTo>
                  <a:cubicBezTo>
                    <a:pt x="13" y="407"/>
                    <a:pt x="13" y="407"/>
                    <a:pt x="13" y="407"/>
                  </a:cubicBezTo>
                  <a:cubicBezTo>
                    <a:pt x="14" y="408"/>
                    <a:pt x="14" y="408"/>
                    <a:pt x="14" y="408"/>
                  </a:cubicBezTo>
                  <a:cubicBezTo>
                    <a:pt x="16" y="412"/>
                    <a:pt x="16" y="412"/>
                    <a:pt x="16" y="412"/>
                  </a:cubicBezTo>
                  <a:cubicBezTo>
                    <a:pt x="16" y="417"/>
                    <a:pt x="16" y="417"/>
                    <a:pt x="16" y="417"/>
                  </a:cubicBezTo>
                  <a:cubicBezTo>
                    <a:pt x="18" y="423"/>
                    <a:pt x="18" y="423"/>
                    <a:pt x="18" y="423"/>
                  </a:cubicBezTo>
                  <a:cubicBezTo>
                    <a:pt x="22" y="427"/>
                    <a:pt x="22" y="427"/>
                    <a:pt x="22" y="427"/>
                  </a:cubicBezTo>
                  <a:cubicBezTo>
                    <a:pt x="23" y="430"/>
                    <a:pt x="23" y="430"/>
                    <a:pt x="23" y="430"/>
                  </a:cubicBezTo>
                  <a:cubicBezTo>
                    <a:pt x="27" y="433"/>
                    <a:pt x="27" y="433"/>
                    <a:pt x="27" y="433"/>
                  </a:cubicBezTo>
                  <a:cubicBezTo>
                    <a:pt x="30" y="437"/>
                    <a:pt x="30" y="437"/>
                    <a:pt x="30" y="437"/>
                  </a:cubicBezTo>
                  <a:cubicBezTo>
                    <a:pt x="30" y="440"/>
                    <a:pt x="30" y="440"/>
                    <a:pt x="30" y="440"/>
                  </a:cubicBezTo>
                  <a:cubicBezTo>
                    <a:pt x="27" y="441"/>
                    <a:pt x="27" y="441"/>
                    <a:pt x="27" y="441"/>
                  </a:cubicBezTo>
                  <a:cubicBezTo>
                    <a:pt x="25" y="441"/>
                    <a:pt x="25" y="441"/>
                    <a:pt x="25" y="441"/>
                  </a:cubicBezTo>
                  <a:cubicBezTo>
                    <a:pt x="24" y="442"/>
                    <a:pt x="24" y="442"/>
                    <a:pt x="24" y="442"/>
                  </a:cubicBezTo>
                  <a:cubicBezTo>
                    <a:pt x="26" y="448"/>
                    <a:pt x="26" y="448"/>
                    <a:pt x="26" y="448"/>
                  </a:cubicBezTo>
                  <a:cubicBezTo>
                    <a:pt x="24" y="447"/>
                    <a:pt x="24" y="447"/>
                    <a:pt x="24" y="447"/>
                  </a:cubicBezTo>
                  <a:cubicBezTo>
                    <a:pt x="22" y="446"/>
                    <a:pt x="22" y="446"/>
                    <a:pt x="22" y="446"/>
                  </a:cubicBezTo>
                  <a:cubicBezTo>
                    <a:pt x="21" y="448"/>
                    <a:pt x="21" y="448"/>
                    <a:pt x="21" y="448"/>
                  </a:cubicBezTo>
                  <a:cubicBezTo>
                    <a:pt x="23" y="452"/>
                    <a:pt x="23" y="452"/>
                    <a:pt x="23" y="452"/>
                  </a:cubicBezTo>
                  <a:cubicBezTo>
                    <a:pt x="24" y="455"/>
                    <a:pt x="24" y="455"/>
                    <a:pt x="24" y="455"/>
                  </a:cubicBezTo>
                  <a:cubicBezTo>
                    <a:pt x="26" y="461"/>
                    <a:pt x="26" y="461"/>
                    <a:pt x="26" y="461"/>
                  </a:cubicBezTo>
                  <a:cubicBezTo>
                    <a:pt x="29" y="465"/>
                    <a:pt x="29" y="465"/>
                    <a:pt x="29" y="465"/>
                  </a:cubicBezTo>
                  <a:cubicBezTo>
                    <a:pt x="30" y="468"/>
                    <a:pt x="30" y="468"/>
                    <a:pt x="30" y="468"/>
                  </a:cubicBezTo>
                  <a:cubicBezTo>
                    <a:pt x="29" y="470"/>
                    <a:pt x="29" y="470"/>
                    <a:pt x="29" y="470"/>
                  </a:cubicBezTo>
                  <a:cubicBezTo>
                    <a:pt x="29" y="472"/>
                    <a:pt x="29" y="472"/>
                    <a:pt x="29" y="472"/>
                  </a:cubicBezTo>
                  <a:cubicBezTo>
                    <a:pt x="29" y="474"/>
                    <a:pt x="29" y="474"/>
                    <a:pt x="29" y="474"/>
                  </a:cubicBezTo>
                  <a:cubicBezTo>
                    <a:pt x="27" y="475"/>
                    <a:pt x="27" y="475"/>
                    <a:pt x="27" y="475"/>
                  </a:cubicBezTo>
                  <a:cubicBezTo>
                    <a:pt x="27" y="476"/>
                    <a:pt x="27" y="476"/>
                    <a:pt x="27" y="476"/>
                  </a:cubicBezTo>
                  <a:cubicBezTo>
                    <a:pt x="32" y="476"/>
                    <a:pt x="32" y="476"/>
                    <a:pt x="32" y="476"/>
                  </a:cubicBezTo>
                  <a:cubicBezTo>
                    <a:pt x="35" y="478"/>
                    <a:pt x="35" y="478"/>
                    <a:pt x="35" y="478"/>
                  </a:cubicBezTo>
                  <a:cubicBezTo>
                    <a:pt x="42" y="476"/>
                    <a:pt x="42" y="476"/>
                    <a:pt x="42" y="476"/>
                  </a:cubicBezTo>
                  <a:cubicBezTo>
                    <a:pt x="48" y="476"/>
                    <a:pt x="48" y="476"/>
                    <a:pt x="48" y="476"/>
                  </a:cubicBezTo>
                  <a:cubicBezTo>
                    <a:pt x="52" y="477"/>
                    <a:pt x="52" y="477"/>
                    <a:pt x="52" y="477"/>
                  </a:cubicBezTo>
                  <a:cubicBezTo>
                    <a:pt x="54" y="476"/>
                    <a:pt x="54" y="476"/>
                    <a:pt x="54" y="476"/>
                  </a:cubicBezTo>
                  <a:cubicBezTo>
                    <a:pt x="55" y="471"/>
                    <a:pt x="55" y="471"/>
                    <a:pt x="55" y="471"/>
                  </a:cubicBezTo>
                  <a:cubicBezTo>
                    <a:pt x="54" y="463"/>
                    <a:pt x="54" y="463"/>
                    <a:pt x="54" y="463"/>
                  </a:cubicBezTo>
                  <a:cubicBezTo>
                    <a:pt x="56" y="458"/>
                    <a:pt x="56" y="458"/>
                    <a:pt x="56" y="458"/>
                  </a:cubicBezTo>
                  <a:cubicBezTo>
                    <a:pt x="58" y="454"/>
                    <a:pt x="58" y="454"/>
                    <a:pt x="58" y="454"/>
                  </a:cubicBezTo>
                  <a:cubicBezTo>
                    <a:pt x="62" y="455"/>
                    <a:pt x="62" y="455"/>
                    <a:pt x="62" y="455"/>
                  </a:cubicBezTo>
                  <a:cubicBezTo>
                    <a:pt x="63" y="452"/>
                    <a:pt x="63" y="452"/>
                    <a:pt x="63" y="452"/>
                  </a:cubicBezTo>
                  <a:cubicBezTo>
                    <a:pt x="67" y="450"/>
                    <a:pt x="67" y="450"/>
                    <a:pt x="67" y="450"/>
                  </a:cubicBezTo>
                  <a:cubicBezTo>
                    <a:pt x="72" y="450"/>
                    <a:pt x="72" y="450"/>
                    <a:pt x="72" y="450"/>
                  </a:cubicBezTo>
                  <a:cubicBezTo>
                    <a:pt x="75" y="451"/>
                    <a:pt x="75" y="451"/>
                    <a:pt x="75" y="451"/>
                  </a:cubicBezTo>
                  <a:cubicBezTo>
                    <a:pt x="79" y="450"/>
                    <a:pt x="79" y="450"/>
                    <a:pt x="79" y="450"/>
                  </a:cubicBezTo>
                  <a:cubicBezTo>
                    <a:pt x="83" y="451"/>
                    <a:pt x="83" y="451"/>
                    <a:pt x="83" y="451"/>
                  </a:cubicBezTo>
                  <a:cubicBezTo>
                    <a:pt x="87" y="451"/>
                    <a:pt x="87" y="451"/>
                    <a:pt x="87" y="451"/>
                  </a:cubicBezTo>
                  <a:cubicBezTo>
                    <a:pt x="89" y="444"/>
                    <a:pt x="89" y="444"/>
                    <a:pt x="89" y="444"/>
                  </a:cubicBezTo>
                  <a:cubicBezTo>
                    <a:pt x="92" y="436"/>
                    <a:pt x="92" y="436"/>
                    <a:pt x="92" y="436"/>
                  </a:cubicBezTo>
                  <a:cubicBezTo>
                    <a:pt x="95" y="430"/>
                    <a:pt x="95" y="430"/>
                    <a:pt x="95" y="430"/>
                  </a:cubicBezTo>
                  <a:cubicBezTo>
                    <a:pt x="95" y="423"/>
                    <a:pt x="95" y="423"/>
                    <a:pt x="95" y="423"/>
                  </a:cubicBezTo>
                  <a:cubicBezTo>
                    <a:pt x="96" y="418"/>
                    <a:pt x="96" y="418"/>
                    <a:pt x="96" y="418"/>
                  </a:cubicBezTo>
                  <a:cubicBezTo>
                    <a:pt x="96" y="414"/>
                    <a:pt x="96" y="414"/>
                    <a:pt x="96" y="414"/>
                  </a:cubicBezTo>
                  <a:cubicBezTo>
                    <a:pt x="97" y="410"/>
                    <a:pt x="97" y="410"/>
                    <a:pt x="97" y="410"/>
                  </a:cubicBezTo>
                  <a:cubicBezTo>
                    <a:pt x="99" y="406"/>
                    <a:pt x="99" y="406"/>
                    <a:pt x="99" y="406"/>
                  </a:cubicBezTo>
                  <a:cubicBezTo>
                    <a:pt x="99" y="402"/>
                    <a:pt x="99" y="402"/>
                    <a:pt x="99" y="402"/>
                  </a:cubicBezTo>
                  <a:cubicBezTo>
                    <a:pt x="97" y="400"/>
                    <a:pt x="97" y="400"/>
                    <a:pt x="97" y="400"/>
                  </a:cubicBezTo>
                  <a:cubicBezTo>
                    <a:pt x="99" y="397"/>
                    <a:pt x="99" y="397"/>
                    <a:pt x="99" y="397"/>
                  </a:cubicBezTo>
                  <a:cubicBezTo>
                    <a:pt x="99" y="394"/>
                    <a:pt x="99" y="394"/>
                    <a:pt x="99" y="394"/>
                  </a:cubicBezTo>
                  <a:cubicBezTo>
                    <a:pt x="97" y="391"/>
                    <a:pt x="97" y="391"/>
                    <a:pt x="97" y="391"/>
                  </a:cubicBezTo>
                  <a:cubicBezTo>
                    <a:pt x="96" y="390"/>
                    <a:pt x="96" y="390"/>
                    <a:pt x="96" y="390"/>
                  </a:cubicBezTo>
                  <a:cubicBezTo>
                    <a:pt x="97" y="388"/>
                    <a:pt x="97" y="388"/>
                    <a:pt x="97" y="388"/>
                  </a:cubicBezTo>
                  <a:cubicBezTo>
                    <a:pt x="99" y="389"/>
                    <a:pt x="99" y="389"/>
                    <a:pt x="99" y="389"/>
                  </a:cubicBezTo>
                  <a:cubicBezTo>
                    <a:pt x="100" y="389"/>
                    <a:pt x="100" y="389"/>
                    <a:pt x="100" y="389"/>
                  </a:cubicBezTo>
                  <a:cubicBezTo>
                    <a:pt x="99" y="386"/>
                    <a:pt x="99" y="386"/>
                    <a:pt x="99" y="386"/>
                  </a:cubicBezTo>
                  <a:cubicBezTo>
                    <a:pt x="99" y="385"/>
                    <a:pt x="99" y="385"/>
                    <a:pt x="99" y="385"/>
                  </a:cubicBezTo>
                  <a:cubicBezTo>
                    <a:pt x="101" y="383"/>
                    <a:pt x="101" y="383"/>
                    <a:pt x="101" y="383"/>
                  </a:cubicBezTo>
                  <a:cubicBezTo>
                    <a:pt x="100" y="382"/>
                    <a:pt x="100" y="382"/>
                    <a:pt x="100" y="382"/>
                  </a:cubicBezTo>
                  <a:cubicBezTo>
                    <a:pt x="101" y="374"/>
                    <a:pt x="103" y="375"/>
                    <a:pt x="95" y="371"/>
                  </a:cubicBezTo>
                  <a:cubicBezTo>
                    <a:pt x="95" y="370"/>
                    <a:pt x="95" y="370"/>
                    <a:pt x="95" y="370"/>
                  </a:cubicBezTo>
                  <a:cubicBezTo>
                    <a:pt x="98" y="371"/>
                    <a:pt x="98" y="371"/>
                    <a:pt x="98" y="371"/>
                  </a:cubicBezTo>
                  <a:cubicBezTo>
                    <a:pt x="102" y="371"/>
                    <a:pt x="102" y="371"/>
                    <a:pt x="102" y="371"/>
                  </a:cubicBezTo>
                  <a:cubicBezTo>
                    <a:pt x="102" y="369"/>
                    <a:pt x="102" y="369"/>
                    <a:pt x="102" y="369"/>
                  </a:cubicBezTo>
                  <a:cubicBezTo>
                    <a:pt x="99" y="366"/>
                    <a:pt x="99" y="366"/>
                    <a:pt x="99" y="366"/>
                  </a:cubicBezTo>
                  <a:cubicBezTo>
                    <a:pt x="95" y="365"/>
                    <a:pt x="95" y="365"/>
                    <a:pt x="95" y="365"/>
                  </a:cubicBezTo>
                  <a:cubicBezTo>
                    <a:pt x="90" y="365"/>
                    <a:pt x="90" y="365"/>
                    <a:pt x="90" y="365"/>
                  </a:cubicBezTo>
                  <a:cubicBezTo>
                    <a:pt x="90" y="364"/>
                    <a:pt x="90" y="364"/>
                    <a:pt x="90" y="364"/>
                  </a:cubicBezTo>
                  <a:cubicBezTo>
                    <a:pt x="98" y="363"/>
                    <a:pt x="98" y="363"/>
                    <a:pt x="98" y="363"/>
                  </a:cubicBezTo>
                  <a:cubicBezTo>
                    <a:pt x="102" y="364"/>
                    <a:pt x="102" y="364"/>
                    <a:pt x="102" y="364"/>
                  </a:cubicBezTo>
                  <a:cubicBezTo>
                    <a:pt x="104" y="363"/>
                    <a:pt x="104" y="363"/>
                    <a:pt x="104" y="363"/>
                  </a:cubicBezTo>
                  <a:cubicBezTo>
                    <a:pt x="105" y="360"/>
                    <a:pt x="105" y="360"/>
                    <a:pt x="105" y="360"/>
                  </a:cubicBezTo>
                  <a:cubicBezTo>
                    <a:pt x="107" y="359"/>
                    <a:pt x="107" y="359"/>
                    <a:pt x="107" y="359"/>
                  </a:cubicBezTo>
                  <a:cubicBezTo>
                    <a:pt x="109" y="360"/>
                    <a:pt x="109" y="360"/>
                    <a:pt x="109" y="360"/>
                  </a:cubicBezTo>
                  <a:cubicBezTo>
                    <a:pt x="111" y="358"/>
                    <a:pt x="111" y="358"/>
                    <a:pt x="111" y="358"/>
                  </a:cubicBezTo>
                  <a:cubicBezTo>
                    <a:pt x="113" y="356"/>
                    <a:pt x="113" y="356"/>
                    <a:pt x="113" y="356"/>
                  </a:cubicBezTo>
                  <a:cubicBezTo>
                    <a:pt x="115" y="353"/>
                    <a:pt x="115" y="353"/>
                    <a:pt x="115" y="353"/>
                  </a:cubicBezTo>
                  <a:cubicBezTo>
                    <a:pt x="115" y="349"/>
                    <a:pt x="115" y="349"/>
                    <a:pt x="115" y="349"/>
                  </a:cubicBezTo>
                  <a:cubicBezTo>
                    <a:pt x="117" y="350"/>
                    <a:pt x="117" y="350"/>
                    <a:pt x="117" y="350"/>
                  </a:cubicBezTo>
                  <a:cubicBezTo>
                    <a:pt x="117" y="354"/>
                    <a:pt x="117" y="354"/>
                    <a:pt x="117" y="354"/>
                  </a:cubicBezTo>
                  <a:cubicBezTo>
                    <a:pt x="118" y="354"/>
                    <a:pt x="118" y="354"/>
                    <a:pt x="118" y="354"/>
                  </a:cubicBezTo>
                  <a:cubicBezTo>
                    <a:pt x="121" y="354"/>
                    <a:pt x="121" y="354"/>
                    <a:pt x="121" y="354"/>
                  </a:cubicBezTo>
                  <a:cubicBezTo>
                    <a:pt x="123" y="349"/>
                    <a:pt x="123" y="349"/>
                    <a:pt x="123" y="349"/>
                  </a:cubicBezTo>
                  <a:cubicBezTo>
                    <a:pt x="128" y="345"/>
                    <a:pt x="128" y="345"/>
                    <a:pt x="128" y="345"/>
                  </a:cubicBezTo>
                  <a:cubicBezTo>
                    <a:pt x="127" y="341"/>
                    <a:pt x="127" y="341"/>
                    <a:pt x="127" y="341"/>
                  </a:cubicBezTo>
                  <a:cubicBezTo>
                    <a:pt x="128" y="343"/>
                    <a:pt x="128" y="343"/>
                    <a:pt x="128" y="343"/>
                  </a:cubicBezTo>
                  <a:cubicBezTo>
                    <a:pt x="130" y="343"/>
                    <a:pt x="130" y="343"/>
                    <a:pt x="130" y="343"/>
                  </a:cubicBezTo>
                  <a:cubicBezTo>
                    <a:pt x="130" y="341"/>
                    <a:pt x="130" y="341"/>
                    <a:pt x="130" y="341"/>
                  </a:cubicBezTo>
                  <a:cubicBezTo>
                    <a:pt x="132" y="339"/>
                    <a:pt x="132" y="339"/>
                    <a:pt x="132" y="339"/>
                  </a:cubicBezTo>
                  <a:cubicBezTo>
                    <a:pt x="132" y="337"/>
                    <a:pt x="132" y="337"/>
                    <a:pt x="132" y="337"/>
                  </a:cubicBezTo>
                  <a:cubicBezTo>
                    <a:pt x="130" y="338"/>
                    <a:pt x="130" y="338"/>
                    <a:pt x="130" y="338"/>
                  </a:cubicBezTo>
                  <a:cubicBezTo>
                    <a:pt x="127" y="339"/>
                    <a:pt x="127" y="339"/>
                    <a:pt x="127" y="339"/>
                  </a:cubicBezTo>
                  <a:cubicBezTo>
                    <a:pt x="115" y="342"/>
                    <a:pt x="115" y="342"/>
                    <a:pt x="115" y="342"/>
                  </a:cubicBezTo>
                  <a:cubicBezTo>
                    <a:pt x="111" y="341"/>
                    <a:pt x="111" y="341"/>
                    <a:pt x="111" y="341"/>
                  </a:cubicBezTo>
                  <a:cubicBezTo>
                    <a:pt x="110" y="342"/>
                    <a:pt x="110" y="342"/>
                    <a:pt x="110" y="342"/>
                  </a:cubicBezTo>
                  <a:cubicBezTo>
                    <a:pt x="109" y="340"/>
                    <a:pt x="109" y="340"/>
                    <a:pt x="109" y="340"/>
                  </a:cubicBezTo>
                  <a:cubicBezTo>
                    <a:pt x="107" y="339"/>
                    <a:pt x="107" y="339"/>
                    <a:pt x="107" y="339"/>
                  </a:cubicBezTo>
                  <a:cubicBezTo>
                    <a:pt x="103" y="337"/>
                    <a:pt x="103" y="337"/>
                    <a:pt x="103" y="337"/>
                  </a:cubicBezTo>
                  <a:cubicBezTo>
                    <a:pt x="99" y="335"/>
                    <a:pt x="99" y="335"/>
                    <a:pt x="99" y="335"/>
                  </a:cubicBezTo>
                  <a:cubicBezTo>
                    <a:pt x="94" y="336"/>
                    <a:pt x="94" y="336"/>
                    <a:pt x="94" y="336"/>
                  </a:cubicBezTo>
                  <a:cubicBezTo>
                    <a:pt x="92" y="335"/>
                    <a:pt x="92" y="335"/>
                    <a:pt x="92" y="335"/>
                  </a:cubicBezTo>
                  <a:cubicBezTo>
                    <a:pt x="94" y="334"/>
                    <a:pt x="94" y="334"/>
                    <a:pt x="94" y="334"/>
                  </a:cubicBezTo>
                  <a:cubicBezTo>
                    <a:pt x="96" y="332"/>
                    <a:pt x="96" y="332"/>
                    <a:pt x="96" y="332"/>
                  </a:cubicBezTo>
                  <a:cubicBezTo>
                    <a:pt x="98" y="333"/>
                    <a:pt x="98" y="333"/>
                    <a:pt x="98" y="333"/>
                  </a:cubicBezTo>
                  <a:cubicBezTo>
                    <a:pt x="100" y="332"/>
                    <a:pt x="100" y="332"/>
                    <a:pt x="100" y="332"/>
                  </a:cubicBezTo>
                  <a:cubicBezTo>
                    <a:pt x="104" y="332"/>
                    <a:pt x="104" y="332"/>
                    <a:pt x="104" y="332"/>
                  </a:cubicBezTo>
                  <a:cubicBezTo>
                    <a:pt x="104" y="332"/>
                    <a:pt x="104" y="332"/>
                    <a:pt x="104" y="332"/>
                  </a:cubicBezTo>
                  <a:cubicBezTo>
                    <a:pt x="108" y="335"/>
                    <a:pt x="108" y="335"/>
                    <a:pt x="108" y="335"/>
                  </a:cubicBezTo>
                  <a:cubicBezTo>
                    <a:pt x="110" y="334"/>
                    <a:pt x="110" y="334"/>
                    <a:pt x="110" y="334"/>
                  </a:cubicBezTo>
                  <a:cubicBezTo>
                    <a:pt x="110" y="333"/>
                    <a:pt x="110" y="333"/>
                    <a:pt x="110" y="333"/>
                  </a:cubicBezTo>
                  <a:cubicBezTo>
                    <a:pt x="112" y="334"/>
                    <a:pt x="112" y="334"/>
                    <a:pt x="112" y="334"/>
                  </a:cubicBezTo>
                  <a:cubicBezTo>
                    <a:pt x="115" y="335"/>
                    <a:pt x="115" y="335"/>
                    <a:pt x="115" y="335"/>
                  </a:cubicBezTo>
                  <a:cubicBezTo>
                    <a:pt x="116" y="333"/>
                    <a:pt x="116" y="333"/>
                    <a:pt x="116" y="333"/>
                  </a:cubicBezTo>
                  <a:cubicBezTo>
                    <a:pt x="117" y="334"/>
                    <a:pt x="117" y="334"/>
                    <a:pt x="117" y="334"/>
                  </a:cubicBezTo>
                  <a:cubicBezTo>
                    <a:pt x="118" y="337"/>
                    <a:pt x="118" y="337"/>
                    <a:pt x="118" y="337"/>
                  </a:cubicBezTo>
                  <a:cubicBezTo>
                    <a:pt x="121" y="338"/>
                    <a:pt x="121" y="338"/>
                    <a:pt x="121" y="338"/>
                  </a:cubicBezTo>
                  <a:cubicBezTo>
                    <a:pt x="128" y="334"/>
                    <a:pt x="128" y="334"/>
                    <a:pt x="128" y="334"/>
                  </a:cubicBezTo>
                  <a:cubicBezTo>
                    <a:pt x="131" y="332"/>
                    <a:pt x="131" y="332"/>
                    <a:pt x="131" y="332"/>
                  </a:cubicBezTo>
                  <a:cubicBezTo>
                    <a:pt x="132" y="329"/>
                    <a:pt x="132" y="329"/>
                    <a:pt x="132" y="329"/>
                  </a:cubicBezTo>
                  <a:cubicBezTo>
                    <a:pt x="134" y="326"/>
                    <a:pt x="134" y="326"/>
                    <a:pt x="134" y="326"/>
                  </a:cubicBezTo>
                  <a:cubicBezTo>
                    <a:pt x="140" y="315"/>
                    <a:pt x="132" y="315"/>
                    <a:pt x="127" y="307"/>
                  </a:cubicBezTo>
                  <a:cubicBezTo>
                    <a:pt x="129" y="307"/>
                    <a:pt x="129" y="307"/>
                    <a:pt x="129" y="307"/>
                  </a:cubicBezTo>
                  <a:cubicBezTo>
                    <a:pt x="129" y="306"/>
                    <a:pt x="129" y="306"/>
                    <a:pt x="129" y="306"/>
                  </a:cubicBezTo>
                  <a:cubicBezTo>
                    <a:pt x="125" y="305"/>
                    <a:pt x="125" y="305"/>
                    <a:pt x="125" y="305"/>
                  </a:cubicBezTo>
                  <a:cubicBezTo>
                    <a:pt x="122" y="303"/>
                    <a:pt x="122" y="303"/>
                    <a:pt x="122" y="303"/>
                  </a:cubicBezTo>
                  <a:cubicBezTo>
                    <a:pt x="121" y="300"/>
                    <a:pt x="121" y="300"/>
                    <a:pt x="121" y="300"/>
                  </a:cubicBezTo>
                  <a:cubicBezTo>
                    <a:pt x="120" y="297"/>
                    <a:pt x="120" y="297"/>
                    <a:pt x="120" y="297"/>
                  </a:cubicBezTo>
                  <a:cubicBezTo>
                    <a:pt x="117" y="297"/>
                    <a:pt x="117" y="297"/>
                    <a:pt x="117" y="297"/>
                  </a:cubicBezTo>
                  <a:cubicBezTo>
                    <a:pt x="115" y="298"/>
                    <a:pt x="115" y="298"/>
                    <a:pt x="115" y="298"/>
                  </a:cubicBezTo>
                  <a:cubicBezTo>
                    <a:pt x="113" y="296"/>
                    <a:pt x="113" y="296"/>
                    <a:pt x="113" y="296"/>
                  </a:cubicBezTo>
                  <a:cubicBezTo>
                    <a:pt x="113" y="295"/>
                    <a:pt x="113" y="295"/>
                    <a:pt x="113" y="295"/>
                  </a:cubicBezTo>
                  <a:cubicBezTo>
                    <a:pt x="112" y="295"/>
                    <a:pt x="112" y="295"/>
                    <a:pt x="112" y="295"/>
                  </a:cubicBezTo>
                  <a:cubicBezTo>
                    <a:pt x="112" y="304"/>
                    <a:pt x="100" y="315"/>
                    <a:pt x="91" y="312"/>
                  </a:cubicBezTo>
                  <a:cubicBezTo>
                    <a:pt x="93" y="310"/>
                    <a:pt x="93" y="310"/>
                    <a:pt x="93" y="310"/>
                  </a:cubicBezTo>
                  <a:cubicBezTo>
                    <a:pt x="97" y="309"/>
                    <a:pt x="97" y="309"/>
                    <a:pt x="97" y="309"/>
                  </a:cubicBezTo>
                  <a:cubicBezTo>
                    <a:pt x="100" y="307"/>
                    <a:pt x="100" y="307"/>
                    <a:pt x="100" y="307"/>
                  </a:cubicBezTo>
                  <a:cubicBezTo>
                    <a:pt x="103" y="305"/>
                    <a:pt x="103" y="305"/>
                    <a:pt x="103" y="305"/>
                  </a:cubicBezTo>
                  <a:cubicBezTo>
                    <a:pt x="105" y="302"/>
                    <a:pt x="105" y="302"/>
                    <a:pt x="105" y="302"/>
                  </a:cubicBezTo>
                  <a:cubicBezTo>
                    <a:pt x="108" y="300"/>
                    <a:pt x="108" y="300"/>
                    <a:pt x="108" y="300"/>
                  </a:cubicBezTo>
                  <a:cubicBezTo>
                    <a:pt x="109" y="297"/>
                    <a:pt x="109" y="297"/>
                    <a:pt x="109" y="297"/>
                  </a:cubicBezTo>
                  <a:cubicBezTo>
                    <a:pt x="109" y="293"/>
                    <a:pt x="109" y="293"/>
                    <a:pt x="109" y="293"/>
                  </a:cubicBezTo>
                  <a:cubicBezTo>
                    <a:pt x="106" y="293"/>
                    <a:pt x="106" y="293"/>
                    <a:pt x="106" y="293"/>
                  </a:cubicBezTo>
                  <a:cubicBezTo>
                    <a:pt x="107" y="290"/>
                    <a:pt x="107" y="290"/>
                    <a:pt x="107" y="290"/>
                  </a:cubicBezTo>
                  <a:cubicBezTo>
                    <a:pt x="107" y="287"/>
                    <a:pt x="107" y="287"/>
                    <a:pt x="107" y="287"/>
                  </a:cubicBezTo>
                  <a:cubicBezTo>
                    <a:pt x="106" y="284"/>
                    <a:pt x="106" y="284"/>
                    <a:pt x="106" y="284"/>
                  </a:cubicBezTo>
                  <a:cubicBezTo>
                    <a:pt x="106" y="280"/>
                    <a:pt x="106" y="280"/>
                    <a:pt x="106" y="280"/>
                  </a:cubicBezTo>
                  <a:cubicBezTo>
                    <a:pt x="105" y="276"/>
                    <a:pt x="105" y="276"/>
                    <a:pt x="105" y="276"/>
                  </a:cubicBezTo>
                  <a:cubicBezTo>
                    <a:pt x="105" y="270"/>
                    <a:pt x="105" y="270"/>
                    <a:pt x="105" y="270"/>
                  </a:cubicBezTo>
                  <a:cubicBezTo>
                    <a:pt x="104" y="268"/>
                    <a:pt x="104" y="268"/>
                    <a:pt x="104" y="268"/>
                  </a:cubicBezTo>
                  <a:cubicBezTo>
                    <a:pt x="104" y="266"/>
                    <a:pt x="104" y="266"/>
                    <a:pt x="104" y="266"/>
                  </a:cubicBezTo>
                  <a:cubicBezTo>
                    <a:pt x="104" y="263"/>
                    <a:pt x="104" y="263"/>
                    <a:pt x="104" y="263"/>
                  </a:cubicBezTo>
                  <a:cubicBezTo>
                    <a:pt x="104" y="261"/>
                    <a:pt x="104" y="261"/>
                    <a:pt x="104" y="261"/>
                  </a:cubicBezTo>
                  <a:cubicBezTo>
                    <a:pt x="105" y="259"/>
                    <a:pt x="105" y="259"/>
                    <a:pt x="105" y="259"/>
                  </a:cubicBezTo>
                  <a:cubicBezTo>
                    <a:pt x="105" y="257"/>
                    <a:pt x="105" y="257"/>
                    <a:pt x="105" y="257"/>
                  </a:cubicBezTo>
                  <a:cubicBezTo>
                    <a:pt x="109" y="259"/>
                    <a:pt x="109" y="259"/>
                    <a:pt x="109" y="259"/>
                  </a:cubicBezTo>
                  <a:cubicBezTo>
                    <a:pt x="109" y="257"/>
                    <a:pt x="109" y="257"/>
                    <a:pt x="109" y="257"/>
                  </a:cubicBezTo>
                  <a:cubicBezTo>
                    <a:pt x="109" y="254"/>
                    <a:pt x="109" y="254"/>
                    <a:pt x="109" y="254"/>
                  </a:cubicBezTo>
                  <a:cubicBezTo>
                    <a:pt x="108" y="250"/>
                    <a:pt x="108" y="250"/>
                    <a:pt x="108" y="250"/>
                  </a:cubicBezTo>
                  <a:cubicBezTo>
                    <a:pt x="109" y="244"/>
                    <a:pt x="109" y="244"/>
                    <a:pt x="109" y="244"/>
                  </a:cubicBezTo>
                  <a:cubicBezTo>
                    <a:pt x="110" y="241"/>
                    <a:pt x="110" y="241"/>
                    <a:pt x="110" y="241"/>
                  </a:cubicBezTo>
                  <a:cubicBezTo>
                    <a:pt x="110" y="239"/>
                    <a:pt x="110" y="239"/>
                    <a:pt x="110" y="239"/>
                  </a:cubicBezTo>
                  <a:cubicBezTo>
                    <a:pt x="108" y="236"/>
                    <a:pt x="108" y="236"/>
                    <a:pt x="108" y="236"/>
                  </a:cubicBezTo>
                  <a:cubicBezTo>
                    <a:pt x="107" y="234"/>
                    <a:pt x="107" y="234"/>
                    <a:pt x="107" y="234"/>
                  </a:cubicBezTo>
                  <a:cubicBezTo>
                    <a:pt x="107" y="230"/>
                    <a:pt x="107" y="230"/>
                    <a:pt x="107" y="230"/>
                  </a:cubicBezTo>
                  <a:cubicBezTo>
                    <a:pt x="109" y="230"/>
                    <a:pt x="109" y="230"/>
                    <a:pt x="109" y="230"/>
                  </a:cubicBezTo>
                  <a:cubicBezTo>
                    <a:pt x="112" y="232"/>
                    <a:pt x="112" y="232"/>
                    <a:pt x="112" y="232"/>
                  </a:cubicBezTo>
                  <a:cubicBezTo>
                    <a:pt x="112" y="231"/>
                    <a:pt x="112" y="231"/>
                    <a:pt x="112" y="231"/>
                  </a:cubicBezTo>
                  <a:cubicBezTo>
                    <a:pt x="114" y="230"/>
                    <a:pt x="114" y="230"/>
                    <a:pt x="114" y="230"/>
                  </a:cubicBezTo>
                  <a:cubicBezTo>
                    <a:pt x="115" y="228"/>
                    <a:pt x="115" y="228"/>
                    <a:pt x="115" y="228"/>
                  </a:cubicBezTo>
                  <a:cubicBezTo>
                    <a:pt x="115" y="227"/>
                    <a:pt x="115" y="227"/>
                    <a:pt x="115" y="227"/>
                  </a:cubicBezTo>
                  <a:cubicBezTo>
                    <a:pt x="115" y="226"/>
                    <a:pt x="115" y="226"/>
                    <a:pt x="115" y="226"/>
                  </a:cubicBezTo>
                  <a:cubicBezTo>
                    <a:pt x="115" y="223"/>
                    <a:pt x="115" y="223"/>
                    <a:pt x="115" y="223"/>
                  </a:cubicBezTo>
                  <a:cubicBezTo>
                    <a:pt x="116" y="221"/>
                    <a:pt x="116" y="221"/>
                    <a:pt x="116" y="221"/>
                  </a:cubicBezTo>
                  <a:cubicBezTo>
                    <a:pt x="114" y="218"/>
                    <a:pt x="114" y="218"/>
                    <a:pt x="114" y="218"/>
                  </a:cubicBezTo>
                  <a:cubicBezTo>
                    <a:pt x="114" y="216"/>
                    <a:pt x="114" y="216"/>
                    <a:pt x="114" y="216"/>
                  </a:cubicBezTo>
                  <a:cubicBezTo>
                    <a:pt x="115" y="217"/>
                    <a:pt x="115" y="217"/>
                    <a:pt x="115" y="217"/>
                  </a:cubicBezTo>
                  <a:cubicBezTo>
                    <a:pt x="115" y="218"/>
                    <a:pt x="115" y="218"/>
                    <a:pt x="115" y="218"/>
                  </a:cubicBezTo>
                  <a:cubicBezTo>
                    <a:pt x="117" y="219"/>
                    <a:pt x="117" y="219"/>
                    <a:pt x="117" y="219"/>
                  </a:cubicBezTo>
                  <a:cubicBezTo>
                    <a:pt x="118" y="220"/>
                    <a:pt x="118" y="220"/>
                    <a:pt x="118" y="220"/>
                  </a:cubicBezTo>
                  <a:cubicBezTo>
                    <a:pt x="119" y="220"/>
                    <a:pt x="119" y="220"/>
                    <a:pt x="119" y="220"/>
                  </a:cubicBezTo>
                  <a:cubicBezTo>
                    <a:pt x="120" y="217"/>
                    <a:pt x="120" y="217"/>
                    <a:pt x="120" y="217"/>
                  </a:cubicBezTo>
                  <a:cubicBezTo>
                    <a:pt x="122" y="218"/>
                    <a:pt x="122" y="218"/>
                    <a:pt x="122" y="218"/>
                  </a:cubicBezTo>
                  <a:cubicBezTo>
                    <a:pt x="122" y="216"/>
                    <a:pt x="122" y="216"/>
                    <a:pt x="122" y="216"/>
                  </a:cubicBezTo>
                  <a:cubicBezTo>
                    <a:pt x="123" y="214"/>
                    <a:pt x="123" y="214"/>
                    <a:pt x="123" y="214"/>
                  </a:cubicBezTo>
                  <a:cubicBezTo>
                    <a:pt x="123" y="213"/>
                    <a:pt x="123" y="213"/>
                    <a:pt x="123" y="213"/>
                  </a:cubicBezTo>
                  <a:cubicBezTo>
                    <a:pt x="121" y="213"/>
                    <a:pt x="121" y="213"/>
                    <a:pt x="121" y="213"/>
                  </a:cubicBezTo>
                  <a:cubicBezTo>
                    <a:pt x="120" y="213"/>
                    <a:pt x="120" y="213"/>
                    <a:pt x="120" y="213"/>
                  </a:cubicBezTo>
                  <a:cubicBezTo>
                    <a:pt x="123" y="213"/>
                    <a:pt x="123" y="213"/>
                    <a:pt x="123" y="213"/>
                  </a:cubicBezTo>
                  <a:cubicBezTo>
                    <a:pt x="124" y="212"/>
                    <a:pt x="124" y="212"/>
                    <a:pt x="124" y="212"/>
                  </a:cubicBezTo>
                  <a:cubicBezTo>
                    <a:pt x="125" y="211"/>
                    <a:pt x="125" y="211"/>
                    <a:pt x="125" y="211"/>
                  </a:cubicBezTo>
                  <a:cubicBezTo>
                    <a:pt x="125" y="210"/>
                    <a:pt x="125" y="210"/>
                    <a:pt x="125" y="210"/>
                  </a:cubicBezTo>
                  <a:cubicBezTo>
                    <a:pt x="127" y="208"/>
                    <a:pt x="127" y="208"/>
                    <a:pt x="127" y="208"/>
                  </a:cubicBezTo>
                  <a:cubicBezTo>
                    <a:pt x="127" y="206"/>
                    <a:pt x="127" y="206"/>
                    <a:pt x="127" y="206"/>
                  </a:cubicBezTo>
                  <a:cubicBezTo>
                    <a:pt x="128" y="205"/>
                    <a:pt x="128" y="205"/>
                    <a:pt x="128" y="205"/>
                  </a:cubicBezTo>
                  <a:cubicBezTo>
                    <a:pt x="128" y="201"/>
                    <a:pt x="128" y="201"/>
                    <a:pt x="128" y="201"/>
                  </a:cubicBezTo>
                  <a:cubicBezTo>
                    <a:pt x="130" y="201"/>
                    <a:pt x="130" y="201"/>
                    <a:pt x="130" y="201"/>
                  </a:cubicBezTo>
                  <a:cubicBezTo>
                    <a:pt x="133" y="201"/>
                    <a:pt x="133" y="201"/>
                    <a:pt x="133" y="201"/>
                  </a:cubicBezTo>
                  <a:cubicBezTo>
                    <a:pt x="137" y="199"/>
                    <a:pt x="137" y="199"/>
                    <a:pt x="137" y="199"/>
                  </a:cubicBezTo>
                  <a:cubicBezTo>
                    <a:pt x="137" y="195"/>
                    <a:pt x="137" y="195"/>
                    <a:pt x="137" y="195"/>
                  </a:cubicBezTo>
                  <a:cubicBezTo>
                    <a:pt x="140" y="194"/>
                    <a:pt x="140" y="194"/>
                    <a:pt x="140" y="194"/>
                  </a:cubicBezTo>
                  <a:cubicBezTo>
                    <a:pt x="141" y="192"/>
                    <a:pt x="141" y="192"/>
                    <a:pt x="141" y="192"/>
                  </a:cubicBezTo>
                  <a:cubicBezTo>
                    <a:pt x="143" y="194"/>
                    <a:pt x="143" y="194"/>
                    <a:pt x="143" y="194"/>
                  </a:cubicBezTo>
                  <a:cubicBezTo>
                    <a:pt x="145" y="193"/>
                    <a:pt x="145" y="193"/>
                    <a:pt x="145" y="193"/>
                  </a:cubicBezTo>
                  <a:cubicBezTo>
                    <a:pt x="146" y="192"/>
                    <a:pt x="146" y="192"/>
                    <a:pt x="146" y="192"/>
                  </a:cubicBezTo>
                  <a:cubicBezTo>
                    <a:pt x="147" y="189"/>
                    <a:pt x="147" y="189"/>
                    <a:pt x="147" y="189"/>
                  </a:cubicBezTo>
                  <a:cubicBezTo>
                    <a:pt x="149" y="187"/>
                    <a:pt x="149" y="187"/>
                    <a:pt x="149" y="187"/>
                  </a:cubicBezTo>
                  <a:cubicBezTo>
                    <a:pt x="151" y="187"/>
                    <a:pt x="151" y="187"/>
                    <a:pt x="151" y="187"/>
                  </a:cubicBezTo>
                  <a:cubicBezTo>
                    <a:pt x="152" y="186"/>
                    <a:pt x="152" y="186"/>
                    <a:pt x="152" y="186"/>
                  </a:cubicBezTo>
                  <a:cubicBezTo>
                    <a:pt x="154" y="185"/>
                    <a:pt x="154" y="185"/>
                    <a:pt x="154" y="185"/>
                  </a:cubicBezTo>
                  <a:cubicBezTo>
                    <a:pt x="155" y="183"/>
                    <a:pt x="155" y="183"/>
                    <a:pt x="155" y="183"/>
                  </a:cubicBezTo>
                  <a:cubicBezTo>
                    <a:pt x="156" y="183"/>
                    <a:pt x="156" y="183"/>
                    <a:pt x="156" y="183"/>
                  </a:cubicBezTo>
                  <a:cubicBezTo>
                    <a:pt x="157" y="181"/>
                    <a:pt x="157" y="181"/>
                    <a:pt x="157" y="181"/>
                  </a:cubicBezTo>
                  <a:cubicBezTo>
                    <a:pt x="159" y="180"/>
                    <a:pt x="159" y="180"/>
                    <a:pt x="159" y="180"/>
                  </a:cubicBezTo>
                  <a:cubicBezTo>
                    <a:pt x="160" y="175"/>
                    <a:pt x="160" y="175"/>
                    <a:pt x="160" y="175"/>
                  </a:cubicBezTo>
                  <a:cubicBezTo>
                    <a:pt x="161" y="173"/>
                    <a:pt x="161" y="173"/>
                    <a:pt x="161" y="173"/>
                  </a:cubicBezTo>
                  <a:cubicBezTo>
                    <a:pt x="162" y="171"/>
                    <a:pt x="162" y="171"/>
                    <a:pt x="162" y="171"/>
                  </a:cubicBezTo>
                  <a:cubicBezTo>
                    <a:pt x="163" y="169"/>
                    <a:pt x="163" y="169"/>
                    <a:pt x="163" y="169"/>
                  </a:cubicBezTo>
                  <a:cubicBezTo>
                    <a:pt x="164" y="167"/>
                    <a:pt x="164" y="167"/>
                    <a:pt x="164" y="167"/>
                  </a:cubicBezTo>
                  <a:cubicBezTo>
                    <a:pt x="165" y="165"/>
                    <a:pt x="165" y="165"/>
                    <a:pt x="165" y="165"/>
                  </a:cubicBezTo>
                  <a:cubicBezTo>
                    <a:pt x="166" y="161"/>
                    <a:pt x="166" y="161"/>
                    <a:pt x="166" y="161"/>
                  </a:cubicBezTo>
                  <a:cubicBezTo>
                    <a:pt x="167" y="160"/>
                    <a:pt x="167" y="160"/>
                    <a:pt x="167" y="160"/>
                  </a:cubicBezTo>
                  <a:cubicBezTo>
                    <a:pt x="168" y="161"/>
                    <a:pt x="168" y="161"/>
                    <a:pt x="168" y="161"/>
                  </a:cubicBezTo>
                  <a:cubicBezTo>
                    <a:pt x="168" y="164"/>
                    <a:pt x="168" y="164"/>
                    <a:pt x="168" y="164"/>
                  </a:cubicBezTo>
                  <a:cubicBezTo>
                    <a:pt x="169" y="163"/>
                    <a:pt x="169" y="163"/>
                    <a:pt x="169" y="163"/>
                  </a:cubicBezTo>
                  <a:cubicBezTo>
                    <a:pt x="170" y="160"/>
                    <a:pt x="170" y="160"/>
                    <a:pt x="170" y="160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169" y="158"/>
                    <a:pt x="169" y="158"/>
                    <a:pt x="169" y="158"/>
                  </a:cubicBezTo>
                  <a:cubicBezTo>
                    <a:pt x="168" y="156"/>
                    <a:pt x="168" y="156"/>
                    <a:pt x="168" y="156"/>
                  </a:cubicBezTo>
                  <a:cubicBezTo>
                    <a:pt x="167" y="155"/>
                    <a:pt x="167" y="155"/>
                    <a:pt x="167" y="155"/>
                  </a:cubicBezTo>
                  <a:cubicBezTo>
                    <a:pt x="165" y="154"/>
                    <a:pt x="165" y="154"/>
                    <a:pt x="165" y="154"/>
                  </a:cubicBezTo>
                  <a:cubicBezTo>
                    <a:pt x="164" y="152"/>
                    <a:pt x="164" y="152"/>
                    <a:pt x="164" y="152"/>
                  </a:cubicBezTo>
                  <a:cubicBezTo>
                    <a:pt x="163" y="151"/>
                    <a:pt x="163" y="151"/>
                    <a:pt x="163" y="151"/>
                  </a:cubicBezTo>
                  <a:cubicBezTo>
                    <a:pt x="164" y="150"/>
                    <a:pt x="164" y="150"/>
                    <a:pt x="164" y="150"/>
                  </a:cubicBezTo>
                  <a:cubicBezTo>
                    <a:pt x="163" y="148"/>
                    <a:pt x="163" y="148"/>
                    <a:pt x="163" y="148"/>
                  </a:cubicBezTo>
                  <a:cubicBezTo>
                    <a:pt x="162" y="147"/>
                    <a:pt x="162" y="147"/>
                    <a:pt x="162" y="147"/>
                  </a:cubicBezTo>
                  <a:cubicBezTo>
                    <a:pt x="162" y="146"/>
                    <a:pt x="162" y="146"/>
                    <a:pt x="162" y="146"/>
                  </a:cubicBezTo>
                  <a:cubicBezTo>
                    <a:pt x="163" y="145"/>
                    <a:pt x="163" y="145"/>
                    <a:pt x="163" y="145"/>
                  </a:cubicBezTo>
                  <a:cubicBezTo>
                    <a:pt x="163" y="143"/>
                    <a:pt x="163" y="143"/>
                    <a:pt x="163" y="143"/>
                  </a:cubicBezTo>
                  <a:cubicBezTo>
                    <a:pt x="166" y="142"/>
                    <a:pt x="166" y="142"/>
                    <a:pt x="166" y="142"/>
                  </a:cubicBezTo>
                  <a:cubicBezTo>
                    <a:pt x="168" y="134"/>
                    <a:pt x="169" y="134"/>
                    <a:pt x="165" y="129"/>
                  </a:cubicBezTo>
                  <a:cubicBezTo>
                    <a:pt x="165" y="128"/>
                    <a:pt x="165" y="128"/>
                    <a:pt x="165" y="128"/>
                  </a:cubicBezTo>
                  <a:cubicBezTo>
                    <a:pt x="167" y="127"/>
                    <a:pt x="167" y="127"/>
                    <a:pt x="167" y="127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68" y="124"/>
                    <a:pt x="168" y="124"/>
                    <a:pt x="168" y="124"/>
                  </a:cubicBezTo>
                  <a:cubicBezTo>
                    <a:pt x="169" y="124"/>
                    <a:pt x="169" y="124"/>
                    <a:pt x="169" y="124"/>
                  </a:cubicBezTo>
                  <a:cubicBezTo>
                    <a:pt x="170" y="124"/>
                    <a:pt x="170" y="124"/>
                    <a:pt x="170" y="124"/>
                  </a:cubicBezTo>
                  <a:cubicBezTo>
                    <a:pt x="171" y="124"/>
                    <a:pt x="171" y="124"/>
                    <a:pt x="171" y="124"/>
                  </a:cubicBezTo>
                  <a:cubicBezTo>
                    <a:pt x="172" y="124"/>
                    <a:pt x="172" y="124"/>
                    <a:pt x="172" y="124"/>
                  </a:cubicBezTo>
                  <a:cubicBezTo>
                    <a:pt x="172" y="122"/>
                    <a:pt x="172" y="122"/>
                    <a:pt x="172" y="122"/>
                  </a:cubicBezTo>
                  <a:cubicBezTo>
                    <a:pt x="171" y="121"/>
                    <a:pt x="171" y="121"/>
                    <a:pt x="171" y="121"/>
                  </a:cubicBezTo>
                  <a:cubicBezTo>
                    <a:pt x="172" y="121"/>
                    <a:pt x="172" y="121"/>
                    <a:pt x="172" y="121"/>
                  </a:cubicBezTo>
                  <a:cubicBezTo>
                    <a:pt x="174" y="120"/>
                    <a:pt x="174" y="120"/>
                    <a:pt x="174" y="120"/>
                  </a:cubicBezTo>
                  <a:cubicBezTo>
                    <a:pt x="174" y="119"/>
                    <a:pt x="174" y="119"/>
                    <a:pt x="174" y="119"/>
                  </a:cubicBezTo>
                  <a:cubicBezTo>
                    <a:pt x="172" y="117"/>
                    <a:pt x="172" y="117"/>
                    <a:pt x="172" y="117"/>
                  </a:cubicBezTo>
                  <a:cubicBezTo>
                    <a:pt x="171" y="115"/>
                    <a:pt x="171" y="115"/>
                    <a:pt x="171" y="115"/>
                  </a:cubicBezTo>
                  <a:cubicBezTo>
                    <a:pt x="171" y="114"/>
                    <a:pt x="171" y="114"/>
                    <a:pt x="171" y="114"/>
                  </a:cubicBezTo>
                  <a:cubicBezTo>
                    <a:pt x="174" y="116"/>
                    <a:pt x="174" y="116"/>
                    <a:pt x="174" y="116"/>
                  </a:cubicBezTo>
                  <a:cubicBezTo>
                    <a:pt x="175" y="118"/>
                    <a:pt x="175" y="118"/>
                    <a:pt x="175" y="118"/>
                  </a:cubicBezTo>
                  <a:cubicBezTo>
                    <a:pt x="176" y="118"/>
                    <a:pt x="176" y="118"/>
                    <a:pt x="176" y="118"/>
                  </a:cubicBezTo>
                  <a:cubicBezTo>
                    <a:pt x="176" y="116"/>
                    <a:pt x="176" y="116"/>
                    <a:pt x="176" y="116"/>
                  </a:cubicBezTo>
                  <a:cubicBezTo>
                    <a:pt x="176" y="114"/>
                    <a:pt x="176" y="114"/>
                    <a:pt x="176" y="114"/>
                  </a:cubicBezTo>
                  <a:cubicBezTo>
                    <a:pt x="176" y="114"/>
                    <a:pt x="176" y="114"/>
                    <a:pt x="176" y="114"/>
                  </a:cubicBezTo>
                  <a:cubicBezTo>
                    <a:pt x="177" y="113"/>
                    <a:pt x="177" y="113"/>
                    <a:pt x="177" y="113"/>
                  </a:cubicBezTo>
                  <a:cubicBezTo>
                    <a:pt x="177" y="111"/>
                    <a:pt x="177" y="111"/>
                    <a:pt x="177" y="111"/>
                  </a:cubicBezTo>
                  <a:cubicBezTo>
                    <a:pt x="176" y="108"/>
                    <a:pt x="176" y="108"/>
                    <a:pt x="176" y="108"/>
                  </a:cubicBezTo>
                  <a:cubicBezTo>
                    <a:pt x="178" y="108"/>
                    <a:pt x="178" y="108"/>
                    <a:pt x="178" y="108"/>
                  </a:cubicBezTo>
                  <a:cubicBezTo>
                    <a:pt x="178" y="108"/>
                    <a:pt x="178" y="108"/>
                    <a:pt x="178" y="108"/>
                  </a:cubicBezTo>
                  <a:cubicBezTo>
                    <a:pt x="179" y="108"/>
                    <a:pt x="179" y="108"/>
                    <a:pt x="179" y="108"/>
                  </a:cubicBezTo>
                  <a:cubicBezTo>
                    <a:pt x="179" y="109"/>
                    <a:pt x="179" y="109"/>
                    <a:pt x="179" y="109"/>
                  </a:cubicBezTo>
                  <a:cubicBezTo>
                    <a:pt x="180" y="110"/>
                    <a:pt x="180" y="110"/>
                    <a:pt x="180" y="110"/>
                  </a:cubicBezTo>
                  <a:cubicBezTo>
                    <a:pt x="181" y="111"/>
                    <a:pt x="181" y="111"/>
                    <a:pt x="181" y="111"/>
                  </a:cubicBezTo>
                  <a:cubicBezTo>
                    <a:pt x="181" y="108"/>
                    <a:pt x="181" y="108"/>
                    <a:pt x="181" y="108"/>
                  </a:cubicBezTo>
                  <a:cubicBezTo>
                    <a:pt x="182" y="107"/>
                    <a:pt x="182" y="107"/>
                    <a:pt x="182" y="107"/>
                  </a:cubicBezTo>
                  <a:cubicBezTo>
                    <a:pt x="184" y="108"/>
                    <a:pt x="184" y="108"/>
                    <a:pt x="184" y="108"/>
                  </a:cubicBezTo>
                  <a:cubicBezTo>
                    <a:pt x="184" y="109"/>
                    <a:pt x="184" y="109"/>
                    <a:pt x="184" y="109"/>
                  </a:cubicBezTo>
                  <a:cubicBezTo>
                    <a:pt x="185" y="111"/>
                    <a:pt x="185" y="111"/>
                    <a:pt x="185" y="111"/>
                  </a:cubicBezTo>
                  <a:cubicBezTo>
                    <a:pt x="186" y="110"/>
                    <a:pt x="186" y="110"/>
                    <a:pt x="186" y="110"/>
                  </a:cubicBezTo>
                  <a:cubicBezTo>
                    <a:pt x="188" y="111"/>
                    <a:pt x="188" y="111"/>
                    <a:pt x="188" y="111"/>
                  </a:cubicBezTo>
                  <a:cubicBezTo>
                    <a:pt x="189" y="108"/>
                    <a:pt x="189" y="108"/>
                    <a:pt x="189" y="108"/>
                  </a:cubicBezTo>
                  <a:cubicBezTo>
                    <a:pt x="194" y="107"/>
                    <a:pt x="194" y="107"/>
                    <a:pt x="194" y="107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8" y="108"/>
                    <a:pt x="198" y="108"/>
                    <a:pt x="198" y="108"/>
                  </a:cubicBezTo>
                  <a:cubicBezTo>
                    <a:pt x="200" y="110"/>
                    <a:pt x="200" y="110"/>
                    <a:pt x="200" y="110"/>
                  </a:cubicBezTo>
                  <a:cubicBezTo>
                    <a:pt x="201" y="108"/>
                    <a:pt x="201" y="108"/>
                    <a:pt x="201" y="108"/>
                  </a:cubicBezTo>
                  <a:cubicBezTo>
                    <a:pt x="202" y="107"/>
                    <a:pt x="202" y="107"/>
                    <a:pt x="202" y="107"/>
                  </a:cubicBezTo>
                  <a:cubicBezTo>
                    <a:pt x="199" y="98"/>
                    <a:pt x="190" y="92"/>
                    <a:pt x="196" y="82"/>
                  </a:cubicBezTo>
                  <a:cubicBezTo>
                    <a:pt x="196" y="80"/>
                    <a:pt x="196" y="80"/>
                    <a:pt x="196" y="80"/>
                  </a:cubicBezTo>
                  <a:cubicBezTo>
                    <a:pt x="196" y="77"/>
                    <a:pt x="196" y="77"/>
                    <a:pt x="196" y="77"/>
                  </a:cubicBezTo>
                  <a:cubicBezTo>
                    <a:pt x="194" y="74"/>
                    <a:pt x="194" y="74"/>
                    <a:pt x="194" y="74"/>
                  </a:cubicBezTo>
                  <a:cubicBezTo>
                    <a:pt x="192" y="70"/>
                    <a:pt x="192" y="70"/>
                    <a:pt x="192" y="70"/>
                  </a:cubicBezTo>
                  <a:cubicBezTo>
                    <a:pt x="189" y="66"/>
                    <a:pt x="189" y="66"/>
                    <a:pt x="189" y="66"/>
                  </a:cubicBezTo>
                  <a:cubicBezTo>
                    <a:pt x="188" y="62"/>
                    <a:pt x="188" y="62"/>
                    <a:pt x="188" y="62"/>
                  </a:cubicBezTo>
                  <a:cubicBezTo>
                    <a:pt x="189" y="59"/>
                    <a:pt x="189" y="59"/>
                    <a:pt x="189" y="59"/>
                  </a:cubicBezTo>
                  <a:cubicBezTo>
                    <a:pt x="189" y="57"/>
                    <a:pt x="189" y="57"/>
                    <a:pt x="189" y="57"/>
                  </a:cubicBezTo>
                  <a:cubicBezTo>
                    <a:pt x="188" y="53"/>
                    <a:pt x="188" y="53"/>
                    <a:pt x="188" y="53"/>
                  </a:cubicBezTo>
                  <a:cubicBezTo>
                    <a:pt x="187" y="52"/>
                    <a:pt x="187" y="52"/>
                    <a:pt x="187" y="52"/>
                  </a:cubicBezTo>
                  <a:cubicBezTo>
                    <a:pt x="186" y="48"/>
                    <a:pt x="186" y="48"/>
                    <a:pt x="186" y="48"/>
                  </a:cubicBezTo>
                  <a:cubicBezTo>
                    <a:pt x="185" y="43"/>
                    <a:pt x="185" y="43"/>
                    <a:pt x="185" y="43"/>
                  </a:cubicBezTo>
                  <a:cubicBezTo>
                    <a:pt x="185" y="40"/>
                    <a:pt x="185" y="40"/>
                    <a:pt x="185" y="40"/>
                  </a:cubicBezTo>
                  <a:cubicBezTo>
                    <a:pt x="186" y="36"/>
                    <a:pt x="186" y="36"/>
                    <a:pt x="186" y="36"/>
                  </a:cubicBezTo>
                  <a:cubicBezTo>
                    <a:pt x="185" y="35"/>
                    <a:pt x="185" y="35"/>
                    <a:pt x="185" y="35"/>
                  </a:cubicBezTo>
                  <a:cubicBezTo>
                    <a:pt x="183" y="31"/>
                    <a:pt x="183" y="31"/>
                    <a:pt x="183" y="31"/>
                  </a:cubicBezTo>
                  <a:cubicBezTo>
                    <a:pt x="179" y="27"/>
                    <a:pt x="179" y="27"/>
                    <a:pt x="179" y="27"/>
                  </a:cubicBezTo>
                  <a:cubicBezTo>
                    <a:pt x="176" y="22"/>
                    <a:pt x="176" y="22"/>
                    <a:pt x="176" y="22"/>
                  </a:cubicBezTo>
                  <a:cubicBezTo>
                    <a:pt x="171" y="19"/>
                    <a:pt x="171" y="19"/>
                    <a:pt x="171" y="19"/>
                  </a:cubicBezTo>
                  <a:cubicBezTo>
                    <a:pt x="162" y="18"/>
                    <a:pt x="162" y="18"/>
                    <a:pt x="162" y="18"/>
                  </a:cubicBezTo>
                  <a:cubicBezTo>
                    <a:pt x="156" y="12"/>
                    <a:pt x="149" y="7"/>
                    <a:pt x="143" y="0"/>
                  </a:cubicBez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18" name="Freeform 94"/>
            <p:cNvSpPr>
              <a:spLocks noChangeAspect="1"/>
            </p:cNvSpPr>
            <p:nvPr/>
          </p:nvSpPr>
          <p:spPr bwMode="auto">
            <a:xfrm>
              <a:off x="3632" y="3007"/>
              <a:ext cx="134" cy="77"/>
            </a:xfrm>
            <a:custGeom>
              <a:avLst/>
              <a:gdLst>
                <a:gd name="T0" fmla="*/ 454 w 108"/>
                <a:gd name="T1" fmla="*/ 0 h 62"/>
                <a:gd name="T2" fmla="*/ 530 w 108"/>
                <a:gd name="T3" fmla="*/ 32 h 62"/>
                <a:gd name="T4" fmla="*/ 638 w 108"/>
                <a:gd name="T5" fmla="*/ 32 h 62"/>
                <a:gd name="T6" fmla="*/ 804 w 108"/>
                <a:gd name="T7" fmla="*/ 32 h 62"/>
                <a:gd name="T8" fmla="*/ 900 w 108"/>
                <a:gd name="T9" fmla="*/ 77 h 62"/>
                <a:gd name="T10" fmla="*/ 965 w 108"/>
                <a:gd name="T11" fmla="*/ 135 h 62"/>
                <a:gd name="T12" fmla="*/ 936 w 108"/>
                <a:gd name="T13" fmla="*/ 222 h 62"/>
                <a:gd name="T14" fmla="*/ 983 w 108"/>
                <a:gd name="T15" fmla="*/ 302 h 62"/>
                <a:gd name="T16" fmla="*/ 1076 w 108"/>
                <a:gd name="T17" fmla="*/ 343 h 62"/>
                <a:gd name="T18" fmla="*/ 1140 w 108"/>
                <a:gd name="T19" fmla="*/ 343 h 62"/>
                <a:gd name="T20" fmla="*/ 1140 w 108"/>
                <a:gd name="T21" fmla="*/ 370 h 62"/>
                <a:gd name="T22" fmla="*/ 1140 w 108"/>
                <a:gd name="T23" fmla="*/ 438 h 62"/>
                <a:gd name="T24" fmla="*/ 1072 w 108"/>
                <a:gd name="T25" fmla="*/ 441 h 62"/>
                <a:gd name="T26" fmla="*/ 1050 w 108"/>
                <a:gd name="T27" fmla="*/ 504 h 62"/>
                <a:gd name="T28" fmla="*/ 1072 w 108"/>
                <a:gd name="T29" fmla="*/ 548 h 62"/>
                <a:gd name="T30" fmla="*/ 906 w 108"/>
                <a:gd name="T31" fmla="*/ 529 h 62"/>
                <a:gd name="T32" fmla="*/ 846 w 108"/>
                <a:gd name="T33" fmla="*/ 473 h 62"/>
                <a:gd name="T34" fmla="*/ 788 w 108"/>
                <a:gd name="T35" fmla="*/ 610 h 62"/>
                <a:gd name="T36" fmla="*/ 754 w 108"/>
                <a:gd name="T37" fmla="*/ 676 h 62"/>
                <a:gd name="T38" fmla="*/ 699 w 108"/>
                <a:gd name="T39" fmla="*/ 610 h 62"/>
                <a:gd name="T40" fmla="*/ 635 w 108"/>
                <a:gd name="T41" fmla="*/ 498 h 62"/>
                <a:gd name="T42" fmla="*/ 574 w 108"/>
                <a:gd name="T43" fmla="*/ 498 h 62"/>
                <a:gd name="T44" fmla="*/ 541 w 108"/>
                <a:gd name="T45" fmla="*/ 579 h 62"/>
                <a:gd name="T46" fmla="*/ 485 w 108"/>
                <a:gd name="T47" fmla="*/ 618 h 62"/>
                <a:gd name="T48" fmla="*/ 238 w 108"/>
                <a:gd name="T49" fmla="*/ 638 h 62"/>
                <a:gd name="T50" fmla="*/ 238 w 108"/>
                <a:gd name="T51" fmla="*/ 582 h 62"/>
                <a:gd name="T52" fmla="*/ 192 w 108"/>
                <a:gd name="T53" fmla="*/ 544 h 62"/>
                <a:gd name="T54" fmla="*/ 192 w 108"/>
                <a:gd name="T55" fmla="*/ 473 h 62"/>
                <a:gd name="T56" fmla="*/ 192 w 108"/>
                <a:gd name="T57" fmla="*/ 438 h 62"/>
                <a:gd name="T58" fmla="*/ 109 w 108"/>
                <a:gd name="T59" fmla="*/ 426 h 62"/>
                <a:gd name="T60" fmla="*/ 40 w 108"/>
                <a:gd name="T61" fmla="*/ 491 h 62"/>
                <a:gd name="T62" fmla="*/ 0 w 108"/>
                <a:gd name="T63" fmla="*/ 498 h 62"/>
                <a:gd name="T64" fmla="*/ 2 w 108"/>
                <a:gd name="T65" fmla="*/ 395 h 62"/>
                <a:gd name="T66" fmla="*/ 40 w 108"/>
                <a:gd name="T67" fmla="*/ 343 h 62"/>
                <a:gd name="T68" fmla="*/ 88 w 108"/>
                <a:gd name="T69" fmla="*/ 298 h 62"/>
                <a:gd name="T70" fmla="*/ 135 w 108"/>
                <a:gd name="T71" fmla="*/ 260 h 62"/>
                <a:gd name="T72" fmla="*/ 169 w 108"/>
                <a:gd name="T73" fmla="*/ 184 h 62"/>
                <a:gd name="T74" fmla="*/ 258 w 108"/>
                <a:gd name="T75" fmla="*/ 109 h 62"/>
                <a:gd name="T76" fmla="*/ 295 w 108"/>
                <a:gd name="T77" fmla="*/ 77 h 62"/>
                <a:gd name="T78" fmla="*/ 301 w 108"/>
                <a:gd name="T79" fmla="*/ 2 h 62"/>
                <a:gd name="T80" fmla="*/ 391 w 108"/>
                <a:gd name="T81" fmla="*/ 40 h 62"/>
                <a:gd name="T82" fmla="*/ 454 w 108"/>
                <a:gd name="T83" fmla="*/ 0 h 6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8"/>
                <a:gd name="T127" fmla="*/ 0 h 62"/>
                <a:gd name="T128" fmla="*/ 108 w 108"/>
                <a:gd name="T129" fmla="*/ 62 h 6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8" h="62"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5" y="3"/>
                    <a:pt x="75" y="3"/>
                    <a:pt x="75" y="3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84" y="7"/>
                    <a:pt x="84" y="7"/>
                    <a:pt x="84" y="7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90" y="12"/>
                    <a:pt x="90" y="12"/>
                    <a:pt x="90" y="12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7" y="20"/>
                    <a:pt x="87" y="20"/>
                    <a:pt x="87" y="20"/>
                  </a:cubicBezTo>
                  <a:cubicBezTo>
                    <a:pt x="90" y="26"/>
                    <a:pt x="90" y="26"/>
                    <a:pt x="90" y="26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97" y="30"/>
                    <a:pt x="97" y="30"/>
                    <a:pt x="97" y="30"/>
                  </a:cubicBezTo>
                  <a:cubicBezTo>
                    <a:pt x="101" y="31"/>
                    <a:pt x="101" y="31"/>
                    <a:pt x="101" y="31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6" y="31"/>
                    <a:pt x="106" y="31"/>
                    <a:pt x="106" y="31"/>
                  </a:cubicBezTo>
                  <a:cubicBezTo>
                    <a:pt x="108" y="32"/>
                    <a:pt x="108" y="32"/>
                    <a:pt x="108" y="32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4" y="41"/>
                    <a:pt x="104" y="41"/>
                    <a:pt x="104" y="41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8" y="47"/>
                    <a:pt x="98" y="47"/>
                    <a:pt x="98" y="47"/>
                  </a:cubicBezTo>
                  <a:cubicBezTo>
                    <a:pt x="100" y="49"/>
                    <a:pt x="100" y="49"/>
                    <a:pt x="100" y="4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0" y="49"/>
                    <a:pt x="90" y="49"/>
                    <a:pt x="90" y="49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2" y="45"/>
                    <a:pt x="82" y="45"/>
                    <a:pt x="82" y="45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71" y="61"/>
                    <a:pt x="71" y="61"/>
                    <a:pt x="71" y="61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65" y="56"/>
                    <a:pt x="65" y="56"/>
                    <a:pt x="65" y="56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35" y="56"/>
                    <a:pt x="29" y="60"/>
                    <a:pt x="22" y="59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9" y="3"/>
                    <a:pt x="39" y="3"/>
                    <a:pt x="39" y="3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19" name="Freeform 95"/>
            <p:cNvSpPr>
              <a:spLocks noChangeAspect="1"/>
            </p:cNvSpPr>
            <p:nvPr/>
          </p:nvSpPr>
          <p:spPr bwMode="auto">
            <a:xfrm>
              <a:off x="3632" y="3007"/>
              <a:ext cx="134" cy="77"/>
            </a:xfrm>
            <a:custGeom>
              <a:avLst/>
              <a:gdLst>
                <a:gd name="T0" fmla="*/ 454 w 108"/>
                <a:gd name="T1" fmla="*/ 0 h 62"/>
                <a:gd name="T2" fmla="*/ 530 w 108"/>
                <a:gd name="T3" fmla="*/ 32 h 62"/>
                <a:gd name="T4" fmla="*/ 638 w 108"/>
                <a:gd name="T5" fmla="*/ 32 h 62"/>
                <a:gd name="T6" fmla="*/ 804 w 108"/>
                <a:gd name="T7" fmla="*/ 32 h 62"/>
                <a:gd name="T8" fmla="*/ 900 w 108"/>
                <a:gd name="T9" fmla="*/ 77 h 62"/>
                <a:gd name="T10" fmla="*/ 965 w 108"/>
                <a:gd name="T11" fmla="*/ 135 h 62"/>
                <a:gd name="T12" fmla="*/ 936 w 108"/>
                <a:gd name="T13" fmla="*/ 222 h 62"/>
                <a:gd name="T14" fmla="*/ 983 w 108"/>
                <a:gd name="T15" fmla="*/ 302 h 62"/>
                <a:gd name="T16" fmla="*/ 1076 w 108"/>
                <a:gd name="T17" fmla="*/ 343 h 62"/>
                <a:gd name="T18" fmla="*/ 1140 w 108"/>
                <a:gd name="T19" fmla="*/ 343 h 62"/>
                <a:gd name="T20" fmla="*/ 1140 w 108"/>
                <a:gd name="T21" fmla="*/ 370 h 62"/>
                <a:gd name="T22" fmla="*/ 1140 w 108"/>
                <a:gd name="T23" fmla="*/ 438 h 62"/>
                <a:gd name="T24" fmla="*/ 1072 w 108"/>
                <a:gd name="T25" fmla="*/ 441 h 62"/>
                <a:gd name="T26" fmla="*/ 1050 w 108"/>
                <a:gd name="T27" fmla="*/ 504 h 62"/>
                <a:gd name="T28" fmla="*/ 1072 w 108"/>
                <a:gd name="T29" fmla="*/ 548 h 62"/>
                <a:gd name="T30" fmla="*/ 906 w 108"/>
                <a:gd name="T31" fmla="*/ 529 h 62"/>
                <a:gd name="T32" fmla="*/ 846 w 108"/>
                <a:gd name="T33" fmla="*/ 473 h 62"/>
                <a:gd name="T34" fmla="*/ 788 w 108"/>
                <a:gd name="T35" fmla="*/ 610 h 62"/>
                <a:gd name="T36" fmla="*/ 754 w 108"/>
                <a:gd name="T37" fmla="*/ 676 h 62"/>
                <a:gd name="T38" fmla="*/ 699 w 108"/>
                <a:gd name="T39" fmla="*/ 610 h 62"/>
                <a:gd name="T40" fmla="*/ 635 w 108"/>
                <a:gd name="T41" fmla="*/ 498 h 62"/>
                <a:gd name="T42" fmla="*/ 574 w 108"/>
                <a:gd name="T43" fmla="*/ 498 h 62"/>
                <a:gd name="T44" fmla="*/ 541 w 108"/>
                <a:gd name="T45" fmla="*/ 579 h 62"/>
                <a:gd name="T46" fmla="*/ 485 w 108"/>
                <a:gd name="T47" fmla="*/ 618 h 62"/>
                <a:gd name="T48" fmla="*/ 238 w 108"/>
                <a:gd name="T49" fmla="*/ 638 h 62"/>
                <a:gd name="T50" fmla="*/ 238 w 108"/>
                <a:gd name="T51" fmla="*/ 582 h 62"/>
                <a:gd name="T52" fmla="*/ 192 w 108"/>
                <a:gd name="T53" fmla="*/ 544 h 62"/>
                <a:gd name="T54" fmla="*/ 192 w 108"/>
                <a:gd name="T55" fmla="*/ 473 h 62"/>
                <a:gd name="T56" fmla="*/ 192 w 108"/>
                <a:gd name="T57" fmla="*/ 438 h 62"/>
                <a:gd name="T58" fmla="*/ 109 w 108"/>
                <a:gd name="T59" fmla="*/ 426 h 62"/>
                <a:gd name="T60" fmla="*/ 40 w 108"/>
                <a:gd name="T61" fmla="*/ 491 h 62"/>
                <a:gd name="T62" fmla="*/ 0 w 108"/>
                <a:gd name="T63" fmla="*/ 498 h 62"/>
                <a:gd name="T64" fmla="*/ 2 w 108"/>
                <a:gd name="T65" fmla="*/ 395 h 62"/>
                <a:gd name="T66" fmla="*/ 40 w 108"/>
                <a:gd name="T67" fmla="*/ 343 h 62"/>
                <a:gd name="T68" fmla="*/ 88 w 108"/>
                <a:gd name="T69" fmla="*/ 298 h 62"/>
                <a:gd name="T70" fmla="*/ 135 w 108"/>
                <a:gd name="T71" fmla="*/ 260 h 62"/>
                <a:gd name="T72" fmla="*/ 169 w 108"/>
                <a:gd name="T73" fmla="*/ 184 h 62"/>
                <a:gd name="T74" fmla="*/ 258 w 108"/>
                <a:gd name="T75" fmla="*/ 109 h 62"/>
                <a:gd name="T76" fmla="*/ 295 w 108"/>
                <a:gd name="T77" fmla="*/ 77 h 62"/>
                <a:gd name="T78" fmla="*/ 301 w 108"/>
                <a:gd name="T79" fmla="*/ 2 h 62"/>
                <a:gd name="T80" fmla="*/ 391 w 108"/>
                <a:gd name="T81" fmla="*/ 40 h 62"/>
                <a:gd name="T82" fmla="*/ 454 w 108"/>
                <a:gd name="T83" fmla="*/ 0 h 6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8"/>
                <a:gd name="T127" fmla="*/ 0 h 62"/>
                <a:gd name="T128" fmla="*/ 108 w 108"/>
                <a:gd name="T129" fmla="*/ 62 h 6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8" h="62"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5" y="3"/>
                    <a:pt x="75" y="3"/>
                    <a:pt x="75" y="3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84" y="7"/>
                    <a:pt x="84" y="7"/>
                    <a:pt x="84" y="7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90" y="12"/>
                    <a:pt x="90" y="12"/>
                    <a:pt x="90" y="12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7" y="20"/>
                    <a:pt x="87" y="20"/>
                    <a:pt x="87" y="20"/>
                  </a:cubicBezTo>
                  <a:cubicBezTo>
                    <a:pt x="90" y="26"/>
                    <a:pt x="90" y="26"/>
                    <a:pt x="90" y="26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97" y="30"/>
                    <a:pt x="97" y="30"/>
                    <a:pt x="97" y="30"/>
                  </a:cubicBezTo>
                  <a:cubicBezTo>
                    <a:pt x="101" y="31"/>
                    <a:pt x="101" y="31"/>
                    <a:pt x="101" y="31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6" y="31"/>
                    <a:pt x="106" y="31"/>
                    <a:pt x="106" y="31"/>
                  </a:cubicBezTo>
                  <a:cubicBezTo>
                    <a:pt x="108" y="32"/>
                    <a:pt x="108" y="32"/>
                    <a:pt x="108" y="32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4" y="41"/>
                    <a:pt x="104" y="41"/>
                    <a:pt x="104" y="41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8" y="47"/>
                    <a:pt x="98" y="47"/>
                    <a:pt x="98" y="47"/>
                  </a:cubicBezTo>
                  <a:cubicBezTo>
                    <a:pt x="100" y="49"/>
                    <a:pt x="100" y="49"/>
                    <a:pt x="100" y="49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0" y="49"/>
                    <a:pt x="90" y="49"/>
                    <a:pt x="90" y="49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2" y="45"/>
                    <a:pt x="82" y="45"/>
                    <a:pt x="82" y="45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71" y="61"/>
                    <a:pt x="71" y="61"/>
                    <a:pt x="71" y="61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65" y="56"/>
                    <a:pt x="65" y="56"/>
                    <a:pt x="65" y="56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35" y="56"/>
                    <a:pt x="29" y="60"/>
                    <a:pt x="22" y="59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9" y="3"/>
                    <a:pt x="39" y="3"/>
                    <a:pt x="39" y="3"/>
                  </a:cubicBezTo>
                  <a:lnTo>
                    <a:pt x="42" y="0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20" name="Freeform 96"/>
            <p:cNvSpPr>
              <a:spLocks noChangeAspect="1"/>
            </p:cNvSpPr>
            <p:nvPr/>
          </p:nvSpPr>
          <p:spPr bwMode="auto">
            <a:xfrm>
              <a:off x="4268" y="3224"/>
              <a:ext cx="96" cy="87"/>
            </a:xfrm>
            <a:custGeom>
              <a:avLst/>
              <a:gdLst>
                <a:gd name="T0" fmla="*/ 500 w 77"/>
                <a:gd name="T1" fmla="*/ 0 h 71"/>
                <a:gd name="T2" fmla="*/ 451 w 77"/>
                <a:gd name="T3" fmla="*/ 1 h 71"/>
                <a:gd name="T4" fmla="*/ 333 w 77"/>
                <a:gd name="T5" fmla="*/ 38 h 71"/>
                <a:gd name="T6" fmla="*/ 228 w 77"/>
                <a:gd name="T7" fmla="*/ 1 h 71"/>
                <a:gd name="T8" fmla="*/ 120 w 77"/>
                <a:gd name="T9" fmla="*/ 58 h 71"/>
                <a:gd name="T10" fmla="*/ 50 w 77"/>
                <a:gd name="T11" fmla="*/ 74 h 71"/>
                <a:gd name="T12" fmla="*/ 32 w 77"/>
                <a:gd name="T13" fmla="*/ 107 h 71"/>
                <a:gd name="T14" fmla="*/ 1 w 77"/>
                <a:gd name="T15" fmla="*/ 112 h 71"/>
                <a:gd name="T16" fmla="*/ 32 w 77"/>
                <a:gd name="T17" fmla="*/ 137 h 71"/>
                <a:gd name="T18" fmla="*/ 89 w 77"/>
                <a:gd name="T19" fmla="*/ 168 h 71"/>
                <a:gd name="T20" fmla="*/ 89 w 77"/>
                <a:gd name="T21" fmla="*/ 211 h 71"/>
                <a:gd name="T22" fmla="*/ 40 w 77"/>
                <a:gd name="T23" fmla="*/ 259 h 71"/>
                <a:gd name="T24" fmla="*/ 40 w 77"/>
                <a:gd name="T25" fmla="*/ 332 h 71"/>
                <a:gd name="T26" fmla="*/ 40 w 77"/>
                <a:gd name="T27" fmla="*/ 407 h 71"/>
                <a:gd name="T28" fmla="*/ 0 w 77"/>
                <a:gd name="T29" fmla="*/ 475 h 71"/>
                <a:gd name="T30" fmla="*/ 1 w 77"/>
                <a:gd name="T31" fmla="*/ 491 h 71"/>
                <a:gd name="T32" fmla="*/ 50 w 77"/>
                <a:gd name="T33" fmla="*/ 500 h 71"/>
                <a:gd name="T34" fmla="*/ 233 w 77"/>
                <a:gd name="T35" fmla="*/ 464 h 71"/>
                <a:gd name="T36" fmla="*/ 187 w 77"/>
                <a:gd name="T37" fmla="*/ 499 h 71"/>
                <a:gd name="T38" fmla="*/ 120 w 77"/>
                <a:gd name="T39" fmla="*/ 538 h 71"/>
                <a:gd name="T40" fmla="*/ 62 w 77"/>
                <a:gd name="T41" fmla="*/ 572 h 71"/>
                <a:gd name="T42" fmla="*/ 62 w 77"/>
                <a:gd name="T43" fmla="*/ 602 h 71"/>
                <a:gd name="T44" fmla="*/ 77 w 77"/>
                <a:gd name="T45" fmla="*/ 664 h 71"/>
                <a:gd name="T46" fmla="*/ 120 w 77"/>
                <a:gd name="T47" fmla="*/ 647 h 71"/>
                <a:gd name="T48" fmla="*/ 147 w 77"/>
                <a:gd name="T49" fmla="*/ 587 h 71"/>
                <a:gd name="T50" fmla="*/ 187 w 77"/>
                <a:gd name="T51" fmla="*/ 549 h 71"/>
                <a:gd name="T52" fmla="*/ 244 w 77"/>
                <a:gd name="T53" fmla="*/ 500 h 71"/>
                <a:gd name="T54" fmla="*/ 322 w 77"/>
                <a:gd name="T55" fmla="*/ 448 h 71"/>
                <a:gd name="T56" fmla="*/ 405 w 77"/>
                <a:gd name="T57" fmla="*/ 379 h 71"/>
                <a:gd name="T58" fmla="*/ 441 w 77"/>
                <a:gd name="T59" fmla="*/ 317 h 71"/>
                <a:gd name="T60" fmla="*/ 505 w 77"/>
                <a:gd name="T61" fmla="*/ 309 h 71"/>
                <a:gd name="T62" fmla="*/ 562 w 77"/>
                <a:gd name="T63" fmla="*/ 295 h 71"/>
                <a:gd name="T64" fmla="*/ 645 w 77"/>
                <a:gd name="T65" fmla="*/ 272 h 71"/>
                <a:gd name="T66" fmla="*/ 731 w 77"/>
                <a:gd name="T67" fmla="*/ 259 h 71"/>
                <a:gd name="T68" fmla="*/ 773 w 77"/>
                <a:gd name="T69" fmla="*/ 272 h 71"/>
                <a:gd name="T70" fmla="*/ 853 w 77"/>
                <a:gd name="T71" fmla="*/ 244 h 71"/>
                <a:gd name="T72" fmla="*/ 874 w 77"/>
                <a:gd name="T73" fmla="*/ 199 h 71"/>
                <a:gd name="T74" fmla="*/ 853 w 77"/>
                <a:gd name="T75" fmla="*/ 162 h 71"/>
                <a:gd name="T76" fmla="*/ 500 w 77"/>
                <a:gd name="T77" fmla="*/ 0 h 7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7"/>
                <a:gd name="T118" fmla="*/ 0 h 71"/>
                <a:gd name="T119" fmla="*/ 77 w 77"/>
                <a:gd name="T120" fmla="*/ 71 h 7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7" h="71">
                  <a:moveTo>
                    <a:pt x="44" y="0"/>
                  </a:moveTo>
                  <a:cubicBezTo>
                    <a:pt x="40" y="1"/>
                    <a:pt x="40" y="1"/>
                    <a:pt x="40" y="1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11" y="57"/>
                    <a:pt x="11" y="57"/>
                    <a:pt x="11" y="57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7" y="29"/>
                    <a:pt x="57" y="29"/>
                    <a:pt x="57" y="29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7" y="21"/>
                    <a:pt x="77" y="21"/>
                    <a:pt x="77" y="21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66" y="19"/>
                    <a:pt x="42" y="15"/>
                    <a:pt x="44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21" name="Freeform 97"/>
            <p:cNvSpPr>
              <a:spLocks noChangeAspect="1"/>
            </p:cNvSpPr>
            <p:nvPr/>
          </p:nvSpPr>
          <p:spPr bwMode="auto">
            <a:xfrm>
              <a:off x="4268" y="3224"/>
              <a:ext cx="96" cy="87"/>
            </a:xfrm>
            <a:custGeom>
              <a:avLst/>
              <a:gdLst>
                <a:gd name="T0" fmla="*/ 500 w 77"/>
                <a:gd name="T1" fmla="*/ 0 h 71"/>
                <a:gd name="T2" fmla="*/ 451 w 77"/>
                <a:gd name="T3" fmla="*/ 1 h 71"/>
                <a:gd name="T4" fmla="*/ 333 w 77"/>
                <a:gd name="T5" fmla="*/ 38 h 71"/>
                <a:gd name="T6" fmla="*/ 228 w 77"/>
                <a:gd name="T7" fmla="*/ 1 h 71"/>
                <a:gd name="T8" fmla="*/ 120 w 77"/>
                <a:gd name="T9" fmla="*/ 58 h 71"/>
                <a:gd name="T10" fmla="*/ 50 w 77"/>
                <a:gd name="T11" fmla="*/ 74 h 71"/>
                <a:gd name="T12" fmla="*/ 32 w 77"/>
                <a:gd name="T13" fmla="*/ 107 h 71"/>
                <a:gd name="T14" fmla="*/ 1 w 77"/>
                <a:gd name="T15" fmla="*/ 112 h 71"/>
                <a:gd name="T16" fmla="*/ 32 w 77"/>
                <a:gd name="T17" fmla="*/ 137 h 71"/>
                <a:gd name="T18" fmla="*/ 89 w 77"/>
                <a:gd name="T19" fmla="*/ 168 h 71"/>
                <a:gd name="T20" fmla="*/ 89 w 77"/>
                <a:gd name="T21" fmla="*/ 211 h 71"/>
                <a:gd name="T22" fmla="*/ 40 w 77"/>
                <a:gd name="T23" fmla="*/ 259 h 71"/>
                <a:gd name="T24" fmla="*/ 40 w 77"/>
                <a:gd name="T25" fmla="*/ 332 h 71"/>
                <a:gd name="T26" fmla="*/ 40 w 77"/>
                <a:gd name="T27" fmla="*/ 407 h 71"/>
                <a:gd name="T28" fmla="*/ 0 w 77"/>
                <a:gd name="T29" fmla="*/ 475 h 71"/>
                <a:gd name="T30" fmla="*/ 1 w 77"/>
                <a:gd name="T31" fmla="*/ 491 h 71"/>
                <a:gd name="T32" fmla="*/ 50 w 77"/>
                <a:gd name="T33" fmla="*/ 500 h 71"/>
                <a:gd name="T34" fmla="*/ 233 w 77"/>
                <a:gd name="T35" fmla="*/ 464 h 71"/>
                <a:gd name="T36" fmla="*/ 187 w 77"/>
                <a:gd name="T37" fmla="*/ 499 h 71"/>
                <a:gd name="T38" fmla="*/ 120 w 77"/>
                <a:gd name="T39" fmla="*/ 538 h 71"/>
                <a:gd name="T40" fmla="*/ 62 w 77"/>
                <a:gd name="T41" fmla="*/ 572 h 71"/>
                <a:gd name="T42" fmla="*/ 62 w 77"/>
                <a:gd name="T43" fmla="*/ 602 h 71"/>
                <a:gd name="T44" fmla="*/ 77 w 77"/>
                <a:gd name="T45" fmla="*/ 664 h 71"/>
                <a:gd name="T46" fmla="*/ 120 w 77"/>
                <a:gd name="T47" fmla="*/ 647 h 71"/>
                <a:gd name="T48" fmla="*/ 147 w 77"/>
                <a:gd name="T49" fmla="*/ 587 h 71"/>
                <a:gd name="T50" fmla="*/ 187 w 77"/>
                <a:gd name="T51" fmla="*/ 549 h 71"/>
                <a:gd name="T52" fmla="*/ 244 w 77"/>
                <a:gd name="T53" fmla="*/ 500 h 71"/>
                <a:gd name="T54" fmla="*/ 322 w 77"/>
                <a:gd name="T55" fmla="*/ 448 h 71"/>
                <a:gd name="T56" fmla="*/ 405 w 77"/>
                <a:gd name="T57" fmla="*/ 379 h 71"/>
                <a:gd name="T58" fmla="*/ 441 w 77"/>
                <a:gd name="T59" fmla="*/ 317 h 71"/>
                <a:gd name="T60" fmla="*/ 505 w 77"/>
                <a:gd name="T61" fmla="*/ 309 h 71"/>
                <a:gd name="T62" fmla="*/ 562 w 77"/>
                <a:gd name="T63" fmla="*/ 295 h 71"/>
                <a:gd name="T64" fmla="*/ 645 w 77"/>
                <a:gd name="T65" fmla="*/ 272 h 71"/>
                <a:gd name="T66" fmla="*/ 731 w 77"/>
                <a:gd name="T67" fmla="*/ 259 h 71"/>
                <a:gd name="T68" fmla="*/ 773 w 77"/>
                <a:gd name="T69" fmla="*/ 272 h 71"/>
                <a:gd name="T70" fmla="*/ 853 w 77"/>
                <a:gd name="T71" fmla="*/ 244 h 71"/>
                <a:gd name="T72" fmla="*/ 874 w 77"/>
                <a:gd name="T73" fmla="*/ 199 h 71"/>
                <a:gd name="T74" fmla="*/ 853 w 77"/>
                <a:gd name="T75" fmla="*/ 162 h 71"/>
                <a:gd name="T76" fmla="*/ 500 w 77"/>
                <a:gd name="T77" fmla="*/ 0 h 7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7"/>
                <a:gd name="T118" fmla="*/ 0 h 71"/>
                <a:gd name="T119" fmla="*/ 77 w 77"/>
                <a:gd name="T120" fmla="*/ 71 h 7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7" h="71">
                  <a:moveTo>
                    <a:pt x="44" y="0"/>
                  </a:moveTo>
                  <a:cubicBezTo>
                    <a:pt x="40" y="1"/>
                    <a:pt x="40" y="1"/>
                    <a:pt x="40" y="1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11" y="57"/>
                    <a:pt x="11" y="57"/>
                    <a:pt x="11" y="57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7" y="29"/>
                    <a:pt x="57" y="29"/>
                    <a:pt x="57" y="29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7" y="21"/>
                    <a:pt x="77" y="21"/>
                    <a:pt x="77" y="21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66" y="19"/>
                    <a:pt x="42" y="15"/>
                    <a:pt x="44" y="0"/>
                  </a:cubicBez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22" name="Freeform 98"/>
            <p:cNvSpPr>
              <a:spLocks noChangeAspect="1"/>
            </p:cNvSpPr>
            <p:nvPr/>
          </p:nvSpPr>
          <p:spPr bwMode="auto">
            <a:xfrm>
              <a:off x="3341" y="2604"/>
              <a:ext cx="60" cy="64"/>
            </a:xfrm>
            <a:custGeom>
              <a:avLst/>
              <a:gdLst>
                <a:gd name="T0" fmla="*/ 1 w 88"/>
                <a:gd name="T1" fmla="*/ 1 h 92"/>
                <a:gd name="T2" fmla="*/ 1 w 88"/>
                <a:gd name="T3" fmla="*/ 1 h 92"/>
                <a:gd name="T4" fmla="*/ 1 w 88"/>
                <a:gd name="T5" fmla="*/ 1 h 92"/>
                <a:gd name="T6" fmla="*/ 1 w 88"/>
                <a:gd name="T7" fmla="*/ 1 h 92"/>
                <a:gd name="T8" fmla="*/ 1 w 88"/>
                <a:gd name="T9" fmla="*/ 1 h 92"/>
                <a:gd name="T10" fmla="*/ 1 w 88"/>
                <a:gd name="T11" fmla="*/ 1 h 92"/>
                <a:gd name="T12" fmla="*/ 0 w 88"/>
                <a:gd name="T13" fmla="*/ 1 h 92"/>
                <a:gd name="T14" fmla="*/ 1 w 88"/>
                <a:gd name="T15" fmla="*/ 1 h 92"/>
                <a:gd name="T16" fmla="*/ 1 w 88"/>
                <a:gd name="T17" fmla="*/ 1 h 92"/>
                <a:gd name="T18" fmla="*/ 1 w 88"/>
                <a:gd name="T19" fmla="*/ 1 h 92"/>
                <a:gd name="T20" fmla="*/ 1 w 88"/>
                <a:gd name="T21" fmla="*/ 1 h 92"/>
                <a:gd name="T22" fmla="*/ 1 w 88"/>
                <a:gd name="T23" fmla="*/ 1 h 92"/>
                <a:gd name="T24" fmla="*/ 1 w 88"/>
                <a:gd name="T25" fmla="*/ 1 h 92"/>
                <a:gd name="T26" fmla="*/ 1 w 88"/>
                <a:gd name="T27" fmla="*/ 1 h 92"/>
                <a:gd name="T28" fmla="*/ 1 w 88"/>
                <a:gd name="T29" fmla="*/ 1 h 92"/>
                <a:gd name="T30" fmla="*/ 1 w 88"/>
                <a:gd name="T31" fmla="*/ 1 h 92"/>
                <a:gd name="T32" fmla="*/ 1 w 88"/>
                <a:gd name="T33" fmla="*/ 1 h 92"/>
                <a:gd name="T34" fmla="*/ 1 w 88"/>
                <a:gd name="T35" fmla="*/ 1 h 92"/>
                <a:gd name="T36" fmla="*/ 1 w 88"/>
                <a:gd name="T37" fmla="*/ 1 h 92"/>
                <a:gd name="T38" fmla="*/ 1 w 88"/>
                <a:gd name="T39" fmla="*/ 1 h 92"/>
                <a:gd name="T40" fmla="*/ 1 w 88"/>
                <a:gd name="T41" fmla="*/ 1 h 92"/>
                <a:gd name="T42" fmla="*/ 1 w 88"/>
                <a:gd name="T43" fmla="*/ 1 h 92"/>
                <a:gd name="T44" fmla="*/ 1 w 88"/>
                <a:gd name="T45" fmla="*/ 1 h 92"/>
                <a:gd name="T46" fmla="*/ 1 w 88"/>
                <a:gd name="T47" fmla="*/ 1 h 92"/>
                <a:gd name="T48" fmla="*/ 1 w 88"/>
                <a:gd name="T49" fmla="*/ 1 h 92"/>
                <a:gd name="T50" fmla="*/ 1 w 88"/>
                <a:gd name="T51" fmla="*/ 1 h 92"/>
                <a:gd name="T52" fmla="*/ 1 w 88"/>
                <a:gd name="T53" fmla="*/ 1 h 92"/>
                <a:gd name="T54" fmla="*/ 1 w 88"/>
                <a:gd name="T55" fmla="*/ 1 h 92"/>
                <a:gd name="T56" fmla="*/ 1 w 88"/>
                <a:gd name="T57" fmla="*/ 1 h 92"/>
                <a:gd name="T58" fmla="*/ 1 w 88"/>
                <a:gd name="T59" fmla="*/ 1 h 92"/>
                <a:gd name="T60" fmla="*/ 1 w 88"/>
                <a:gd name="T61" fmla="*/ 1 h 92"/>
                <a:gd name="T62" fmla="*/ 1 w 88"/>
                <a:gd name="T63" fmla="*/ 1 h 92"/>
                <a:gd name="T64" fmla="*/ 1 w 88"/>
                <a:gd name="T65" fmla="*/ 1 h 92"/>
                <a:gd name="T66" fmla="*/ 1 w 88"/>
                <a:gd name="T67" fmla="*/ 1 h 92"/>
                <a:gd name="T68" fmla="*/ 1 w 88"/>
                <a:gd name="T69" fmla="*/ 1 h 92"/>
                <a:gd name="T70" fmla="*/ 1 w 88"/>
                <a:gd name="T71" fmla="*/ 1 h 92"/>
                <a:gd name="T72" fmla="*/ 1 w 88"/>
                <a:gd name="T73" fmla="*/ 1 h 92"/>
                <a:gd name="T74" fmla="*/ 1 w 88"/>
                <a:gd name="T75" fmla="*/ 1 h 92"/>
                <a:gd name="T76" fmla="*/ 1 w 88"/>
                <a:gd name="T77" fmla="*/ 1 h 92"/>
                <a:gd name="T78" fmla="*/ 1 w 88"/>
                <a:gd name="T79" fmla="*/ 1 h 92"/>
                <a:gd name="T80" fmla="*/ 1 w 88"/>
                <a:gd name="T81" fmla="*/ 1 h 92"/>
                <a:gd name="T82" fmla="*/ 1 w 88"/>
                <a:gd name="T83" fmla="*/ 1 h 92"/>
                <a:gd name="T84" fmla="*/ 1 w 88"/>
                <a:gd name="T85" fmla="*/ 1 h 92"/>
                <a:gd name="T86" fmla="*/ 1 w 88"/>
                <a:gd name="T87" fmla="*/ 1 h 92"/>
                <a:gd name="T88" fmla="*/ 1 w 88"/>
                <a:gd name="T89" fmla="*/ 1 h 92"/>
                <a:gd name="T90" fmla="*/ 1 w 88"/>
                <a:gd name="T91" fmla="*/ 1 h 92"/>
                <a:gd name="T92" fmla="*/ 1 w 88"/>
                <a:gd name="T93" fmla="*/ 1 h 92"/>
                <a:gd name="T94" fmla="*/ 1 w 88"/>
                <a:gd name="T95" fmla="*/ 1 h 92"/>
                <a:gd name="T96" fmla="*/ 1 w 88"/>
                <a:gd name="T97" fmla="*/ 1 h 92"/>
                <a:gd name="T98" fmla="*/ 1 w 88"/>
                <a:gd name="T99" fmla="*/ 0 h 92"/>
                <a:gd name="T100" fmla="*/ 1 w 88"/>
                <a:gd name="T101" fmla="*/ 0 h 92"/>
                <a:gd name="T102" fmla="*/ 1 w 88"/>
                <a:gd name="T103" fmla="*/ 0 h 92"/>
                <a:gd name="T104" fmla="*/ 1 w 88"/>
                <a:gd name="T105" fmla="*/ 1 h 92"/>
                <a:gd name="T106" fmla="*/ 1 w 88"/>
                <a:gd name="T107" fmla="*/ 1 h 92"/>
                <a:gd name="T108" fmla="*/ 1 w 88"/>
                <a:gd name="T109" fmla="*/ 1 h 92"/>
                <a:gd name="T110" fmla="*/ 1 w 88"/>
                <a:gd name="T111" fmla="*/ 1 h 92"/>
                <a:gd name="T112" fmla="*/ 1 w 88"/>
                <a:gd name="T113" fmla="*/ 1 h 92"/>
                <a:gd name="T114" fmla="*/ 1 w 88"/>
                <a:gd name="T115" fmla="*/ 1 h 92"/>
                <a:gd name="T116" fmla="*/ 1 w 88"/>
                <a:gd name="T117" fmla="*/ 1 h 92"/>
                <a:gd name="T118" fmla="*/ 1 w 88"/>
                <a:gd name="T119" fmla="*/ 1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8"/>
                <a:gd name="T181" fmla="*/ 0 h 92"/>
                <a:gd name="T182" fmla="*/ 88 w 88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8" h="92">
                  <a:moveTo>
                    <a:pt x="29" y="20"/>
                  </a:moveTo>
                  <a:lnTo>
                    <a:pt x="27" y="20"/>
                  </a:lnTo>
                  <a:lnTo>
                    <a:pt x="23" y="27"/>
                  </a:lnTo>
                  <a:lnTo>
                    <a:pt x="18" y="32"/>
                  </a:lnTo>
                  <a:lnTo>
                    <a:pt x="13" y="30"/>
                  </a:lnTo>
                  <a:lnTo>
                    <a:pt x="9" y="38"/>
                  </a:lnTo>
                  <a:lnTo>
                    <a:pt x="0" y="41"/>
                  </a:lnTo>
                  <a:lnTo>
                    <a:pt x="9" y="52"/>
                  </a:lnTo>
                  <a:lnTo>
                    <a:pt x="9" y="65"/>
                  </a:lnTo>
                  <a:lnTo>
                    <a:pt x="14" y="70"/>
                  </a:lnTo>
                  <a:lnTo>
                    <a:pt x="25" y="66"/>
                  </a:lnTo>
                  <a:lnTo>
                    <a:pt x="31" y="59"/>
                  </a:lnTo>
                  <a:lnTo>
                    <a:pt x="43" y="61"/>
                  </a:lnTo>
                  <a:lnTo>
                    <a:pt x="52" y="61"/>
                  </a:lnTo>
                  <a:lnTo>
                    <a:pt x="54" y="66"/>
                  </a:lnTo>
                  <a:lnTo>
                    <a:pt x="58" y="74"/>
                  </a:lnTo>
                  <a:lnTo>
                    <a:pt x="58" y="77"/>
                  </a:lnTo>
                  <a:lnTo>
                    <a:pt x="56" y="81"/>
                  </a:lnTo>
                  <a:lnTo>
                    <a:pt x="54" y="88"/>
                  </a:lnTo>
                  <a:lnTo>
                    <a:pt x="54" y="92"/>
                  </a:lnTo>
                  <a:lnTo>
                    <a:pt x="56" y="92"/>
                  </a:lnTo>
                  <a:lnTo>
                    <a:pt x="58" y="92"/>
                  </a:lnTo>
                  <a:lnTo>
                    <a:pt x="67" y="88"/>
                  </a:lnTo>
                  <a:lnTo>
                    <a:pt x="70" y="83"/>
                  </a:lnTo>
                  <a:lnTo>
                    <a:pt x="79" y="83"/>
                  </a:lnTo>
                  <a:lnTo>
                    <a:pt x="85" y="79"/>
                  </a:lnTo>
                  <a:lnTo>
                    <a:pt x="83" y="72"/>
                  </a:lnTo>
                  <a:lnTo>
                    <a:pt x="83" y="66"/>
                  </a:lnTo>
                  <a:lnTo>
                    <a:pt x="83" y="68"/>
                  </a:lnTo>
                  <a:lnTo>
                    <a:pt x="85" y="76"/>
                  </a:lnTo>
                  <a:lnTo>
                    <a:pt x="88" y="68"/>
                  </a:lnTo>
                  <a:lnTo>
                    <a:pt x="88" y="61"/>
                  </a:lnTo>
                  <a:lnTo>
                    <a:pt x="85" y="57"/>
                  </a:lnTo>
                  <a:lnTo>
                    <a:pt x="76" y="56"/>
                  </a:lnTo>
                  <a:lnTo>
                    <a:pt x="81" y="52"/>
                  </a:lnTo>
                  <a:lnTo>
                    <a:pt x="85" y="39"/>
                  </a:lnTo>
                  <a:lnTo>
                    <a:pt x="81" y="30"/>
                  </a:lnTo>
                  <a:lnTo>
                    <a:pt x="79" y="21"/>
                  </a:lnTo>
                  <a:lnTo>
                    <a:pt x="74" y="18"/>
                  </a:lnTo>
                  <a:lnTo>
                    <a:pt x="70" y="16"/>
                  </a:lnTo>
                  <a:lnTo>
                    <a:pt x="59" y="16"/>
                  </a:lnTo>
                  <a:lnTo>
                    <a:pt x="54" y="16"/>
                  </a:lnTo>
                  <a:lnTo>
                    <a:pt x="49" y="18"/>
                  </a:lnTo>
                  <a:lnTo>
                    <a:pt x="43" y="18"/>
                  </a:lnTo>
                  <a:lnTo>
                    <a:pt x="43" y="16"/>
                  </a:lnTo>
                  <a:lnTo>
                    <a:pt x="52" y="11"/>
                  </a:lnTo>
                  <a:lnTo>
                    <a:pt x="50" y="7"/>
                  </a:lnTo>
                  <a:lnTo>
                    <a:pt x="47" y="2"/>
                  </a:lnTo>
                  <a:lnTo>
                    <a:pt x="45" y="0"/>
                  </a:lnTo>
                  <a:lnTo>
                    <a:pt x="41" y="0"/>
                  </a:lnTo>
                  <a:lnTo>
                    <a:pt x="40" y="2"/>
                  </a:lnTo>
                  <a:lnTo>
                    <a:pt x="38" y="3"/>
                  </a:lnTo>
                  <a:lnTo>
                    <a:pt x="36" y="7"/>
                  </a:lnTo>
                  <a:lnTo>
                    <a:pt x="34" y="11"/>
                  </a:lnTo>
                  <a:lnTo>
                    <a:pt x="32" y="16"/>
                  </a:lnTo>
                  <a:lnTo>
                    <a:pt x="31" y="20"/>
                  </a:lnTo>
                  <a:lnTo>
                    <a:pt x="29" y="2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23" name="Freeform 99"/>
            <p:cNvSpPr>
              <a:spLocks noChangeAspect="1"/>
            </p:cNvSpPr>
            <p:nvPr/>
          </p:nvSpPr>
          <p:spPr bwMode="auto">
            <a:xfrm>
              <a:off x="3341" y="2604"/>
              <a:ext cx="60" cy="64"/>
            </a:xfrm>
            <a:custGeom>
              <a:avLst/>
              <a:gdLst>
                <a:gd name="T0" fmla="*/ 1 w 88"/>
                <a:gd name="T1" fmla="*/ 1 h 92"/>
                <a:gd name="T2" fmla="*/ 1 w 88"/>
                <a:gd name="T3" fmla="*/ 1 h 92"/>
                <a:gd name="T4" fmla="*/ 1 w 88"/>
                <a:gd name="T5" fmla="*/ 1 h 92"/>
                <a:gd name="T6" fmla="*/ 1 w 88"/>
                <a:gd name="T7" fmla="*/ 1 h 92"/>
                <a:gd name="T8" fmla="*/ 1 w 88"/>
                <a:gd name="T9" fmla="*/ 1 h 92"/>
                <a:gd name="T10" fmla="*/ 1 w 88"/>
                <a:gd name="T11" fmla="*/ 1 h 92"/>
                <a:gd name="T12" fmla="*/ 0 w 88"/>
                <a:gd name="T13" fmla="*/ 1 h 92"/>
                <a:gd name="T14" fmla="*/ 1 w 88"/>
                <a:gd name="T15" fmla="*/ 1 h 92"/>
                <a:gd name="T16" fmla="*/ 1 w 88"/>
                <a:gd name="T17" fmla="*/ 1 h 92"/>
                <a:gd name="T18" fmla="*/ 1 w 88"/>
                <a:gd name="T19" fmla="*/ 1 h 92"/>
                <a:gd name="T20" fmla="*/ 1 w 88"/>
                <a:gd name="T21" fmla="*/ 1 h 92"/>
                <a:gd name="T22" fmla="*/ 1 w 88"/>
                <a:gd name="T23" fmla="*/ 1 h 92"/>
                <a:gd name="T24" fmla="*/ 1 w 88"/>
                <a:gd name="T25" fmla="*/ 1 h 92"/>
                <a:gd name="T26" fmla="*/ 1 w 88"/>
                <a:gd name="T27" fmla="*/ 1 h 92"/>
                <a:gd name="T28" fmla="*/ 1 w 88"/>
                <a:gd name="T29" fmla="*/ 1 h 92"/>
                <a:gd name="T30" fmla="*/ 1 w 88"/>
                <a:gd name="T31" fmla="*/ 1 h 92"/>
                <a:gd name="T32" fmla="*/ 1 w 88"/>
                <a:gd name="T33" fmla="*/ 1 h 92"/>
                <a:gd name="T34" fmla="*/ 1 w 88"/>
                <a:gd name="T35" fmla="*/ 1 h 92"/>
                <a:gd name="T36" fmla="*/ 1 w 88"/>
                <a:gd name="T37" fmla="*/ 1 h 92"/>
                <a:gd name="T38" fmla="*/ 1 w 88"/>
                <a:gd name="T39" fmla="*/ 1 h 92"/>
                <a:gd name="T40" fmla="*/ 1 w 88"/>
                <a:gd name="T41" fmla="*/ 1 h 92"/>
                <a:gd name="T42" fmla="*/ 1 w 88"/>
                <a:gd name="T43" fmla="*/ 1 h 92"/>
                <a:gd name="T44" fmla="*/ 1 w 88"/>
                <a:gd name="T45" fmla="*/ 1 h 92"/>
                <a:gd name="T46" fmla="*/ 1 w 88"/>
                <a:gd name="T47" fmla="*/ 1 h 92"/>
                <a:gd name="T48" fmla="*/ 1 w 88"/>
                <a:gd name="T49" fmla="*/ 1 h 92"/>
                <a:gd name="T50" fmla="*/ 1 w 88"/>
                <a:gd name="T51" fmla="*/ 1 h 92"/>
                <a:gd name="T52" fmla="*/ 1 w 88"/>
                <a:gd name="T53" fmla="*/ 1 h 92"/>
                <a:gd name="T54" fmla="*/ 1 w 88"/>
                <a:gd name="T55" fmla="*/ 1 h 92"/>
                <a:gd name="T56" fmla="*/ 1 w 88"/>
                <a:gd name="T57" fmla="*/ 1 h 92"/>
                <a:gd name="T58" fmla="*/ 1 w 88"/>
                <a:gd name="T59" fmla="*/ 1 h 92"/>
                <a:gd name="T60" fmla="*/ 1 w 88"/>
                <a:gd name="T61" fmla="*/ 1 h 92"/>
                <a:gd name="T62" fmla="*/ 1 w 88"/>
                <a:gd name="T63" fmla="*/ 1 h 92"/>
                <a:gd name="T64" fmla="*/ 1 w 88"/>
                <a:gd name="T65" fmla="*/ 1 h 92"/>
                <a:gd name="T66" fmla="*/ 1 w 88"/>
                <a:gd name="T67" fmla="*/ 1 h 92"/>
                <a:gd name="T68" fmla="*/ 1 w 88"/>
                <a:gd name="T69" fmla="*/ 1 h 92"/>
                <a:gd name="T70" fmla="*/ 1 w 88"/>
                <a:gd name="T71" fmla="*/ 1 h 92"/>
                <a:gd name="T72" fmla="*/ 1 w 88"/>
                <a:gd name="T73" fmla="*/ 1 h 92"/>
                <a:gd name="T74" fmla="*/ 1 w 88"/>
                <a:gd name="T75" fmla="*/ 1 h 92"/>
                <a:gd name="T76" fmla="*/ 1 w 88"/>
                <a:gd name="T77" fmla="*/ 1 h 92"/>
                <a:gd name="T78" fmla="*/ 1 w 88"/>
                <a:gd name="T79" fmla="*/ 1 h 92"/>
                <a:gd name="T80" fmla="*/ 1 w 88"/>
                <a:gd name="T81" fmla="*/ 1 h 92"/>
                <a:gd name="T82" fmla="*/ 1 w 88"/>
                <a:gd name="T83" fmla="*/ 1 h 92"/>
                <a:gd name="T84" fmla="*/ 1 w 88"/>
                <a:gd name="T85" fmla="*/ 1 h 92"/>
                <a:gd name="T86" fmla="*/ 1 w 88"/>
                <a:gd name="T87" fmla="*/ 1 h 92"/>
                <a:gd name="T88" fmla="*/ 1 w 88"/>
                <a:gd name="T89" fmla="*/ 1 h 92"/>
                <a:gd name="T90" fmla="*/ 1 w 88"/>
                <a:gd name="T91" fmla="*/ 1 h 92"/>
                <a:gd name="T92" fmla="*/ 1 w 88"/>
                <a:gd name="T93" fmla="*/ 1 h 92"/>
                <a:gd name="T94" fmla="*/ 1 w 88"/>
                <a:gd name="T95" fmla="*/ 1 h 92"/>
                <a:gd name="T96" fmla="*/ 1 w 88"/>
                <a:gd name="T97" fmla="*/ 1 h 92"/>
                <a:gd name="T98" fmla="*/ 1 w 88"/>
                <a:gd name="T99" fmla="*/ 0 h 92"/>
                <a:gd name="T100" fmla="*/ 1 w 88"/>
                <a:gd name="T101" fmla="*/ 0 h 92"/>
                <a:gd name="T102" fmla="*/ 1 w 88"/>
                <a:gd name="T103" fmla="*/ 0 h 92"/>
                <a:gd name="T104" fmla="*/ 1 w 88"/>
                <a:gd name="T105" fmla="*/ 1 h 92"/>
                <a:gd name="T106" fmla="*/ 1 w 88"/>
                <a:gd name="T107" fmla="*/ 1 h 92"/>
                <a:gd name="T108" fmla="*/ 1 w 88"/>
                <a:gd name="T109" fmla="*/ 1 h 92"/>
                <a:gd name="T110" fmla="*/ 1 w 88"/>
                <a:gd name="T111" fmla="*/ 1 h 92"/>
                <a:gd name="T112" fmla="*/ 1 w 88"/>
                <a:gd name="T113" fmla="*/ 1 h 92"/>
                <a:gd name="T114" fmla="*/ 1 w 88"/>
                <a:gd name="T115" fmla="*/ 1 h 92"/>
                <a:gd name="T116" fmla="*/ 1 w 88"/>
                <a:gd name="T117" fmla="*/ 1 h 92"/>
                <a:gd name="T118" fmla="*/ 1 w 88"/>
                <a:gd name="T119" fmla="*/ 1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8"/>
                <a:gd name="T181" fmla="*/ 0 h 92"/>
                <a:gd name="T182" fmla="*/ 88 w 88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8" h="92">
                  <a:moveTo>
                    <a:pt x="29" y="20"/>
                  </a:moveTo>
                  <a:lnTo>
                    <a:pt x="27" y="20"/>
                  </a:lnTo>
                  <a:lnTo>
                    <a:pt x="23" y="27"/>
                  </a:lnTo>
                  <a:lnTo>
                    <a:pt x="18" y="32"/>
                  </a:lnTo>
                  <a:lnTo>
                    <a:pt x="13" y="30"/>
                  </a:lnTo>
                  <a:lnTo>
                    <a:pt x="9" y="38"/>
                  </a:lnTo>
                  <a:lnTo>
                    <a:pt x="0" y="41"/>
                  </a:lnTo>
                  <a:lnTo>
                    <a:pt x="9" y="52"/>
                  </a:lnTo>
                  <a:lnTo>
                    <a:pt x="9" y="65"/>
                  </a:lnTo>
                  <a:lnTo>
                    <a:pt x="14" y="70"/>
                  </a:lnTo>
                  <a:lnTo>
                    <a:pt x="25" y="66"/>
                  </a:lnTo>
                  <a:lnTo>
                    <a:pt x="31" y="59"/>
                  </a:lnTo>
                  <a:lnTo>
                    <a:pt x="43" y="61"/>
                  </a:lnTo>
                  <a:lnTo>
                    <a:pt x="52" y="61"/>
                  </a:lnTo>
                  <a:lnTo>
                    <a:pt x="54" y="66"/>
                  </a:lnTo>
                  <a:lnTo>
                    <a:pt x="58" y="74"/>
                  </a:lnTo>
                  <a:lnTo>
                    <a:pt x="58" y="77"/>
                  </a:lnTo>
                  <a:lnTo>
                    <a:pt x="56" y="81"/>
                  </a:lnTo>
                  <a:lnTo>
                    <a:pt x="54" y="88"/>
                  </a:lnTo>
                  <a:lnTo>
                    <a:pt x="54" y="92"/>
                  </a:lnTo>
                  <a:lnTo>
                    <a:pt x="56" y="92"/>
                  </a:lnTo>
                  <a:lnTo>
                    <a:pt x="58" y="92"/>
                  </a:lnTo>
                  <a:lnTo>
                    <a:pt x="67" y="88"/>
                  </a:lnTo>
                  <a:lnTo>
                    <a:pt x="70" y="83"/>
                  </a:lnTo>
                  <a:lnTo>
                    <a:pt x="79" y="83"/>
                  </a:lnTo>
                  <a:lnTo>
                    <a:pt x="85" y="79"/>
                  </a:lnTo>
                  <a:lnTo>
                    <a:pt x="83" y="72"/>
                  </a:lnTo>
                  <a:lnTo>
                    <a:pt x="83" y="66"/>
                  </a:lnTo>
                  <a:lnTo>
                    <a:pt x="83" y="68"/>
                  </a:lnTo>
                  <a:lnTo>
                    <a:pt x="85" y="76"/>
                  </a:lnTo>
                  <a:lnTo>
                    <a:pt x="88" y="68"/>
                  </a:lnTo>
                  <a:lnTo>
                    <a:pt x="88" y="61"/>
                  </a:lnTo>
                  <a:lnTo>
                    <a:pt x="85" y="57"/>
                  </a:lnTo>
                  <a:lnTo>
                    <a:pt x="76" y="56"/>
                  </a:lnTo>
                  <a:lnTo>
                    <a:pt x="81" y="52"/>
                  </a:lnTo>
                  <a:lnTo>
                    <a:pt x="85" y="39"/>
                  </a:lnTo>
                  <a:lnTo>
                    <a:pt x="81" y="30"/>
                  </a:lnTo>
                  <a:lnTo>
                    <a:pt x="79" y="21"/>
                  </a:lnTo>
                  <a:lnTo>
                    <a:pt x="74" y="18"/>
                  </a:lnTo>
                  <a:lnTo>
                    <a:pt x="70" y="16"/>
                  </a:lnTo>
                  <a:lnTo>
                    <a:pt x="59" y="16"/>
                  </a:lnTo>
                  <a:lnTo>
                    <a:pt x="54" y="16"/>
                  </a:lnTo>
                  <a:lnTo>
                    <a:pt x="49" y="18"/>
                  </a:lnTo>
                  <a:lnTo>
                    <a:pt x="43" y="18"/>
                  </a:lnTo>
                  <a:lnTo>
                    <a:pt x="43" y="16"/>
                  </a:lnTo>
                  <a:lnTo>
                    <a:pt x="52" y="11"/>
                  </a:lnTo>
                  <a:lnTo>
                    <a:pt x="50" y="7"/>
                  </a:lnTo>
                  <a:lnTo>
                    <a:pt x="47" y="2"/>
                  </a:lnTo>
                  <a:lnTo>
                    <a:pt x="45" y="0"/>
                  </a:lnTo>
                  <a:lnTo>
                    <a:pt x="41" y="0"/>
                  </a:lnTo>
                  <a:lnTo>
                    <a:pt x="40" y="2"/>
                  </a:lnTo>
                  <a:lnTo>
                    <a:pt x="38" y="3"/>
                  </a:lnTo>
                  <a:lnTo>
                    <a:pt x="36" y="7"/>
                  </a:lnTo>
                  <a:lnTo>
                    <a:pt x="34" y="11"/>
                  </a:lnTo>
                  <a:lnTo>
                    <a:pt x="32" y="16"/>
                  </a:lnTo>
                  <a:lnTo>
                    <a:pt x="31" y="20"/>
                  </a:lnTo>
                  <a:lnTo>
                    <a:pt x="29" y="20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24" name="Freeform 100"/>
            <p:cNvSpPr>
              <a:spLocks noChangeAspect="1"/>
            </p:cNvSpPr>
            <p:nvPr/>
          </p:nvSpPr>
          <p:spPr bwMode="auto">
            <a:xfrm>
              <a:off x="3344" y="2488"/>
              <a:ext cx="216" cy="355"/>
            </a:xfrm>
            <a:custGeom>
              <a:avLst/>
              <a:gdLst>
                <a:gd name="T0" fmla="*/ 454 w 174"/>
                <a:gd name="T1" fmla="*/ 2379 h 287"/>
                <a:gd name="T2" fmla="*/ 295 w 174"/>
                <a:gd name="T3" fmla="*/ 2379 h 287"/>
                <a:gd name="T4" fmla="*/ 417 w 174"/>
                <a:gd name="T5" fmla="*/ 2269 h 287"/>
                <a:gd name="T6" fmla="*/ 621 w 174"/>
                <a:gd name="T7" fmla="*/ 2029 h 287"/>
                <a:gd name="T8" fmla="*/ 747 w 174"/>
                <a:gd name="T9" fmla="*/ 1886 h 287"/>
                <a:gd name="T10" fmla="*/ 926 w 174"/>
                <a:gd name="T11" fmla="*/ 1870 h 287"/>
                <a:gd name="T12" fmla="*/ 1022 w 174"/>
                <a:gd name="T13" fmla="*/ 1664 h 287"/>
                <a:gd name="T14" fmla="*/ 927 w 174"/>
                <a:gd name="T15" fmla="*/ 1622 h 287"/>
                <a:gd name="T16" fmla="*/ 891 w 174"/>
                <a:gd name="T17" fmla="*/ 1483 h 287"/>
                <a:gd name="T18" fmla="*/ 1035 w 174"/>
                <a:gd name="T19" fmla="*/ 1371 h 287"/>
                <a:gd name="T20" fmla="*/ 849 w 174"/>
                <a:gd name="T21" fmla="*/ 1357 h 287"/>
                <a:gd name="T22" fmla="*/ 684 w 174"/>
                <a:gd name="T23" fmla="*/ 1316 h 287"/>
                <a:gd name="T24" fmla="*/ 617 w 174"/>
                <a:gd name="T25" fmla="*/ 1238 h 287"/>
                <a:gd name="T26" fmla="*/ 771 w 174"/>
                <a:gd name="T27" fmla="*/ 1086 h 287"/>
                <a:gd name="T28" fmla="*/ 791 w 174"/>
                <a:gd name="T29" fmla="*/ 928 h 287"/>
                <a:gd name="T30" fmla="*/ 766 w 174"/>
                <a:gd name="T31" fmla="*/ 918 h 287"/>
                <a:gd name="T32" fmla="*/ 718 w 174"/>
                <a:gd name="T33" fmla="*/ 918 h 287"/>
                <a:gd name="T34" fmla="*/ 684 w 174"/>
                <a:gd name="T35" fmla="*/ 847 h 287"/>
                <a:gd name="T36" fmla="*/ 637 w 174"/>
                <a:gd name="T37" fmla="*/ 992 h 287"/>
                <a:gd name="T38" fmla="*/ 587 w 174"/>
                <a:gd name="T39" fmla="*/ 992 h 287"/>
                <a:gd name="T40" fmla="*/ 721 w 174"/>
                <a:gd name="T41" fmla="*/ 711 h 287"/>
                <a:gd name="T42" fmla="*/ 679 w 174"/>
                <a:gd name="T43" fmla="*/ 685 h 287"/>
                <a:gd name="T44" fmla="*/ 617 w 174"/>
                <a:gd name="T45" fmla="*/ 600 h 287"/>
                <a:gd name="T46" fmla="*/ 700 w 174"/>
                <a:gd name="T47" fmla="*/ 524 h 287"/>
                <a:gd name="T48" fmla="*/ 791 w 174"/>
                <a:gd name="T49" fmla="*/ 396 h 287"/>
                <a:gd name="T50" fmla="*/ 766 w 174"/>
                <a:gd name="T51" fmla="*/ 317 h 287"/>
                <a:gd name="T52" fmla="*/ 798 w 174"/>
                <a:gd name="T53" fmla="*/ 256 h 287"/>
                <a:gd name="T54" fmla="*/ 926 w 174"/>
                <a:gd name="T55" fmla="*/ 207 h 287"/>
                <a:gd name="T56" fmla="*/ 937 w 174"/>
                <a:gd name="T57" fmla="*/ 93 h 287"/>
                <a:gd name="T58" fmla="*/ 1046 w 174"/>
                <a:gd name="T59" fmla="*/ 0 h 287"/>
                <a:gd name="T60" fmla="*/ 1188 w 174"/>
                <a:gd name="T61" fmla="*/ 40 h 287"/>
                <a:gd name="T62" fmla="*/ 1394 w 174"/>
                <a:gd name="T63" fmla="*/ 75 h 287"/>
                <a:gd name="T64" fmla="*/ 1125 w 174"/>
                <a:gd name="T65" fmla="*/ 270 h 287"/>
                <a:gd name="T66" fmla="*/ 1106 w 174"/>
                <a:gd name="T67" fmla="*/ 351 h 287"/>
                <a:gd name="T68" fmla="*/ 1339 w 174"/>
                <a:gd name="T69" fmla="*/ 396 h 287"/>
                <a:gd name="T70" fmla="*/ 1517 w 174"/>
                <a:gd name="T71" fmla="*/ 562 h 287"/>
                <a:gd name="T72" fmla="*/ 1394 w 174"/>
                <a:gd name="T73" fmla="*/ 735 h 287"/>
                <a:gd name="T74" fmla="*/ 1258 w 174"/>
                <a:gd name="T75" fmla="*/ 837 h 287"/>
                <a:gd name="T76" fmla="*/ 1188 w 174"/>
                <a:gd name="T77" fmla="*/ 919 h 287"/>
                <a:gd name="T78" fmla="*/ 1194 w 174"/>
                <a:gd name="T79" fmla="*/ 997 h 287"/>
                <a:gd name="T80" fmla="*/ 1429 w 174"/>
                <a:gd name="T81" fmla="*/ 1575 h 287"/>
                <a:gd name="T82" fmla="*/ 1563 w 174"/>
                <a:gd name="T83" fmla="*/ 1738 h 287"/>
                <a:gd name="T84" fmla="*/ 1563 w 174"/>
                <a:gd name="T85" fmla="*/ 1958 h 287"/>
                <a:gd name="T86" fmla="*/ 1611 w 174"/>
                <a:gd name="T87" fmla="*/ 2172 h 287"/>
                <a:gd name="T88" fmla="*/ 1595 w 174"/>
                <a:gd name="T89" fmla="*/ 2283 h 287"/>
                <a:gd name="T90" fmla="*/ 1793 w 174"/>
                <a:gd name="T91" fmla="*/ 2598 h 287"/>
                <a:gd name="T92" fmla="*/ 1662 w 174"/>
                <a:gd name="T93" fmla="*/ 2641 h 287"/>
                <a:gd name="T94" fmla="*/ 1562 w 174"/>
                <a:gd name="T95" fmla="*/ 2737 h 287"/>
                <a:gd name="T96" fmla="*/ 1704 w 174"/>
                <a:gd name="T97" fmla="*/ 2893 h 287"/>
                <a:gd name="T98" fmla="*/ 1150 w 174"/>
                <a:gd name="T99" fmla="*/ 2917 h 287"/>
                <a:gd name="T100" fmla="*/ 1014 w 174"/>
                <a:gd name="T101" fmla="*/ 2898 h 287"/>
                <a:gd name="T102" fmla="*/ 791 w 174"/>
                <a:gd name="T103" fmla="*/ 2898 h 287"/>
                <a:gd name="T104" fmla="*/ 684 w 174"/>
                <a:gd name="T105" fmla="*/ 2828 h 287"/>
                <a:gd name="T106" fmla="*/ 466 w 174"/>
                <a:gd name="T107" fmla="*/ 2943 h 287"/>
                <a:gd name="T108" fmla="*/ 283 w 174"/>
                <a:gd name="T109" fmla="*/ 2861 h 287"/>
                <a:gd name="T110" fmla="*/ 96 w 174"/>
                <a:gd name="T111" fmla="*/ 2932 h 287"/>
                <a:gd name="T112" fmla="*/ 2 w 174"/>
                <a:gd name="T113" fmla="*/ 2873 h 287"/>
                <a:gd name="T114" fmla="*/ 454 w 174"/>
                <a:gd name="T115" fmla="*/ 2620 h 287"/>
                <a:gd name="T116" fmla="*/ 721 w 174"/>
                <a:gd name="T117" fmla="*/ 2630 h 287"/>
                <a:gd name="T118" fmla="*/ 755 w 174"/>
                <a:gd name="T119" fmla="*/ 2539 h 287"/>
                <a:gd name="T120" fmla="*/ 578 w 174"/>
                <a:gd name="T121" fmla="*/ 2491 h 28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4"/>
                <a:gd name="T184" fmla="*/ 0 h 287"/>
                <a:gd name="T185" fmla="*/ 174 w 174"/>
                <a:gd name="T186" fmla="*/ 287 h 28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4" h="287">
                  <a:moveTo>
                    <a:pt x="52" y="237"/>
                  </a:moveTo>
                  <a:cubicBezTo>
                    <a:pt x="51" y="237"/>
                    <a:pt x="51" y="237"/>
                    <a:pt x="51" y="237"/>
                  </a:cubicBezTo>
                  <a:cubicBezTo>
                    <a:pt x="47" y="238"/>
                    <a:pt x="47" y="238"/>
                    <a:pt x="47" y="238"/>
                  </a:cubicBezTo>
                  <a:cubicBezTo>
                    <a:pt x="43" y="237"/>
                    <a:pt x="43" y="237"/>
                    <a:pt x="43" y="237"/>
                  </a:cubicBezTo>
                  <a:cubicBezTo>
                    <a:pt x="42" y="235"/>
                    <a:pt x="42" y="235"/>
                    <a:pt x="42" y="235"/>
                  </a:cubicBezTo>
                  <a:cubicBezTo>
                    <a:pt x="42" y="231"/>
                    <a:pt x="42" y="231"/>
                    <a:pt x="42" y="231"/>
                  </a:cubicBezTo>
                  <a:cubicBezTo>
                    <a:pt x="42" y="230"/>
                    <a:pt x="42" y="230"/>
                    <a:pt x="42" y="230"/>
                  </a:cubicBezTo>
                  <a:cubicBezTo>
                    <a:pt x="41" y="229"/>
                    <a:pt x="41" y="229"/>
                    <a:pt x="41" y="229"/>
                  </a:cubicBezTo>
                  <a:cubicBezTo>
                    <a:pt x="37" y="229"/>
                    <a:pt x="37" y="229"/>
                    <a:pt x="37" y="229"/>
                  </a:cubicBezTo>
                  <a:cubicBezTo>
                    <a:pt x="33" y="232"/>
                    <a:pt x="33" y="232"/>
                    <a:pt x="33" y="232"/>
                  </a:cubicBezTo>
                  <a:cubicBezTo>
                    <a:pt x="30" y="232"/>
                    <a:pt x="30" y="232"/>
                    <a:pt x="30" y="232"/>
                  </a:cubicBezTo>
                  <a:cubicBezTo>
                    <a:pt x="27" y="231"/>
                    <a:pt x="27" y="231"/>
                    <a:pt x="27" y="231"/>
                  </a:cubicBezTo>
                  <a:cubicBezTo>
                    <a:pt x="27" y="230"/>
                    <a:pt x="27" y="230"/>
                    <a:pt x="27" y="230"/>
                  </a:cubicBezTo>
                  <a:cubicBezTo>
                    <a:pt x="27" y="230"/>
                    <a:pt x="27" y="230"/>
                    <a:pt x="27" y="230"/>
                  </a:cubicBezTo>
                  <a:cubicBezTo>
                    <a:pt x="26" y="228"/>
                    <a:pt x="26" y="228"/>
                    <a:pt x="26" y="228"/>
                  </a:cubicBezTo>
                  <a:cubicBezTo>
                    <a:pt x="26" y="225"/>
                    <a:pt x="26" y="225"/>
                    <a:pt x="26" y="225"/>
                  </a:cubicBezTo>
                  <a:cubicBezTo>
                    <a:pt x="26" y="223"/>
                    <a:pt x="26" y="223"/>
                    <a:pt x="26" y="223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9" y="221"/>
                    <a:pt x="29" y="221"/>
                    <a:pt x="29" y="221"/>
                  </a:cubicBezTo>
                  <a:cubicBezTo>
                    <a:pt x="34" y="219"/>
                    <a:pt x="34" y="219"/>
                    <a:pt x="34" y="219"/>
                  </a:cubicBezTo>
                  <a:cubicBezTo>
                    <a:pt x="39" y="219"/>
                    <a:pt x="39" y="219"/>
                    <a:pt x="39" y="219"/>
                  </a:cubicBezTo>
                  <a:cubicBezTo>
                    <a:pt x="52" y="214"/>
                    <a:pt x="52" y="214"/>
                    <a:pt x="52" y="214"/>
                  </a:cubicBezTo>
                  <a:cubicBezTo>
                    <a:pt x="56" y="210"/>
                    <a:pt x="56" y="210"/>
                    <a:pt x="56" y="210"/>
                  </a:cubicBezTo>
                  <a:cubicBezTo>
                    <a:pt x="58" y="207"/>
                    <a:pt x="58" y="207"/>
                    <a:pt x="58" y="207"/>
                  </a:cubicBezTo>
                  <a:cubicBezTo>
                    <a:pt x="56" y="205"/>
                    <a:pt x="56" y="205"/>
                    <a:pt x="56" y="205"/>
                  </a:cubicBezTo>
                  <a:cubicBezTo>
                    <a:pt x="56" y="203"/>
                    <a:pt x="56" y="203"/>
                    <a:pt x="56" y="203"/>
                  </a:cubicBezTo>
                  <a:cubicBezTo>
                    <a:pt x="57" y="200"/>
                    <a:pt x="57" y="200"/>
                    <a:pt x="57" y="200"/>
                  </a:cubicBezTo>
                  <a:cubicBezTo>
                    <a:pt x="58" y="196"/>
                    <a:pt x="58" y="196"/>
                    <a:pt x="58" y="196"/>
                  </a:cubicBezTo>
                  <a:cubicBezTo>
                    <a:pt x="59" y="192"/>
                    <a:pt x="59" y="192"/>
                    <a:pt x="59" y="192"/>
                  </a:cubicBezTo>
                  <a:cubicBezTo>
                    <a:pt x="54" y="192"/>
                    <a:pt x="54" y="192"/>
                    <a:pt x="54" y="192"/>
                  </a:cubicBezTo>
                  <a:cubicBezTo>
                    <a:pt x="48" y="194"/>
                    <a:pt x="48" y="194"/>
                    <a:pt x="48" y="194"/>
                  </a:cubicBezTo>
                  <a:cubicBezTo>
                    <a:pt x="46" y="193"/>
                    <a:pt x="46" y="193"/>
                    <a:pt x="46" y="193"/>
                  </a:cubicBezTo>
                  <a:cubicBezTo>
                    <a:pt x="57" y="186"/>
                    <a:pt x="57" y="186"/>
                    <a:pt x="57" y="186"/>
                  </a:cubicBezTo>
                  <a:cubicBezTo>
                    <a:pt x="63" y="183"/>
                    <a:pt x="63" y="183"/>
                    <a:pt x="63" y="183"/>
                  </a:cubicBezTo>
                  <a:cubicBezTo>
                    <a:pt x="69" y="182"/>
                    <a:pt x="69" y="182"/>
                    <a:pt x="69" y="182"/>
                  </a:cubicBezTo>
                  <a:cubicBezTo>
                    <a:pt x="75" y="184"/>
                    <a:pt x="75" y="184"/>
                    <a:pt x="75" y="184"/>
                  </a:cubicBezTo>
                  <a:cubicBezTo>
                    <a:pt x="80" y="185"/>
                    <a:pt x="80" y="185"/>
                    <a:pt x="80" y="185"/>
                  </a:cubicBezTo>
                  <a:cubicBezTo>
                    <a:pt x="84" y="186"/>
                    <a:pt x="84" y="186"/>
                    <a:pt x="84" y="186"/>
                  </a:cubicBezTo>
                  <a:cubicBezTo>
                    <a:pt x="86" y="183"/>
                    <a:pt x="86" y="183"/>
                    <a:pt x="86" y="183"/>
                  </a:cubicBezTo>
                  <a:cubicBezTo>
                    <a:pt x="87" y="183"/>
                    <a:pt x="87" y="183"/>
                    <a:pt x="87" y="183"/>
                  </a:cubicBezTo>
                  <a:cubicBezTo>
                    <a:pt x="86" y="182"/>
                    <a:pt x="86" y="182"/>
                    <a:pt x="86" y="182"/>
                  </a:cubicBezTo>
                  <a:cubicBezTo>
                    <a:pt x="85" y="180"/>
                    <a:pt x="85" y="180"/>
                    <a:pt x="85" y="180"/>
                  </a:cubicBezTo>
                  <a:cubicBezTo>
                    <a:pt x="86" y="178"/>
                    <a:pt x="86" y="178"/>
                    <a:pt x="86" y="178"/>
                  </a:cubicBezTo>
                  <a:cubicBezTo>
                    <a:pt x="88" y="174"/>
                    <a:pt x="88" y="174"/>
                    <a:pt x="88" y="174"/>
                  </a:cubicBezTo>
                  <a:cubicBezTo>
                    <a:pt x="92" y="172"/>
                    <a:pt x="92" y="172"/>
                    <a:pt x="92" y="172"/>
                  </a:cubicBezTo>
                  <a:cubicBezTo>
                    <a:pt x="88" y="170"/>
                    <a:pt x="88" y="170"/>
                    <a:pt x="88" y="170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3" y="165"/>
                    <a:pt x="93" y="165"/>
                    <a:pt x="93" y="165"/>
                  </a:cubicBezTo>
                  <a:cubicBezTo>
                    <a:pt x="95" y="161"/>
                    <a:pt x="95" y="161"/>
                    <a:pt x="95" y="161"/>
                  </a:cubicBezTo>
                  <a:cubicBezTo>
                    <a:pt x="95" y="158"/>
                    <a:pt x="95" y="158"/>
                    <a:pt x="95" y="158"/>
                  </a:cubicBezTo>
                  <a:cubicBezTo>
                    <a:pt x="97" y="157"/>
                    <a:pt x="97" y="157"/>
                    <a:pt x="97" y="157"/>
                  </a:cubicBezTo>
                  <a:cubicBezTo>
                    <a:pt x="96" y="156"/>
                    <a:pt x="96" y="156"/>
                    <a:pt x="96" y="156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89" y="158"/>
                    <a:pt x="89" y="158"/>
                    <a:pt x="89" y="158"/>
                  </a:cubicBezTo>
                  <a:cubicBezTo>
                    <a:pt x="87" y="158"/>
                    <a:pt x="87" y="158"/>
                    <a:pt x="87" y="158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4"/>
                    <a:pt x="86" y="154"/>
                    <a:pt x="86" y="154"/>
                  </a:cubicBezTo>
                  <a:cubicBezTo>
                    <a:pt x="86" y="153"/>
                    <a:pt x="86" y="153"/>
                    <a:pt x="86" y="153"/>
                  </a:cubicBezTo>
                  <a:cubicBezTo>
                    <a:pt x="85" y="154"/>
                    <a:pt x="85" y="154"/>
                    <a:pt x="85" y="154"/>
                  </a:cubicBezTo>
                  <a:cubicBezTo>
                    <a:pt x="84" y="153"/>
                    <a:pt x="84" y="153"/>
                    <a:pt x="84" y="153"/>
                  </a:cubicBezTo>
                  <a:cubicBezTo>
                    <a:pt x="84" y="150"/>
                    <a:pt x="84" y="150"/>
                    <a:pt x="84" y="150"/>
                  </a:cubicBezTo>
                  <a:cubicBezTo>
                    <a:pt x="82" y="146"/>
                    <a:pt x="82" y="146"/>
                    <a:pt x="82" y="146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84" y="141"/>
                    <a:pt x="84" y="141"/>
                    <a:pt x="84" y="141"/>
                  </a:cubicBezTo>
                  <a:cubicBezTo>
                    <a:pt x="86" y="138"/>
                    <a:pt x="86" y="138"/>
                    <a:pt x="86" y="138"/>
                  </a:cubicBezTo>
                  <a:cubicBezTo>
                    <a:pt x="88" y="135"/>
                    <a:pt x="88" y="135"/>
                    <a:pt x="88" y="135"/>
                  </a:cubicBezTo>
                  <a:cubicBezTo>
                    <a:pt x="90" y="133"/>
                    <a:pt x="90" y="133"/>
                    <a:pt x="90" y="133"/>
                  </a:cubicBezTo>
                  <a:cubicBezTo>
                    <a:pt x="93" y="132"/>
                    <a:pt x="93" y="132"/>
                    <a:pt x="93" y="132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2"/>
                    <a:pt x="96" y="132"/>
                    <a:pt x="96" y="132"/>
                  </a:cubicBezTo>
                  <a:cubicBezTo>
                    <a:pt x="97" y="131"/>
                    <a:pt x="97" y="131"/>
                    <a:pt x="97" y="131"/>
                  </a:cubicBezTo>
                  <a:cubicBezTo>
                    <a:pt x="95" y="130"/>
                    <a:pt x="95" y="130"/>
                    <a:pt x="95" y="130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87" y="129"/>
                    <a:pt x="87" y="129"/>
                    <a:pt x="87" y="129"/>
                  </a:cubicBezTo>
                  <a:cubicBezTo>
                    <a:pt x="86" y="130"/>
                    <a:pt x="86" y="130"/>
                    <a:pt x="86" y="130"/>
                  </a:cubicBezTo>
                  <a:cubicBezTo>
                    <a:pt x="84" y="130"/>
                    <a:pt x="84" y="130"/>
                    <a:pt x="84" y="130"/>
                  </a:cubicBezTo>
                  <a:cubicBezTo>
                    <a:pt x="79" y="131"/>
                    <a:pt x="79" y="131"/>
                    <a:pt x="79" y="131"/>
                  </a:cubicBezTo>
                  <a:cubicBezTo>
                    <a:pt x="75" y="129"/>
                    <a:pt x="75" y="129"/>
                    <a:pt x="75" y="129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69" y="132"/>
                    <a:pt x="69" y="132"/>
                    <a:pt x="69" y="132"/>
                  </a:cubicBezTo>
                  <a:cubicBezTo>
                    <a:pt x="67" y="131"/>
                    <a:pt x="67" y="131"/>
                    <a:pt x="67" y="131"/>
                  </a:cubicBezTo>
                  <a:cubicBezTo>
                    <a:pt x="64" y="127"/>
                    <a:pt x="64" y="127"/>
                    <a:pt x="64" y="127"/>
                  </a:cubicBezTo>
                  <a:cubicBezTo>
                    <a:pt x="62" y="125"/>
                    <a:pt x="62" y="125"/>
                    <a:pt x="62" y="125"/>
                  </a:cubicBezTo>
                  <a:cubicBezTo>
                    <a:pt x="61" y="125"/>
                    <a:pt x="61" y="125"/>
                    <a:pt x="61" y="125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31"/>
                    <a:pt x="60" y="131"/>
                    <a:pt x="60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7" y="129"/>
                    <a:pt x="57" y="129"/>
                    <a:pt x="57" y="129"/>
                  </a:cubicBezTo>
                  <a:cubicBezTo>
                    <a:pt x="57" y="120"/>
                    <a:pt x="57" y="120"/>
                    <a:pt x="57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60" y="121"/>
                    <a:pt x="60" y="121"/>
                    <a:pt x="60" y="121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72" y="104"/>
                    <a:pt x="72" y="104"/>
                    <a:pt x="72" y="104"/>
                  </a:cubicBezTo>
                  <a:cubicBezTo>
                    <a:pt x="72" y="101"/>
                    <a:pt x="72" y="101"/>
                    <a:pt x="72" y="101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70" y="97"/>
                    <a:pt x="70" y="97"/>
                    <a:pt x="70" y="97"/>
                  </a:cubicBezTo>
                  <a:cubicBezTo>
                    <a:pt x="71" y="95"/>
                    <a:pt x="71" y="95"/>
                    <a:pt x="71" y="95"/>
                  </a:cubicBezTo>
                  <a:cubicBezTo>
                    <a:pt x="71" y="93"/>
                    <a:pt x="71" y="93"/>
                    <a:pt x="71" y="93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3" y="90"/>
                    <a:pt x="73" y="90"/>
                    <a:pt x="73" y="90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5" y="86"/>
                    <a:pt x="75" y="86"/>
                    <a:pt x="75" y="86"/>
                  </a:cubicBezTo>
                  <a:cubicBezTo>
                    <a:pt x="73" y="85"/>
                    <a:pt x="73" y="85"/>
                    <a:pt x="73" y="85"/>
                  </a:cubicBezTo>
                  <a:cubicBezTo>
                    <a:pt x="73" y="83"/>
                    <a:pt x="73" y="83"/>
                    <a:pt x="73" y="83"/>
                  </a:cubicBezTo>
                  <a:cubicBezTo>
                    <a:pt x="71" y="88"/>
                    <a:pt x="71" y="88"/>
                    <a:pt x="71" y="88"/>
                  </a:cubicBezTo>
                  <a:cubicBezTo>
                    <a:pt x="71" y="88"/>
                    <a:pt x="71" y="88"/>
                    <a:pt x="71" y="88"/>
                  </a:cubicBezTo>
                  <a:cubicBezTo>
                    <a:pt x="70" y="88"/>
                    <a:pt x="70" y="88"/>
                    <a:pt x="70" y="88"/>
                  </a:cubicBezTo>
                  <a:cubicBezTo>
                    <a:pt x="70" y="88"/>
                    <a:pt x="70" y="88"/>
                    <a:pt x="70" y="88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67" y="86"/>
                    <a:pt x="67" y="86"/>
                    <a:pt x="67" y="86"/>
                  </a:cubicBezTo>
                  <a:cubicBezTo>
                    <a:pt x="67" y="88"/>
                    <a:pt x="67" y="88"/>
                    <a:pt x="67" y="88"/>
                  </a:cubicBezTo>
                  <a:cubicBezTo>
                    <a:pt x="66" y="88"/>
                    <a:pt x="66" y="88"/>
                    <a:pt x="66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64" y="82"/>
                    <a:pt x="64" y="82"/>
                    <a:pt x="64" y="82"/>
                  </a:cubicBezTo>
                  <a:cubicBezTo>
                    <a:pt x="63" y="82"/>
                    <a:pt x="63" y="82"/>
                    <a:pt x="63" y="82"/>
                  </a:cubicBezTo>
                  <a:cubicBezTo>
                    <a:pt x="63" y="84"/>
                    <a:pt x="63" y="84"/>
                    <a:pt x="63" y="84"/>
                  </a:cubicBezTo>
                  <a:cubicBezTo>
                    <a:pt x="63" y="87"/>
                    <a:pt x="63" y="87"/>
                    <a:pt x="63" y="87"/>
                  </a:cubicBezTo>
                  <a:cubicBezTo>
                    <a:pt x="63" y="89"/>
                    <a:pt x="63" y="89"/>
                    <a:pt x="63" y="89"/>
                  </a:cubicBezTo>
                  <a:cubicBezTo>
                    <a:pt x="62" y="91"/>
                    <a:pt x="62" y="91"/>
                    <a:pt x="62" y="91"/>
                  </a:cubicBezTo>
                  <a:cubicBezTo>
                    <a:pt x="61" y="93"/>
                    <a:pt x="61" y="93"/>
                    <a:pt x="61" y="93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3" y="103"/>
                    <a:pt x="53" y="103"/>
                    <a:pt x="53" y="103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53" y="98"/>
                    <a:pt x="53" y="98"/>
                    <a:pt x="53" y="98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9" y="91"/>
                    <a:pt x="59" y="91"/>
                    <a:pt x="59" y="91"/>
                  </a:cubicBezTo>
                  <a:cubicBezTo>
                    <a:pt x="60" y="89"/>
                    <a:pt x="60" y="89"/>
                    <a:pt x="60" y="89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57" y="87"/>
                    <a:pt x="57" y="87"/>
                    <a:pt x="57" y="87"/>
                  </a:cubicBezTo>
                  <a:cubicBezTo>
                    <a:pt x="58" y="83"/>
                    <a:pt x="62" y="78"/>
                    <a:pt x="64" y="74"/>
                  </a:cubicBezTo>
                  <a:cubicBezTo>
                    <a:pt x="65" y="73"/>
                    <a:pt x="65" y="73"/>
                    <a:pt x="65" y="73"/>
                  </a:cubicBezTo>
                  <a:cubicBezTo>
                    <a:pt x="67" y="69"/>
                    <a:pt x="67" y="69"/>
                    <a:pt x="67" y="69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71" y="65"/>
                    <a:pt x="71" y="65"/>
                    <a:pt x="71" y="65"/>
                  </a:cubicBezTo>
                  <a:cubicBezTo>
                    <a:pt x="72" y="63"/>
                    <a:pt x="72" y="63"/>
                    <a:pt x="72" y="63"/>
                  </a:cubicBezTo>
                  <a:cubicBezTo>
                    <a:pt x="72" y="62"/>
                    <a:pt x="72" y="62"/>
                    <a:pt x="72" y="62"/>
                  </a:cubicBezTo>
                  <a:cubicBezTo>
                    <a:pt x="71" y="63"/>
                    <a:pt x="71" y="63"/>
                    <a:pt x="71" y="63"/>
                  </a:cubicBezTo>
                  <a:cubicBezTo>
                    <a:pt x="67" y="64"/>
                    <a:pt x="67" y="64"/>
                    <a:pt x="67" y="64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0" y="61"/>
                    <a:pt x="60" y="61"/>
                    <a:pt x="60" y="61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60" y="58"/>
                    <a:pt x="60" y="58"/>
                    <a:pt x="60" y="58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57" y="57"/>
                    <a:pt x="57" y="57"/>
                    <a:pt x="57" y="57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3" y="55"/>
                    <a:pt x="63" y="55"/>
                    <a:pt x="63" y="55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4" y="53"/>
                    <a:pt x="64" y="53"/>
                    <a:pt x="64" y="53"/>
                  </a:cubicBezTo>
                  <a:cubicBezTo>
                    <a:pt x="64" y="51"/>
                    <a:pt x="64" y="51"/>
                    <a:pt x="64" y="51"/>
                  </a:cubicBezTo>
                  <a:cubicBezTo>
                    <a:pt x="65" y="50"/>
                    <a:pt x="65" y="50"/>
                    <a:pt x="65" y="50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6"/>
                    <a:pt x="68" y="46"/>
                    <a:pt x="68" y="46"/>
                  </a:cubicBezTo>
                  <a:cubicBezTo>
                    <a:pt x="70" y="45"/>
                    <a:pt x="70" y="45"/>
                    <a:pt x="70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1"/>
                    <a:pt x="72" y="42"/>
                    <a:pt x="74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5" y="38"/>
                    <a:pt x="75" y="38"/>
                    <a:pt x="75" y="38"/>
                  </a:cubicBezTo>
                  <a:cubicBezTo>
                    <a:pt x="75" y="36"/>
                    <a:pt x="75" y="36"/>
                    <a:pt x="75" y="36"/>
                  </a:cubicBezTo>
                  <a:cubicBezTo>
                    <a:pt x="72" y="36"/>
                    <a:pt x="72" y="36"/>
                    <a:pt x="72" y="36"/>
                  </a:cubicBezTo>
                  <a:cubicBezTo>
                    <a:pt x="70" y="35"/>
                    <a:pt x="70" y="35"/>
                    <a:pt x="70" y="35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3" y="27"/>
                    <a:pt x="73" y="27"/>
                    <a:pt x="73" y="27"/>
                  </a:cubicBezTo>
                  <a:cubicBezTo>
                    <a:pt x="74" y="25"/>
                    <a:pt x="74" y="25"/>
                    <a:pt x="74" y="25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7" y="21"/>
                    <a:pt x="77" y="21"/>
                    <a:pt x="77" y="21"/>
                  </a:cubicBezTo>
                  <a:cubicBezTo>
                    <a:pt x="78" y="21"/>
                    <a:pt x="78" y="21"/>
                    <a:pt x="78" y="21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1" y="8"/>
                    <a:pt x="91" y="8"/>
                    <a:pt x="91" y="8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3" y="2"/>
                    <a:pt x="103" y="2"/>
                    <a:pt x="103" y="2"/>
                  </a:cubicBezTo>
                  <a:cubicBezTo>
                    <a:pt x="104" y="2"/>
                    <a:pt x="104" y="2"/>
                    <a:pt x="104" y="2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6" y="5"/>
                    <a:pt x="116" y="5"/>
                    <a:pt x="116" y="5"/>
                  </a:cubicBezTo>
                  <a:cubicBezTo>
                    <a:pt x="120" y="6"/>
                    <a:pt x="120" y="6"/>
                    <a:pt x="120" y="6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9" y="7"/>
                    <a:pt x="129" y="7"/>
                    <a:pt x="129" y="7"/>
                  </a:cubicBezTo>
                  <a:cubicBezTo>
                    <a:pt x="127" y="11"/>
                    <a:pt x="127" y="11"/>
                    <a:pt x="127" y="11"/>
                  </a:cubicBezTo>
                  <a:cubicBezTo>
                    <a:pt x="126" y="16"/>
                    <a:pt x="126" y="16"/>
                    <a:pt x="126" y="16"/>
                  </a:cubicBezTo>
                  <a:cubicBezTo>
                    <a:pt x="120" y="17"/>
                    <a:pt x="120" y="17"/>
                    <a:pt x="120" y="17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5" y="27"/>
                    <a:pt x="105" y="27"/>
                    <a:pt x="105" y="27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8"/>
                    <a:pt x="103" y="28"/>
                    <a:pt x="103" y="28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1" y="38"/>
                    <a:pt x="101" y="38"/>
                    <a:pt x="101" y="38"/>
                  </a:cubicBezTo>
                  <a:cubicBezTo>
                    <a:pt x="102" y="39"/>
                    <a:pt x="102" y="39"/>
                    <a:pt x="102" y="39"/>
                  </a:cubicBezTo>
                  <a:cubicBezTo>
                    <a:pt x="105" y="38"/>
                    <a:pt x="105" y="38"/>
                    <a:pt x="105" y="38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5" y="39"/>
                    <a:pt x="125" y="39"/>
                    <a:pt x="125" y="39"/>
                  </a:cubicBezTo>
                  <a:cubicBezTo>
                    <a:pt x="129" y="41"/>
                    <a:pt x="129" y="41"/>
                    <a:pt x="129" y="41"/>
                  </a:cubicBezTo>
                  <a:cubicBezTo>
                    <a:pt x="132" y="42"/>
                    <a:pt x="132" y="42"/>
                    <a:pt x="132" y="42"/>
                  </a:cubicBezTo>
                  <a:cubicBezTo>
                    <a:pt x="137" y="42"/>
                    <a:pt x="137" y="42"/>
                    <a:pt x="137" y="42"/>
                  </a:cubicBezTo>
                  <a:cubicBezTo>
                    <a:pt x="140" y="44"/>
                    <a:pt x="140" y="44"/>
                    <a:pt x="140" y="44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39" y="55"/>
                    <a:pt x="139" y="55"/>
                    <a:pt x="139" y="55"/>
                  </a:cubicBezTo>
                  <a:cubicBezTo>
                    <a:pt x="137" y="57"/>
                    <a:pt x="137" y="57"/>
                    <a:pt x="137" y="57"/>
                  </a:cubicBezTo>
                  <a:cubicBezTo>
                    <a:pt x="135" y="58"/>
                    <a:pt x="135" y="58"/>
                    <a:pt x="135" y="58"/>
                  </a:cubicBezTo>
                  <a:cubicBezTo>
                    <a:pt x="134" y="61"/>
                    <a:pt x="134" y="61"/>
                    <a:pt x="134" y="61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0" y="67"/>
                    <a:pt x="130" y="67"/>
                    <a:pt x="130" y="67"/>
                  </a:cubicBezTo>
                  <a:cubicBezTo>
                    <a:pt x="129" y="70"/>
                    <a:pt x="129" y="70"/>
                    <a:pt x="129" y="70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8" y="71"/>
                    <a:pt x="128" y="71"/>
                    <a:pt x="128" y="71"/>
                  </a:cubicBezTo>
                  <a:cubicBezTo>
                    <a:pt x="127" y="72"/>
                    <a:pt x="127" y="72"/>
                    <a:pt x="127" y="72"/>
                  </a:cubicBezTo>
                  <a:cubicBezTo>
                    <a:pt x="123" y="75"/>
                    <a:pt x="123" y="75"/>
                    <a:pt x="123" y="75"/>
                  </a:cubicBezTo>
                  <a:cubicBezTo>
                    <a:pt x="121" y="78"/>
                    <a:pt x="121" y="78"/>
                    <a:pt x="121" y="78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16" y="81"/>
                    <a:pt x="116" y="81"/>
                    <a:pt x="116" y="81"/>
                  </a:cubicBezTo>
                  <a:cubicBezTo>
                    <a:pt x="113" y="80"/>
                    <a:pt x="113" y="80"/>
                    <a:pt x="113" y="80"/>
                  </a:cubicBezTo>
                  <a:cubicBezTo>
                    <a:pt x="113" y="82"/>
                    <a:pt x="113" y="82"/>
                    <a:pt x="113" y="82"/>
                  </a:cubicBezTo>
                  <a:cubicBezTo>
                    <a:pt x="115" y="83"/>
                    <a:pt x="115" y="83"/>
                    <a:pt x="115" y="83"/>
                  </a:cubicBezTo>
                  <a:cubicBezTo>
                    <a:pt x="116" y="87"/>
                    <a:pt x="116" y="87"/>
                    <a:pt x="116" y="87"/>
                  </a:cubicBezTo>
                  <a:cubicBezTo>
                    <a:pt x="117" y="89"/>
                    <a:pt x="117" y="89"/>
                    <a:pt x="117" y="89"/>
                  </a:cubicBezTo>
                  <a:cubicBezTo>
                    <a:pt x="114" y="90"/>
                    <a:pt x="114" y="90"/>
                    <a:pt x="114" y="90"/>
                  </a:cubicBezTo>
                  <a:cubicBezTo>
                    <a:pt x="110" y="89"/>
                    <a:pt x="110" y="89"/>
                    <a:pt x="110" y="89"/>
                  </a:cubicBezTo>
                  <a:cubicBezTo>
                    <a:pt x="107" y="89"/>
                    <a:pt x="107" y="89"/>
                    <a:pt x="107" y="89"/>
                  </a:cubicBezTo>
                  <a:cubicBezTo>
                    <a:pt x="104" y="91"/>
                    <a:pt x="104" y="91"/>
                    <a:pt x="104" y="91"/>
                  </a:cubicBezTo>
                  <a:cubicBezTo>
                    <a:pt x="103" y="93"/>
                    <a:pt x="103" y="93"/>
                    <a:pt x="103" y="93"/>
                  </a:cubicBezTo>
                  <a:cubicBezTo>
                    <a:pt x="103" y="94"/>
                    <a:pt x="103" y="94"/>
                    <a:pt x="103" y="94"/>
                  </a:cubicBezTo>
                  <a:cubicBezTo>
                    <a:pt x="105" y="96"/>
                    <a:pt x="105" y="96"/>
                    <a:pt x="105" y="96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111" y="96"/>
                    <a:pt x="111" y="96"/>
                    <a:pt x="111" y="96"/>
                  </a:cubicBezTo>
                  <a:cubicBezTo>
                    <a:pt x="114" y="96"/>
                    <a:pt x="114" y="96"/>
                    <a:pt x="114" y="96"/>
                  </a:cubicBezTo>
                  <a:cubicBezTo>
                    <a:pt x="116" y="97"/>
                    <a:pt x="116" y="97"/>
                    <a:pt x="116" y="97"/>
                  </a:cubicBezTo>
                  <a:cubicBezTo>
                    <a:pt x="118" y="99"/>
                    <a:pt x="118" y="99"/>
                    <a:pt x="118" y="99"/>
                  </a:cubicBezTo>
                  <a:cubicBezTo>
                    <a:pt x="130" y="108"/>
                    <a:pt x="121" y="107"/>
                    <a:pt x="131" y="118"/>
                  </a:cubicBezTo>
                  <a:cubicBezTo>
                    <a:pt x="130" y="129"/>
                    <a:pt x="126" y="133"/>
                    <a:pt x="132" y="145"/>
                  </a:cubicBezTo>
                  <a:cubicBezTo>
                    <a:pt x="132" y="150"/>
                    <a:pt x="132" y="150"/>
                    <a:pt x="132" y="150"/>
                  </a:cubicBezTo>
                  <a:cubicBezTo>
                    <a:pt x="133" y="152"/>
                    <a:pt x="133" y="152"/>
                    <a:pt x="133" y="152"/>
                  </a:cubicBezTo>
                  <a:cubicBezTo>
                    <a:pt x="138" y="154"/>
                    <a:pt x="138" y="154"/>
                    <a:pt x="138" y="154"/>
                  </a:cubicBezTo>
                  <a:cubicBezTo>
                    <a:pt x="141" y="157"/>
                    <a:pt x="141" y="157"/>
                    <a:pt x="141" y="157"/>
                  </a:cubicBezTo>
                  <a:cubicBezTo>
                    <a:pt x="143" y="162"/>
                    <a:pt x="143" y="162"/>
                    <a:pt x="143" y="162"/>
                  </a:cubicBezTo>
                  <a:cubicBezTo>
                    <a:pt x="144" y="166"/>
                    <a:pt x="144" y="166"/>
                    <a:pt x="144" y="166"/>
                  </a:cubicBezTo>
                  <a:cubicBezTo>
                    <a:pt x="145" y="166"/>
                    <a:pt x="145" y="166"/>
                    <a:pt x="145" y="166"/>
                  </a:cubicBezTo>
                  <a:cubicBezTo>
                    <a:pt x="145" y="167"/>
                    <a:pt x="145" y="167"/>
                    <a:pt x="145" y="167"/>
                  </a:cubicBezTo>
                  <a:cubicBezTo>
                    <a:pt x="145" y="167"/>
                    <a:pt x="145" y="167"/>
                    <a:pt x="145" y="167"/>
                  </a:cubicBezTo>
                  <a:cubicBezTo>
                    <a:pt x="146" y="171"/>
                    <a:pt x="146" y="171"/>
                    <a:pt x="146" y="171"/>
                  </a:cubicBezTo>
                  <a:cubicBezTo>
                    <a:pt x="146" y="176"/>
                    <a:pt x="146" y="176"/>
                    <a:pt x="146" y="176"/>
                  </a:cubicBezTo>
                  <a:cubicBezTo>
                    <a:pt x="149" y="182"/>
                    <a:pt x="149" y="182"/>
                    <a:pt x="149" y="182"/>
                  </a:cubicBezTo>
                  <a:cubicBezTo>
                    <a:pt x="151" y="185"/>
                    <a:pt x="151" y="185"/>
                    <a:pt x="151" y="185"/>
                  </a:cubicBezTo>
                  <a:cubicBezTo>
                    <a:pt x="150" y="191"/>
                    <a:pt x="150" y="191"/>
                    <a:pt x="150" y="191"/>
                  </a:cubicBezTo>
                  <a:cubicBezTo>
                    <a:pt x="150" y="191"/>
                    <a:pt x="150" y="191"/>
                    <a:pt x="150" y="191"/>
                  </a:cubicBezTo>
                  <a:cubicBezTo>
                    <a:pt x="145" y="189"/>
                    <a:pt x="145" y="189"/>
                    <a:pt x="145" y="189"/>
                  </a:cubicBezTo>
                  <a:cubicBezTo>
                    <a:pt x="144" y="187"/>
                    <a:pt x="144" y="187"/>
                    <a:pt x="144" y="187"/>
                  </a:cubicBezTo>
                  <a:cubicBezTo>
                    <a:pt x="143" y="184"/>
                    <a:pt x="143" y="184"/>
                    <a:pt x="143" y="184"/>
                  </a:cubicBezTo>
                  <a:cubicBezTo>
                    <a:pt x="141" y="185"/>
                    <a:pt x="141" y="185"/>
                    <a:pt x="141" y="185"/>
                  </a:cubicBezTo>
                  <a:cubicBezTo>
                    <a:pt x="144" y="190"/>
                    <a:pt x="148" y="194"/>
                    <a:pt x="151" y="200"/>
                  </a:cubicBezTo>
                  <a:cubicBezTo>
                    <a:pt x="152" y="203"/>
                    <a:pt x="152" y="203"/>
                    <a:pt x="152" y="203"/>
                  </a:cubicBezTo>
                  <a:cubicBezTo>
                    <a:pt x="151" y="207"/>
                    <a:pt x="151" y="207"/>
                    <a:pt x="151" y="207"/>
                  </a:cubicBezTo>
                  <a:cubicBezTo>
                    <a:pt x="149" y="209"/>
                    <a:pt x="149" y="209"/>
                    <a:pt x="149" y="209"/>
                  </a:cubicBezTo>
                  <a:cubicBezTo>
                    <a:pt x="146" y="211"/>
                    <a:pt x="146" y="211"/>
                    <a:pt x="146" y="211"/>
                  </a:cubicBezTo>
                  <a:cubicBezTo>
                    <a:pt x="144" y="213"/>
                    <a:pt x="144" y="213"/>
                    <a:pt x="144" y="213"/>
                  </a:cubicBezTo>
                  <a:cubicBezTo>
                    <a:pt x="142" y="216"/>
                    <a:pt x="142" y="216"/>
                    <a:pt x="142" y="216"/>
                  </a:cubicBezTo>
                  <a:cubicBezTo>
                    <a:pt x="142" y="216"/>
                    <a:pt x="142" y="216"/>
                    <a:pt x="142" y="216"/>
                  </a:cubicBezTo>
                  <a:cubicBezTo>
                    <a:pt x="144" y="217"/>
                    <a:pt x="144" y="217"/>
                    <a:pt x="144" y="217"/>
                  </a:cubicBezTo>
                  <a:cubicBezTo>
                    <a:pt x="147" y="218"/>
                    <a:pt x="147" y="218"/>
                    <a:pt x="147" y="218"/>
                  </a:cubicBezTo>
                  <a:cubicBezTo>
                    <a:pt x="148" y="220"/>
                    <a:pt x="148" y="220"/>
                    <a:pt x="148" y="220"/>
                  </a:cubicBezTo>
                  <a:cubicBezTo>
                    <a:pt x="150" y="219"/>
                    <a:pt x="150" y="219"/>
                    <a:pt x="150" y="219"/>
                  </a:cubicBezTo>
                  <a:cubicBezTo>
                    <a:pt x="153" y="216"/>
                    <a:pt x="153" y="216"/>
                    <a:pt x="153" y="216"/>
                  </a:cubicBezTo>
                  <a:cubicBezTo>
                    <a:pt x="163" y="216"/>
                    <a:pt x="170" y="215"/>
                    <a:pt x="174" y="228"/>
                  </a:cubicBezTo>
                  <a:cubicBezTo>
                    <a:pt x="174" y="234"/>
                    <a:pt x="174" y="234"/>
                    <a:pt x="174" y="234"/>
                  </a:cubicBezTo>
                  <a:cubicBezTo>
                    <a:pt x="173" y="240"/>
                    <a:pt x="173" y="240"/>
                    <a:pt x="173" y="240"/>
                  </a:cubicBezTo>
                  <a:cubicBezTo>
                    <a:pt x="169" y="247"/>
                    <a:pt x="169" y="247"/>
                    <a:pt x="169" y="247"/>
                  </a:cubicBezTo>
                  <a:cubicBezTo>
                    <a:pt x="166" y="251"/>
                    <a:pt x="166" y="251"/>
                    <a:pt x="166" y="251"/>
                  </a:cubicBezTo>
                  <a:cubicBezTo>
                    <a:pt x="163" y="251"/>
                    <a:pt x="163" y="251"/>
                    <a:pt x="163" y="251"/>
                  </a:cubicBezTo>
                  <a:cubicBezTo>
                    <a:pt x="161" y="251"/>
                    <a:pt x="161" y="251"/>
                    <a:pt x="161" y="251"/>
                  </a:cubicBezTo>
                  <a:cubicBezTo>
                    <a:pt x="161" y="253"/>
                    <a:pt x="161" y="253"/>
                    <a:pt x="161" y="253"/>
                  </a:cubicBezTo>
                  <a:cubicBezTo>
                    <a:pt x="161" y="254"/>
                    <a:pt x="161" y="254"/>
                    <a:pt x="161" y="254"/>
                  </a:cubicBezTo>
                  <a:cubicBezTo>
                    <a:pt x="159" y="256"/>
                    <a:pt x="159" y="256"/>
                    <a:pt x="159" y="256"/>
                  </a:cubicBezTo>
                  <a:cubicBezTo>
                    <a:pt x="156" y="257"/>
                    <a:pt x="156" y="257"/>
                    <a:pt x="156" y="257"/>
                  </a:cubicBezTo>
                  <a:cubicBezTo>
                    <a:pt x="155" y="255"/>
                    <a:pt x="155" y="255"/>
                    <a:pt x="155" y="255"/>
                  </a:cubicBezTo>
                  <a:cubicBezTo>
                    <a:pt x="152" y="256"/>
                    <a:pt x="152" y="256"/>
                    <a:pt x="152" y="256"/>
                  </a:cubicBezTo>
                  <a:cubicBezTo>
                    <a:pt x="149" y="257"/>
                    <a:pt x="149" y="257"/>
                    <a:pt x="149" y="257"/>
                  </a:cubicBezTo>
                  <a:cubicBezTo>
                    <a:pt x="151" y="258"/>
                    <a:pt x="151" y="258"/>
                    <a:pt x="151" y="258"/>
                  </a:cubicBezTo>
                  <a:cubicBezTo>
                    <a:pt x="152" y="260"/>
                    <a:pt x="152" y="260"/>
                    <a:pt x="152" y="260"/>
                  </a:cubicBezTo>
                  <a:cubicBezTo>
                    <a:pt x="150" y="261"/>
                    <a:pt x="150" y="261"/>
                    <a:pt x="150" y="261"/>
                  </a:cubicBezTo>
                  <a:cubicBezTo>
                    <a:pt x="148" y="263"/>
                    <a:pt x="148" y="263"/>
                    <a:pt x="148" y="263"/>
                  </a:cubicBezTo>
                  <a:cubicBezTo>
                    <a:pt x="144" y="264"/>
                    <a:pt x="144" y="264"/>
                    <a:pt x="144" y="264"/>
                  </a:cubicBezTo>
                  <a:cubicBezTo>
                    <a:pt x="145" y="266"/>
                    <a:pt x="145" y="266"/>
                    <a:pt x="145" y="266"/>
                  </a:cubicBezTo>
                  <a:cubicBezTo>
                    <a:pt x="145" y="270"/>
                    <a:pt x="145" y="270"/>
                    <a:pt x="145" y="270"/>
                  </a:cubicBezTo>
                  <a:cubicBezTo>
                    <a:pt x="150" y="272"/>
                    <a:pt x="150" y="272"/>
                    <a:pt x="150" y="272"/>
                  </a:cubicBezTo>
                  <a:cubicBezTo>
                    <a:pt x="154" y="272"/>
                    <a:pt x="154" y="272"/>
                    <a:pt x="154" y="272"/>
                  </a:cubicBezTo>
                  <a:cubicBezTo>
                    <a:pt x="159" y="273"/>
                    <a:pt x="159" y="273"/>
                    <a:pt x="159" y="273"/>
                  </a:cubicBezTo>
                  <a:cubicBezTo>
                    <a:pt x="160" y="275"/>
                    <a:pt x="160" y="275"/>
                    <a:pt x="160" y="275"/>
                  </a:cubicBezTo>
                  <a:cubicBezTo>
                    <a:pt x="158" y="279"/>
                    <a:pt x="158" y="279"/>
                    <a:pt x="158" y="279"/>
                  </a:cubicBezTo>
                  <a:cubicBezTo>
                    <a:pt x="152" y="282"/>
                    <a:pt x="147" y="287"/>
                    <a:pt x="140" y="286"/>
                  </a:cubicBezTo>
                  <a:cubicBezTo>
                    <a:pt x="132" y="286"/>
                    <a:pt x="132" y="286"/>
                    <a:pt x="132" y="286"/>
                  </a:cubicBezTo>
                  <a:cubicBezTo>
                    <a:pt x="128" y="286"/>
                    <a:pt x="128" y="286"/>
                    <a:pt x="128" y="286"/>
                  </a:cubicBezTo>
                  <a:cubicBezTo>
                    <a:pt x="123" y="284"/>
                    <a:pt x="123" y="284"/>
                    <a:pt x="123" y="284"/>
                  </a:cubicBezTo>
                  <a:cubicBezTo>
                    <a:pt x="120" y="284"/>
                    <a:pt x="120" y="284"/>
                    <a:pt x="120" y="284"/>
                  </a:cubicBezTo>
                  <a:cubicBezTo>
                    <a:pt x="108" y="283"/>
                    <a:pt x="108" y="283"/>
                    <a:pt x="108" y="283"/>
                  </a:cubicBezTo>
                  <a:cubicBezTo>
                    <a:pt x="106" y="281"/>
                    <a:pt x="106" y="281"/>
                    <a:pt x="106" y="281"/>
                  </a:cubicBezTo>
                  <a:cubicBezTo>
                    <a:pt x="106" y="279"/>
                    <a:pt x="106" y="279"/>
                    <a:pt x="106" y="279"/>
                  </a:cubicBezTo>
                  <a:cubicBezTo>
                    <a:pt x="102" y="279"/>
                    <a:pt x="102" y="279"/>
                    <a:pt x="102" y="279"/>
                  </a:cubicBezTo>
                  <a:cubicBezTo>
                    <a:pt x="100" y="278"/>
                    <a:pt x="100" y="278"/>
                    <a:pt x="100" y="278"/>
                  </a:cubicBezTo>
                  <a:cubicBezTo>
                    <a:pt x="98" y="275"/>
                    <a:pt x="98" y="275"/>
                    <a:pt x="98" y="275"/>
                  </a:cubicBezTo>
                  <a:cubicBezTo>
                    <a:pt x="97" y="278"/>
                    <a:pt x="97" y="278"/>
                    <a:pt x="97" y="278"/>
                  </a:cubicBezTo>
                  <a:cubicBezTo>
                    <a:pt x="97" y="279"/>
                    <a:pt x="97" y="279"/>
                    <a:pt x="97" y="279"/>
                  </a:cubicBezTo>
                  <a:cubicBezTo>
                    <a:pt x="94" y="280"/>
                    <a:pt x="94" y="280"/>
                    <a:pt x="94" y="280"/>
                  </a:cubicBezTo>
                  <a:cubicBezTo>
                    <a:pt x="92" y="281"/>
                    <a:pt x="92" y="281"/>
                    <a:pt x="92" y="281"/>
                  </a:cubicBezTo>
                  <a:cubicBezTo>
                    <a:pt x="87" y="280"/>
                    <a:pt x="87" y="280"/>
                    <a:pt x="87" y="280"/>
                  </a:cubicBezTo>
                  <a:cubicBezTo>
                    <a:pt x="82" y="279"/>
                    <a:pt x="82" y="279"/>
                    <a:pt x="82" y="279"/>
                  </a:cubicBezTo>
                  <a:cubicBezTo>
                    <a:pt x="83" y="282"/>
                    <a:pt x="83" y="282"/>
                    <a:pt x="83" y="282"/>
                  </a:cubicBezTo>
                  <a:cubicBezTo>
                    <a:pt x="80" y="282"/>
                    <a:pt x="80" y="282"/>
                    <a:pt x="80" y="282"/>
                  </a:cubicBezTo>
                  <a:cubicBezTo>
                    <a:pt x="77" y="280"/>
                    <a:pt x="77" y="280"/>
                    <a:pt x="77" y="280"/>
                  </a:cubicBezTo>
                  <a:cubicBezTo>
                    <a:pt x="73" y="280"/>
                    <a:pt x="73" y="280"/>
                    <a:pt x="73" y="280"/>
                  </a:cubicBezTo>
                  <a:cubicBezTo>
                    <a:pt x="71" y="282"/>
                    <a:pt x="71" y="282"/>
                    <a:pt x="71" y="282"/>
                  </a:cubicBezTo>
                  <a:cubicBezTo>
                    <a:pt x="71" y="282"/>
                    <a:pt x="71" y="282"/>
                    <a:pt x="71" y="282"/>
                  </a:cubicBezTo>
                  <a:cubicBezTo>
                    <a:pt x="71" y="282"/>
                    <a:pt x="71" y="282"/>
                    <a:pt x="71" y="282"/>
                  </a:cubicBezTo>
                  <a:cubicBezTo>
                    <a:pt x="70" y="280"/>
                    <a:pt x="70" y="280"/>
                    <a:pt x="70" y="280"/>
                  </a:cubicBezTo>
                  <a:cubicBezTo>
                    <a:pt x="69" y="278"/>
                    <a:pt x="69" y="278"/>
                    <a:pt x="69" y="278"/>
                  </a:cubicBezTo>
                  <a:cubicBezTo>
                    <a:pt x="66" y="273"/>
                    <a:pt x="66" y="273"/>
                    <a:pt x="66" y="273"/>
                  </a:cubicBezTo>
                  <a:cubicBezTo>
                    <a:pt x="64" y="273"/>
                    <a:pt x="64" y="273"/>
                    <a:pt x="64" y="273"/>
                  </a:cubicBezTo>
                  <a:cubicBezTo>
                    <a:pt x="60" y="273"/>
                    <a:pt x="60" y="273"/>
                    <a:pt x="60" y="273"/>
                  </a:cubicBezTo>
                  <a:cubicBezTo>
                    <a:pt x="55" y="274"/>
                    <a:pt x="55" y="274"/>
                    <a:pt x="55" y="274"/>
                  </a:cubicBezTo>
                  <a:cubicBezTo>
                    <a:pt x="53" y="274"/>
                    <a:pt x="53" y="274"/>
                    <a:pt x="53" y="274"/>
                  </a:cubicBezTo>
                  <a:cubicBezTo>
                    <a:pt x="52" y="273"/>
                    <a:pt x="52" y="273"/>
                    <a:pt x="52" y="273"/>
                  </a:cubicBezTo>
                  <a:cubicBezTo>
                    <a:pt x="51" y="273"/>
                    <a:pt x="51" y="273"/>
                    <a:pt x="51" y="273"/>
                  </a:cubicBezTo>
                  <a:cubicBezTo>
                    <a:pt x="47" y="282"/>
                    <a:pt x="47" y="282"/>
                    <a:pt x="47" y="282"/>
                  </a:cubicBezTo>
                  <a:cubicBezTo>
                    <a:pt x="43" y="284"/>
                    <a:pt x="43" y="284"/>
                    <a:pt x="43" y="284"/>
                  </a:cubicBezTo>
                  <a:cubicBezTo>
                    <a:pt x="42" y="284"/>
                    <a:pt x="42" y="284"/>
                    <a:pt x="42" y="284"/>
                  </a:cubicBezTo>
                  <a:cubicBezTo>
                    <a:pt x="40" y="283"/>
                    <a:pt x="40" y="283"/>
                    <a:pt x="40" y="283"/>
                  </a:cubicBezTo>
                  <a:cubicBezTo>
                    <a:pt x="39" y="282"/>
                    <a:pt x="39" y="282"/>
                    <a:pt x="39" y="282"/>
                  </a:cubicBezTo>
                  <a:cubicBezTo>
                    <a:pt x="34" y="278"/>
                    <a:pt x="34" y="278"/>
                    <a:pt x="34" y="278"/>
                  </a:cubicBezTo>
                  <a:cubicBezTo>
                    <a:pt x="31" y="278"/>
                    <a:pt x="31" y="278"/>
                    <a:pt x="31" y="278"/>
                  </a:cubicBezTo>
                  <a:cubicBezTo>
                    <a:pt x="29" y="277"/>
                    <a:pt x="29" y="277"/>
                    <a:pt x="29" y="277"/>
                  </a:cubicBezTo>
                  <a:cubicBezTo>
                    <a:pt x="26" y="276"/>
                    <a:pt x="26" y="276"/>
                    <a:pt x="26" y="276"/>
                  </a:cubicBezTo>
                  <a:cubicBezTo>
                    <a:pt x="22" y="275"/>
                    <a:pt x="22" y="275"/>
                    <a:pt x="22" y="275"/>
                  </a:cubicBezTo>
                  <a:cubicBezTo>
                    <a:pt x="19" y="279"/>
                    <a:pt x="19" y="279"/>
                    <a:pt x="19" y="279"/>
                  </a:cubicBezTo>
                  <a:cubicBezTo>
                    <a:pt x="14" y="280"/>
                    <a:pt x="14" y="280"/>
                    <a:pt x="14" y="280"/>
                  </a:cubicBezTo>
                  <a:cubicBezTo>
                    <a:pt x="11" y="283"/>
                    <a:pt x="11" y="283"/>
                    <a:pt x="11" y="283"/>
                  </a:cubicBezTo>
                  <a:cubicBezTo>
                    <a:pt x="9" y="284"/>
                    <a:pt x="9" y="284"/>
                    <a:pt x="9" y="284"/>
                  </a:cubicBezTo>
                  <a:cubicBezTo>
                    <a:pt x="9" y="282"/>
                    <a:pt x="9" y="282"/>
                    <a:pt x="9" y="282"/>
                  </a:cubicBezTo>
                  <a:cubicBezTo>
                    <a:pt x="9" y="282"/>
                    <a:pt x="9" y="282"/>
                    <a:pt x="9" y="282"/>
                  </a:cubicBezTo>
                  <a:cubicBezTo>
                    <a:pt x="7" y="282"/>
                    <a:pt x="7" y="282"/>
                    <a:pt x="7" y="282"/>
                  </a:cubicBezTo>
                  <a:cubicBezTo>
                    <a:pt x="5" y="280"/>
                    <a:pt x="5" y="280"/>
                    <a:pt x="5" y="280"/>
                  </a:cubicBezTo>
                  <a:cubicBezTo>
                    <a:pt x="3" y="278"/>
                    <a:pt x="3" y="278"/>
                    <a:pt x="3" y="278"/>
                  </a:cubicBezTo>
                  <a:cubicBezTo>
                    <a:pt x="2" y="279"/>
                    <a:pt x="2" y="279"/>
                    <a:pt x="2" y="279"/>
                  </a:cubicBezTo>
                  <a:cubicBezTo>
                    <a:pt x="0" y="281"/>
                    <a:pt x="0" y="281"/>
                    <a:pt x="0" y="281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2" y="277"/>
                    <a:pt x="2" y="277"/>
                    <a:pt x="2" y="277"/>
                  </a:cubicBezTo>
                  <a:cubicBezTo>
                    <a:pt x="5" y="275"/>
                    <a:pt x="5" y="275"/>
                    <a:pt x="5" y="275"/>
                  </a:cubicBezTo>
                  <a:cubicBezTo>
                    <a:pt x="9" y="274"/>
                    <a:pt x="9" y="274"/>
                    <a:pt x="9" y="274"/>
                  </a:cubicBezTo>
                  <a:cubicBezTo>
                    <a:pt x="13" y="272"/>
                    <a:pt x="13" y="272"/>
                    <a:pt x="13" y="272"/>
                  </a:cubicBezTo>
                  <a:cubicBezTo>
                    <a:pt x="30" y="261"/>
                    <a:pt x="30" y="261"/>
                    <a:pt x="30" y="261"/>
                  </a:cubicBezTo>
                  <a:cubicBezTo>
                    <a:pt x="35" y="257"/>
                    <a:pt x="35" y="257"/>
                    <a:pt x="35" y="257"/>
                  </a:cubicBezTo>
                  <a:cubicBezTo>
                    <a:pt x="39" y="255"/>
                    <a:pt x="39" y="255"/>
                    <a:pt x="39" y="255"/>
                  </a:cubicBezTo>
                  <a:cubicBezTo>
                    <a:pt x="42" y="253"/>
                    <a:pt x="42" y="253"/>
                    <a:pt x="42" y="253"/>
                  </a:cubicBezTo>
                  <a:cubicBezTo>
                    <a:pt x="42" y="252"/>
                    <a:pt x="42" y="252"/>
                    <a:pt x="42" y="252"/>
                  </a:cubicBezTo>
                  <a:cubicBezTo>
                    <a:pt x="48" y="252"/>
                    <a:pt x="48" y="252"/>
                    <a:pt x="48" y="252"/>
                  </a:cubicBezTo>
                  <a:cubicBezTo>
                    <a:pt x="53" y="253"/>
                    <a:pt x="53" y="253"/>
                    <a:pt x="53" y="253"/>
                  </a:cubicBezTo>
                  <a:cubicBezTo>
                    <a:pt x="60" y="255"/>
                    <a:pt x="60" y="255"/>
                    <a:pt x="60" y="255"/>
                  </a:cubicBezTo>
                  <a:cubicBezTo>
                    <a:pt x="64" y="256"/>
                    <a:pt x="64" y="256"/>
                    <a:pt x="64" y="256"/>
                  </a:cubicBezTo>
                  <a:cubicBezTo>
                    <a:pt x="65" y="255"/>
                    <a:pt x="65" y="255"/>
                    <a:pt x="65" y="255"/>
                  </a:cubicBezTo>
                  <a:cubicBezTo>
                    <a:pt x="67" y="254"/>
                    <a:pt x="67" y="254"/>
                    <a:pt x="67" y="254"/>
                  </a:cubicBezTo>
                  <a:cubicBezTo>
                    <a:pt x="68" y="252"/>
                    <a:pt x="68" y="252"/>
                    <a:pt x="68" y="252"/>
                  </a:cubicBezTo>
                  <a:cubicBezTo>
                    <a:pt x="72" y="249"/>
                    <a:pt x="72" y="249"/>
                    <a:pt x="72" y="249"/>
                  </a:cubicBezTo>
                  <a:cubicBezTo>
                    <a:pt x="76" y="246"/>
                    <a:pt x="76" y="246"/>
                    <a:pt x="76" y="246"/>
                  </a:cubicBezTo>
                  <a:cubicBezTo>
                    <a:pt x="79" y="244"/>
                    <a:pt x="79" y="244"/>
                    <a:pt x="79" y="244"/>
                  </a:cubicBezTo>
                  <a:cubicBezTo>
                    <a:pt x="79" y="241"/>
                    <a:pt x="79" y="241"/>
                    <a:pt x="79" y="241"/>
                  </a:cubicBezTo>
                  <a:cubicBezTo>
                    <a:pt x="73" y="244"/>
                    <a:pt x="73" y="244"/>
                    <a:pt x="73" y="244"/>
                  </a:cubicBezTo>
                  <a:cubicBezTo>
                    <a:pt x="70" y="244"/>
                    <a:pt x="70" y="244"/>
                    <a:pt x="70" y="244"/>
                  </a:cubicBezTo>
                  <a:cubicBezTo>
                    <a:pt x="67" y="245"/>
                    <a:pt x="67" y="245"/>
                    <a:pt x="67" y="245"/>
                  </a:cubicBezTo>
                  <a:cubicBezTo>
                    <a:pt x="64" y="248"/>
                    <a:pt x="64" y="248"/>
                    <a:pt x="64" y="248"/>
                  </a:cubicBezTo>
                  <a:cubicBezTo>
                    <a:pt x="62" y="249"/>
                    <a:pt x="62" y="249"/>
                    <a:pt x="62" y="249"/>
                  </a:cubicBezTo>
                  <a:cubicBezTo>
                    <a:pt x="59" y="248"/>
                    <a:pt x="59" y="248"/>
                    <a:pt x="59" y="248"/>
                  </a:cubicBezTo>
                  <a:cubicBezTo>
                    <a:pt x="56" y="246"/>
                    <a:pt x="56" y="246"/>
                    <a:pt x="56" y="246"/>
                  </a:cubicBezTo>
                  <a:cubicBezTo>
                    <a:pt x="55" y="244"/>
                    <a:pt x="55" y="244"/>
                    <a:pt x="55" y="244"/>
                  </a:cubicBezTo>
                  <a:cubicBezTo>
                    <a:pt x="53" y="240"/>
                    <a:pt x="53" y="240"/>
                    <a:pt x="53" y="240"/>
                  </a:cubicBezTo>
                  <a:cubicBezTo>
                    <a:pt x="53" y="238"/>
                    <a:pt x="53" y="238"/>
                    <a:pt x="53" y="238"/>
                  </a:cubicBezTo>
                  <a:lnTo>
                    <a:pt x="52" y="237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25" name="Freeform 101"/>
            <p:cNvSpPr>
              <a:spLocks noChangeAspect="1"/>
            </p:cNvSpPr>
            <p:nvPr/>
          </p:nvSpPr>
          <p:spPr bwMode="auto">
            <a:xfrm>
              <a:off x="3344" y="2488"/>
              <a:ext cx="216" cy="355"/>
            </a:xfrm>
            <a:custGeom>
              <a:avLst/>
              <a:gdLst>
                <a:gd name="T0" fmla="*/ 454 w 174"/>
                <a:gd name="T1" fmla="*/ 2379 h 287"/>
                <a:gd name="T2" fmla="*/ 295 w 174"/>
                <a:gd name="T3" fmla="*/ 2379 h 287"/>
                <a:gd name="T4" fmla="*/ 417 w 174"/>
                <a:gd name="T5" fmla="*/ 2269 h 287"/>
                <a:gd name="T6" fmla="*/ 621 w 174"/>
                <a:gd name="T7" fmla="*/ 2029 h 287"/>
                <a:gd name="T8" fmla="*/ 747 w 174"/>
                <a:gd name="T9" fmla="*/ 1886 h 287"/>
                <a:gd name="T10" fmla="*/ 926 w 174"/>
                <a:gd name="T11" fmla="*/ 1870 h 287"/>
                <a:gd name="T12" fmla="*/ 1022 w 174"/>
                <a:gd name="T13" fmla="*/ 1664 h 287"/>
                <a:gd name="T14" fmla="*/ 927 w 174"/>
                <a:gd name="T15" fmla="*/ 1622 h 287"/>
                <a:gd name="T16" fmla="*/ 891 w 174"/>
                <a:gd name="T17" fmla="*/ 1483 h 287"/>
                <a:gd name="T18" fmla="*/ 1035 w 174"/>
                <a:gd name="T19" fmla="*/ 1371 h 287"/>
                <a:gd name="T20" fmla="*/ 849 w 174"/>
                <a:gd name="T21" fmla="*/ 1357 h 287"/>
                <a:gd name="T22" fmla="*/ 684 w 174"/>
                <a:gd name="T23" fmla="*/ 1316 h 287"/>
                <a:gd name="T24" fmla="*/ 617 w 174"/>
                <a:gd name="T25" fmla="*/ 1238 h 287"/>
                <a:gd name="T26" fmla="*/ 771 w 174"/>
                <a:gd name="T27" fmla="*/ 1086 h 287"/>
                <a:gd name="T28" fmla="*/ 791 w 174"/>
                <a:gd name="T29" fmla="*/ 928 h 287"/>
                <a:gd name="T30" fmla="*/ 766 w 174"/>
                <a:gd name="T31" fmla="*/ 918 h 287"/>
                <a:gd name="T32" fmla="*/ 718 w 174"/>
                <a:gd name="T33" fmla="*/ 918 h 287"/>
                <a:gd name="T34" fmla="*/ 684 w 174"/>
                <a:gd name="T35" fmla="*/ 847 h 287"/>
                <a:gd name="T36" fmla="*/ 637 w 174"/>
                <a:gd name="T37" fmla="*/ 992 h 287"/>
                <a:gd name="T38" fmla="*/ 587 w 174"/>
                <a:gd name="T39" fmla="*/ 992 h 287"/>
                <a:gd name="T40" fmla="*/ 721 w 174"/>
                <a:gd name="T41" fmla="*/ 711 h 287"/>
                <a:gd name="T42" fmla="*/ 679 w 174"/>
                <a:gd name="T43" fmla="*/ 685 h 287"/>
                <a:gd name="T44" fmla="*/ 617 w 174"/>
                <a:gd name="T45" fmla="*/ 600 h 287"/>
                <a:gd name="T46" fmla="*/ 700 w 174"/>
                <a:gd name="T47" fmla="*/ 524 h 287"/>
                <a:gd name="T48" fmla="*/ 791 w 174"/>
                <a:gd name="T49" fmla="*/ 396 h 287"/>
                <a:gd name="T50" fmla="*/ 766 w 174"/>
                <a:gd name="T51" fmla="*/ 317 h 287"/>
                <a:gd name="T52" fmla="*/ 798 w 174"/>
                <a:gd name="T53" fmla="*/ 256 h 287"/>
                <a:gd name="T54" fmla="*/ 926 w 174"/>
                <a:gd name="T55" fmla="*/ 207 h 287"/>
                <a:gd name="T56" fmla="*/ 937 w 174"/>
                <a:gd name="T57" fmla="*/ 93 h 287"/>
                <a:gd name="T58" fmla="*/ 1046 w 174"/>
                <a:gd name="T59" fmla="*/ 0 h 287"/>
                <a:gd name="T60" fmla="*/ 1188 w 174"/>
                <a:gd name="T61" fmla="*/ 40 h 287"/>
                <a:gd name="T62" fmla="*/ 1394 w 174"/>
                <a:gd name="T63" fmla="*/ 75 h 287"/>
                <a:gd name="T64" fmla="*/ 1125 w 174"/>
                <a:gd name="T65" fmla="*/ 270 h 287"/>
                <a:gd name="T66" fmla="*/ 1106 w 174"/>
                <a:gd name="T67" fmla="*/ 351 h 287"/>
                <a:gd name="T68" fmla="*/ 1339 w 174"/>
                <a:gd name="T69" fmla="*/ 396 h 287"/>
                <a:gd name="T70" fmla="*/ 1517 w 174"/>
                <a:gd name="T71" fmla="*/ 562 h 287"/>
                <a:gd name="T72" fmla="*/ 1394 w 174"/>
                <a:gd name="T73" fmla="*/ 735 h 287"/>
                <a:gd name="T74" fmla="*/ 1258 w 174"/>
                <a:gd name="T75" fmla="*/ 837 h 287"/>
                <a:gd name="T76" fmla="*/ 1188 w 174"/>
                <a:gd name="T77" fmla="*/ 919 h 287"/>
                <a:gd name="T78" fmla="*/ 1194 w 174"/>
                <a:gd name="T79" fmla="*/ 997 h 287"/>
                <a:gd name="T80" fmla="*/ 1429 w 174"/>
                <a:gd name="T81" fmla="*/ 1575 h 287"/>
                <a:gd name="T82" fmla="*/ 1563 w 174"/>
                <a:gd name="T83" fmla="*/ 1738 h 287"/>
                <a:gd name="T84" fmla="*/ 1563 w 174"/>
                <a:gd name="T85" fmla="*/ 1958 h 287"/>
                <a:gd name="T86" fmla="*/ 1611 w 174"/>
                <a:gd name="T87" fmla="*/ 2172 h 287"/>
                <a:gd name="T88" fmla="*/ 1595 w 174"/>
                <a:gd name="T89" fmla="*/ 2283 h 287"/>
                <a:gd name="T90" fmla="*/ 1793 w 174"/>
                <a:gd name="T91" fmla="*/ 2598 h 287"/>
                <a:gd name="T92" fmla="*/ 1662 w 174"/>
                <a:gd name="T93" fmla="*/ 2641 h 287"/>
                <a:gd name="T94" fmla="*/ 1562 w 174"/>
                <a:gd name="T95" fmla="*/ 2737 h 287"/>
                <a:gd name="T96" fmla="*/ 1704 w 174"/>
                <a:gd name="T97" fmla="*/ 2893 h 287"/>
                <a:gd name="T98" fmla="*/ 1150 w 174"/>
                <a:gd name="T99" fmla="*/ 2917 h 287"/>
                <a:gd name="T100" fmla="*/ 1014 w 174"/>
                <a:gd name="T101" fmla="*/ 2898 h 287"/>
                <a:gd name="T102" fmla="*/ 791 w 174"/>
                <a:gd name="T103" fmla="*/ 2898 h 287"/>
                <a:gd name="T104" fmla="*/ 684 w 174"/>
                <a:gd name="T105" fmla="*/ 2828 h 287"/>
                <a:gd name="T106" fmla="*/ 466 w 174"/>
                <a:gd name="T107" fmla="*/ 2943 h 287"/>
                <a:gd name="T108" fmla="*/ 283 w 174"/>
                <a:gd name="T109" fmla="*/ 2861 h 287"/>
                <a:gd name="T110" fmla="*/ 96 w 174"/>
                <a:gd name="T111" fmla="*/ 2932 h 287"/>
                <a:gd name="T112" fmla="*/ 2 w 174"/>
                <a:gd name="T113" fmla="*/ 2873 h 287"/>
                <a:gd name="T114" fmla="*/ 454 w 174"/>
                <a:gd name="T115" fmla="*/ 2620 h 287"/>
                <a:gd name="T116" fmla="*/ 721 w 174"/>
                <a:gd name="T117" fmla="*/ 2630 h 287"/>
                <a:gd name="T118" fmla="*/ 755 w 174"/>
                <a:gd name="T119" fmla="*/ 2539 h 287"/>
                <a:gd name="T120" fmla="*/ 578 w 174"/>
                <a:gd name="T121" fmla="*/ 2491 h 28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4"/>
                <a:gd name="T184" fmla="*/ 0 h 287"/>
                <a:gd name="T185" fmla="*/ 174 w 174"/>
                <a:gd name="T186" fmla="*/ 287 h 28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4" h="287">
                  <a:moveTo>
                    <a:pt x="52" y="237"/>
                  </a:moveTo>
                  <a:cubicBezTo>
                    <a:pt x="51" y="237"/>
                    <a:pt x="51" y="237"/>
                    <a:pt x="51" y="237"/>
                  </a:cubicBezTo>
                  <a:cubicBezTo>
                    <a:pt x="47" y="238"/>
                    <a:pt x="47" y="238"/>
                    <a:pt x="47" y="238"/>
                  </a:cubicBezTo>
                  <a:cubicBezTo>
                    <a:pt x="43" y="237"/>
                    <a:pt x="43" y="237"/>
                    <a:pt x="43" y="237"/>
                  </a:cubicBezTo>
                  <a:cubicBezTo>
                    <a:pt x="42" y="235"/>
                    <a:pt x="42" y="235"/>
                    <a:pt x="42" y="235"/>
                  </a:cubicBezTo>
                  <a:cubicBezTo>
                    <a:pt x="42" y="231"/>
                    <a:pt x="42" y="231"/>
                    <a:pt x="42" y="231"/>
                  </a:cubicBezTo>
                  <a:cubicBezTo>
                    <a:pt x="42" y="230"/>
                    <a:pt x="42" y="230"/>
                    <a:pt x="42" y="230"/>
                  </a:cubicBezTo>
                  <a:cubicBezTo>
                    <a:pt x="41" y="229"/>
                    <a:pt x="41" y="229"/>
                    <a:pt x="41" y="229"/>
                  </a:cubicBezTo>
                  <a:cubicBezTo>
                    <a:pt x="37" y="229"/>
                    <a:pt x="37" y="229"/>
                    <a:pt x="37" y="229"/>
                  </a:cubicBezTo>
                  <a:cubicBezTo>
                    <a:pt x="33" y="232"/>
                    <a:pt x="33" y="232"/>
                    <a:pt x="33" y="232"/>
                  </a:cubicBezTo>
                  <a:cubicBezTo>
                    <a:pt x="30" y="232"/>
                    <a:pt x="30" y="232"/>
                    <a:pt x="30" y="232"/>
                  </a:cubicBezTo>
                  <a:cubicBezTo>
                    <a:pt x="27" y="231"/>
                    <a:pt x="27" y="231"/>
                    <a:pt x="27" y="231"/>
                  </a:cubicBezTo>
                  <a:cubicBezTo>
                    <a:pt x="27" y="230"/>
                    <a:pt x="27" y="230"/>
                    <a:pt x="27" y="230"/>
                  </a:cubicBezTo>
                  <a:cubicBezTo>
                    <a:pt x="27" y="230"/>
                    <a:pt x="27" y="230"/>
                    <a:pt x="27" y="230"/>
                  </a:cubicBezTo>
                  <a:cubicBezTo>
                    <a:pt x="26" y="228"/>
                    <a:pt x="26" y="228"/>
                    <a:pt x="26" y="228"/>
                  </a:cubicBezTo>
                  <a:cubicBezTo>
                    <a:pt x="26" y="225"/>
                    <a:pt x="26" y="225"/>
                    <a:pt x="26" y="225"/>
                  </a:cubicBezTo>
                  <a:cubicBezTo>
                    <a:pt x="26" y="223"/>
                    <a:pt x="26" y="223"/>
                    <a:pt x="26" y="223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9" y="221"/>
                    <a:pt x="29" y="221"/>
                    <a:pt x="29" y="221"/>
                  </a:cubicBezTo>
                  <a:cubicBezTo>
                    <a:pt x="34" y="219"/>
                    <a:pt x="34" y="219"/>
                    <a:pt x="34" y="219"/>
                  </a:cubicBezTo>
                  <a:cubicBezTo>
                    <a:pt x="39" y="219"/>
                    <a:pt x="39" y="219"/>
                    <a:pt x="39" y="219"/>
                  </a:cubicBezTo>
                  <a:cubicBezTo>
                    <a:pt x="52" y="214"/>
                    <a:pt x="52" y="214"/>
                    <a:pt x="52" y="214"/>
                  </a:cubicBezTo>
                  <a:cubicBezTo>
                    <a:pt x="56" y="210"/>
                    <a:pt x="56" y="210"/>
                    <a:pt x="56" y="210"/>
                  </a:cubicBezTo>
                  <a:cubicBezTo>
                    <a:pt x="58" y="207"/>
                    <a:pt x="58" y="207"/>
                    <a:pt x="58" y="207"/>
                  </a:cubicBezTo>
                  <a:cubicBezTo>
                    <a:pt x="56" y="205"/>
                    <a:pt x="56" y="205"/>
                    <a:pt x="56" y="205"/>
                  </a:cubicBezTo>
                  <a:cubicBezTo>
                    <a:pt x="56" y="203"/>
                    <a:pt x="56" y="203"/>
                    <a:pt x="56" y="203"/>
                  </a:cubicBezTo>
                  <a:cubicBezTo>
                    <a:pt x="57" y="200"/>
                    <a:pt x="57" y="200"/>
                    <a:pt x="57" y="200"/>
                  </a:cubicBezTo>
                  <a:cubicBezTo>
                    <a:pt x="58" y="196"/>
                    <a:pt x="58" y="196"/>
                    <a:pt x="58" y="196"/>
                  </a:cubicBezTo>
                  <a:cubicBezTo>
                    <a:pt x="59" y="192"/>
                    <a:pt x="59" y="192"/>
                    <a:pt x="59" y="192"/>
                  </a:cubicBezTo>
                  <a:cubicBezTo>
                    <a:pt x="54" y="192"/>
                    <a:pt x="54" y="192"/>
                    <a:pt x="54" y="192"/>
                  </a:cubicBezTo>
                  <a:cubicBezTo>
                    <a:pt x="48" y="194"/>
                    <a:pt x="48" y="194"/>
                    <a:pt x="48" y="194"/>
                  </a:cubicBezTo>
                  <a:cubicBezTo>
                    <a:pt x="46" y="193"/>
                    <a:pt x="46" y="193"/>
                    <a:pt x="46" y="193"/>
                  </a:cubicBezTo>
                  <a:cubicBezTo>
                    <a:pt x="57" y="186"/>
                    <a:pt x="57" y="186"/>
                    <a:pt x="57" y="186"/>
                  </a:cubicBezTo>
                  <a:cubicBezTo>
                    <a:pt x="63" y="183"/>
                    <a:pt x="63" y="183"/>
                    <a:pt x="63" y="183"/>
                  </a:cubicBezTo>
                  <a:cubicBezTo>
                    <a:pt x="69" y="182"/>
                    <a:pt x="69" y="182"/>
                    <a:pt x="69" y="182"/>
                  </a:cubicBezTo>
                  <a:cubicBezTo>
                    <a:pt x="75" y="184"/>
                    <a:pt x="75" y="184"/>
                    <a:pt x="75" y="184"/>
                  </a:cubicBezTo>
                  <a:cubicBezTo>
                    <a:pt x="80" y="185"/>
                    <a:pt x="80" y="185"/>
                    <a:pt x="80" y="185"/>
                  </a:cubicBezTo>
                  <a:cubicBezTo>
                    <a:pt x="84" y="186"/>
                    <a:pt x="84" y="186"/>
                    <a:pt x="84" y="186"/>
                  </a:cubicBezTo>
                  <a:cubicBezTo>
                    <a:pt x="86" y="183"/>
                    <a:pt x="86" y="183"/>
                    <a:pt x="86" y="183"/>
                  </a:cubicBezTo>
                  <a:cubicBezTo>
                    <a:pt x="87" y="183"/>
                    <a:pt x="87" y="183"/>
                    <a:pt x="87" y="183"/>
                  </a:cubicBezTo>
                  <a:cubicBezTo>
                    <a:pt x="86" y="182"/>
                    <a:pt x="86" y="182"/>
                    <a:pt x="86" y="182"/>
                  </a:cubicBezTo>
                  <a:cubicBezTo>
                    <a:pt x="85" y="180"/>
                    <a:pt x="85" y="180"/>
                    <a:pt x="85" y="180"/>
                  </a:cubicBezTo>
                  <a:cubicBezTo>
                    <a:pt x="86" y="178"/>
                    <a:pt x="86" y="178"/>
                    <a:pt x="86" y="178"/>
                  </a:cubicBezTo>
                  <a:cubicBezTo>
                    <a:pt x="88" y="174"/>
                    <a:pt x="88" y="174"/>
                    <a:pt x="88" y="174"/>
                  </a:cubicBezTo>
                  <a:cubicBezTo>
                    <a:pt x="92" y="172"/>
                    <a:pt x="92" y="172"/>
                    <a:pt x="92" y="172"/>
                  </a:cubicBezTo>
                  <a:cubicBezTo>
                    <a:pt x="88" y="170"/>
                    <a:pt x="88" y="170"/>
                    <a:pt x="88" y="170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3" y="165"/>
                    <a:pt x="93" y="165"/>
                    <a:pt x="93" y="165"/>
                  </a:cubicBezTo>
                  <a:cubicBezTo>
                    <a:pt x="95" y="161"/>
                    <a:pt x="95" y="161"/>
                    <a:pt x="95" y="161"/>
                  </a:cubicBezTo>
                  <a:cubicBezTo>
                    <a:pt x="95" y="158"/>
                    <a:pt x="95" y="158"/>
                    <a:pt x="95" y="158"/>
                  </a:cubicBezTo>
                  <a:cubicBezTo>
                    <a:pt x="97" y="157"/>
                    <a:pt x="97" y="157"/>
                    <a:pt x="97" y="157"/>
                  </a:cubicBezTo>
                  <a:cubicBezTo>
                    <a:pt x="96" y="156"/>
                    <a:pt x="96" y="156"/>
                    <a:pt x="96" y="156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89" y="158"/>
                    <a:pt x="89" y="158"/>
                    <a:pt x="89" y="158"/>
                  </a:cubicBezTo>
                  <a:cubicBezTo>
                    <a:pt x="87" y="158"/>
                    <a:pt x="87" y="158"/>
                    <a:pt x="87" y="158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4"/>
                    <a:pt x="86" y="154"/>
                    <a:pt x="86" y="154"/>
                  </a:cubicBezTo>
                  <a:cubicBezTo>
                    <a:pt x="86" y="153"/>
                    <a:pt x="86" y="153"/>
                    <a:pt x="86" y="153"/>
                  </a:cubicBezTo>
                  <a:cubicBezTo>
                    <a:pt x="85" y="154"/>
                    <a:pt x="85" y="154"/>
                    <a:pt x="85" y="154"/>
                  </a:cubicBezTo>
                  <a:cubicBezTo>
                    <a:pt x="84" y="153"/>
                    <a:pt x="84" y="153"/>
                    <a:pt x="84" y="153"/>
                  </a:cubicBezTo>
                  <a:cubicBezTo>
                    <a:pt x="84" y="150"/>
                    <a:pt x="84" y="150"/>
                    <a:pt x="84" y="150"/>
                  </a:cubicBezTo>
                  <a:cubicBezTo>
                    <a:pt x="82" y="146"/>
                    <a:pt x="82" y="146"/>
                    <a:pt x="82" y="146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84" y="141"/>
                    <a:pt x="84" y="141"/>
                    <a:pt x="84" y="141"/>
                  </a:cubicBezTo>
                  <a:cubicBezTo>
                    <a:pt x="86" y="138"/>
                    <a:pt x="86" y="138"/>
                    <a:pt x="86" y="138"/>
                  </a:cubicBezTo>
                  <a:cubicBezTo>
                    <a:pt x="88" y="135"/>
                    <a:pt x="88" y="135"/>
                    <a:pt x="88" y="135"/>
                  </a:cubicBezTo>
                  <a:cubicBezTo>
                    <a:pt x="90" y="133"/>
                    <a:pt x="90" y="133"/>
                    <a:pt x="90" y="133"/>
                  </a:cubicBezTo>
                  <a:cubicBezTo>
                    <a:pt x="93" y="132"/>
                    <a:pt x="93" y="132"/>
                    <a:pt x="93" y="132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2"/>
                    <a:pt x="96" y="132"/>
                    <a:pt x="96" y="132"/>
                  </a:cubicBezTo>
                  <a:cubicBezTo>
                    <a:pt x="97" y="131"/>
                    <a:pt x="97" y="131"/>
                    <a:pt x="97" y="131"/>
                  </a:cubicBezTo>
                  <a:cubicBezTo>
                    <a:pt x="95" y="130"/>
                    <a:pt x="95" y="130"/>
                    <a:pt x="95" y="130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87" y="129"/>
                    <a:pt x="87" y="129"/>
                    <a:pt x="87" y="129"/>
                  </a:cubicBezTo>
                  <a:cubicBezTo>
                    <a:pt x="86" y="130"/>
                    <a:pt x="86" y="130"/>
                    <a:pt x="86" y="130"/>
                  </a:cubicBezTo>
                  <a:cubicBezTo>
                    <a:pt x="84" y="130"/>
                    <a:pt x="84" y="130"/>
                    <a:pt x="84" y="130"/>
                  </a:cubicBezTo>
                  <a:cubicBezTo>
                    <a:pt x="79" y="131"/>
                    <a:pt x="79" y="131"/>
                    <a:pt x="79" y="131"/>
                  </a:cubicBezTo>
                  <a:cubicBezTo>
                    <a:pt x="75" y="129"/>
                    <a:pt x="75" y="129"/>
                    <a:pt x="75" y="129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69" y="132"/>
                    <a:pt x="69" y="132"/>
                    <a:pt x="69" y="132"/>
                  </a:cubicBezTo>
                  <a:cubicBezTo>
                    <a:pt x="67" y="131"/>
                    <a:pt x="67" y="131"/>
                    <a:pt x="67" y="131"/>
                  </a:cubicBezTo>
                  <a:cubicBezTo>
                    <a:pt x="64" y="127"/>
                    <a:pt x="64" y="127"/>
                    <a:pt x="64" y="127"/>
                  </a:cubicBezTo>
                  <a:cubicBezTo>
                    <a:pt x="62" y="125"/>
                    <a:pt x="62" y="125"/>
                    <a:pt x="62" y="125"/>
                  </a:cubicBezTo>
                  <a:cubicBezTo>
                    <a:pt x="61" y="125"/>
                    <a:pt x="61" y="125"/>
                    <a:pt x="61" y="125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31"/>
                    <a:pt x="60" y="131"/>
                    <a:pt x="60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7" y="129"/>
                    <a:pt x="57" y="129"/>
                    <a:pt x="57" y="129"/>
                  </a:cubicBezTo>
                  <a:cubicBezTo>
                    <a:pt x="57" y="120"/>
                    <a:pt x="57" y="120"/>
                    <a:pt x="57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60" y="121"/>
                    <a:pt x="60" y="121"/>
                    <a:pt x="60" y="121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72" y="104"/>
                    <a:pt x="72" y="104"/>
                    <a:pt x="72" y="104"/>
                  </a:cubicBezTo>
                  <a:cubicBezTo>
                    <a:pt x="72" y="101"/>
                    <a:pt x="72" y="101"/>
                    <a:pt x="72" y="101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70" y="97"/>
                    <a:pt x="70" y="97"/>
                    <a:pt x="70" y="97"/>
                  </a:cubicBezTo>
                  <a:cubicBezTo>
                    <a:pt x="71" y="95"/>
                    <a:pt x="71" y="95"/>
                    <a:pt x="71" y="95"/>
                  </a:cubicBezTo>
                  <a:cubicBezTo>
                    <a:pt x="71" y="93"/>
                    <a:pt x="71" y="93"/>
                    <a:pt x="71" y="93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3" y="90"/>
                    <a:pt x="73" y="90"/>
                    <a:pt x="73" y="90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5" y="86"/>
                    <a:pt x="75" y="86"/>
                    <a:pt x="75" y="86"/>
                  </a:cubicBezTo>
                  <a:cubicBezTo>
                    <a:pt x="73" y="85"/>
                    <a:pt x="73" y="85"/>
                    <a:pt x="73" y="85"/>
                  </a:cubicBezTo>
                  <a:cubicBezTo>
                    <a:pt x="73" y="83"/>
                    <a:pt x="73" y="83"/>
                    <a:pt x="73" y="83"/>
                  </a:cubicBezTo>
                  <a:cubicBezTo>
                    <a:pt x="71" y="88"/>
                    <a:pt x="71" y="88"/>
                    <a:pt x="71" y="88"/>
                  </a:cubicBezTo>
                  <a:cubicBezTo>
                    <a:pt x="71" y="88"/>
                    <a:pt x="71" y="88"/>
                    <a:pt x="71" y="88"/>
                  </a:cubicBezTo>
                  <a:cubicBezTo>
                    <a:pt x="70" y="88"/>
                    <a:pt x="70" y="88"/>
                    <a:pt x="70" y="88"/>
                  </a:cubicBezTo>
                  <a:cubicBezTo>
                    <a:pt x="70" y="88"/>
                    <a:pt x="70" y="88"/>
                    <a:pt x="70" y="88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67" y="86"/>
                    <a:pt x="67" y="86"/>
                    <a:pt x="67" y="86"/>
                  </a:cubicBezTo>
                  <a:cubicBezTo>
                    <a:pt x="67" y="88"/>
                    <a:pt x="67" y="88"/>
                    <a:pt x="67" y="88"/>
                  </a:cubicBezTo>
                  <a:cubicBezTo>
                    <a:pt x="66" y="88"/>
                    <a:pt x="66" y="88"/>
                    <a:pt x="66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64" y="82"/>
                    <a:pt x="64" y="82"/>
                    <a:pt x="64" y="82"/>
                  </a:cubicBezTo>
                  <a:cubicBezTo>
                    <a:pt x="63" y="82"/>
                    <a:pt x="63" y="82"/>
                    <a:pt x="63" y="82"/>
                  </a:cubicBezTo>
                  <a:cubicBezTo>
                    <a:pt x="63" y="84"/>
                    <a:pt x="63" y="84"/>
                    <a:pt x="63" y="84"/>
                  </a:cubicBezTo>
                  <a:cubicBezTo>
                    <a:pt x="63" y="87"/>
                    <a:pt x="63" y="87"/>
                    <a:pt x="63" y="87"/>
                  </a:cubicBezTo>
                  <a:cubicBezTo>
                    <a:pt x="63" y="89"/>
                    <a:pt x="63" y="89"/>
                    <a:pt x="63" y="89"/>
                  </a:cubicBezTo>
                  <a:cubicBezTo>
                    <a:pt x="62" y="91"/>
                    <a:pt x="62" y="91"/>
                    <a:pt x="62" y="91"/>
                  </a:cubicBezTo>
                  <a:cubicBezTo>
                    <a:pt x="61" y="93"/>
                    <a:pt x="61" y="93"/>
                    <a:pt x="61" y="93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3" y="103"/>
                    <a:pt x="53" y="103"/>
                    <a:pt x="53" y="103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53" y="98"/>
                    <a:pt x="53" y="98"/>
                    <a:pt x="53" y="98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9" y="91"/>
                    <a:pt x="59" y="91"/>
                    <a:pt x="59" y="91"/>
                  </a:cubicBezTo>
                  <a:cubicBezTo>
                    <a:pt x="60" y="89"/>
                    <a:pt x="60" y="89"/>
                    <a:pt x="60" y="89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57" y="87"/>
                    <a:pt x="57" y="87"/>
                    <a:pt x="57" y="87"/>
                  </a:cubicBezTo>
                  <a:cubicBezTo>
                    <a:pt x="58" y="83"/>
                    <a:pt x="62" y="78"/>
                    <a:pt x="64" y="74"/>
                  </a:cubicBezTo>
                  <a:cubicBezTo>
                    <a:pt x="65" y="73"/>
                    <a:pt x="65" y="73"/>
                    <a:pt x="65" y="73"/>
                  </a:cubicBezTo>
                  <a:cubicBezTo>
                    <a:pt x="67" y="69"/>
                    <a:pt x="67" y="69"/>
                    <a:pt x="67" y="69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71" y="65"/>
                    <a:pt x="71" y="65"/>
                    <a:pt x="71" y="65"/>
                  </a:cubicBezTo>
                  <a:cubicBezTo>
                    <a:pt x="72" y="63"/>
                    <a:pt x="72" y="63"/>
                    <a:pt x="72" y="63"/>
                  </a:cubicBezTo>
                  <a:cubicBezTo>
                    <a:pt x="72" y="62"/>
                    <a:pt x="72" y="62"/>
                    <a:pt x="72" y="62"/>
                  </a:cubicBezTo>
                  <a:cubicBezTo>
                    <a:pt x="71" y="63"/>
                    <a:pt x="71" y="63"/>
                    <a:pt x="71" y="63"/>
                  </a:cubicBezTo>
                  <a:cubicBezTo>
                    <a:pt x="67" y="64"/>
                    <a:pt x="67" y="64"/>
                    <a:pt x="67" y="64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0" y="61"/>
                    <a:pt x="60" y="61"/>
                    <a:pt x="60" y="61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60" y="58"/>
                    <a:pt x="60" y="58"/>
                    <a:pt x="60" y="58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57" y="57"/>
                    <a:pt x="57" y="57"/>
                    <a:pt x="57" y="57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3" y="55"/>
                    <a:pt x="63" y="55"/>
                    <a:pt x="63" y="55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4" y="53"/>
                    <a:pt x="64" y="53"/>
                    <a:pt x="64" y="53"/>
                  </a:cubicBezTo>
                  <a:cubicBezTo>
                    <a:pt x="64" y="51"/>
                    <a:pt x="64" y="51"/>
                    <a:pt x="64" y="51"/>
                  </a:cubicBezTo>
                  <a:cubicBezTo>
                    <a:pt x="65" y="50"/>
                    <a:pt x="65" y="50"/>
                    <a:pt x="65" y="50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6"/>
                    <a:pt x="68" y="46"/>
                    <a:pt x="68" y="46"/>
                  </a:cubicBezTo>
                  <a:cubicBezTo>
                    <a:pt x="70" y="45"/>
                    <a:pt x="70" y="45"/>
                    <a:pt x="70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1"/>
                    <a:pt x="72" y="42"/>
                    <a:pt x="74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5" y="38"/>
                    <a:pt x="75" y="38"/>
                    <a:pt x="75" y="38"/>
                  </a:cubicBezTo>
                  <a:cubicBezTo>
                    <a:pt x="75" y="36"/>
                    <a:pt x="75" y="36"/>
                    <a:pt x="75" y="36"/>
                  </a:cubicBezTo>
                  <a:cubicBezTo>
                    <a:pt x="72" y="36"/>
                    <a:pt x="72" y="36"/>
                    <a:pt x="72" y="36"/>
                  </a:cubicBezTo>
                  <a:cubicBezTo>
                    <a:pt x="70" y="35"/>
                    <a:pt x="70" y="35"/>
                    <a:pt x="70" y="35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3" y="27"/>
                    <a:pt x="73" y="27"/>
                    <a:pt x="73" y="27"/>
                  </a:cubicBezTo>
                  <a:cubicBezTo>
                    <a:pt x="74" y="25"/>
                    <a:pt x="74" y="25"/>
                    <a:pt x="74" y="25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7" y="21"/>
                    <a:pt x="77" y="21"/>
                    <a:pt x="77" y="21"/>
                  </a:cubicBezTo>
                  <a:cubicBezTo>
                    <a:pt x="78" y="21"/>
                    <a:pt x="78" y="21"/>
                    <a:pt x="78" y="21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1" y="8"/>
                    <a:pt x="91" y="8"/>
                    <a:pt x="91" y="8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3" y="2"/>
                    <a:pt x="103" y="2"/>
                    <a:pt x="103" y="2"/>
                  </a:cubicBezTo>
                  <a:cubicBezTo>
                    <a:pt x="104" y="2"/>
                    <a:pt x="104" y="2"/>
                    <a:pt x="104" y="2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6" y="5"/>
                    <a:pt x="116" y="5"/>
                    <a:pt x="116" y="5"/>
                  </a:cubicBezTo>
                  <a:cubicBezTo>
                    <a:pt x="120" y="6"/>
                    <a:pt x="120" y="6"/>
                    <a:pt x="120" y="6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9" y="7"/>
                    <a:pt x="129" y="7"/>
                    <a:pt x="129" y="7"/>
                  </a:cubicBezTo>
                  <a:cubicBezTo>
                    <a:pt x="127" y="11"/>
                    <a:pt x="127" y="11"/>
                    <a:pt x="127" y="11"/>
                  </a:cubicBezTo>
                  <a:cubicBezTo>
                    <a:pt x="126" y="16"/>
                    <a:pt x="126" y="16"/>
                    <a:pt x="126" y="16"/>
                  </a:cubicBezTo>
                  <a:cubicBezTo>
                    <a:pt x="120" y="17"/>
                    <a:pt x="120" y="17"/>
                    <a:pt x="120" y="17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5" y="27"/>
                    <a:pt x="105" y="27"/>
                    <a:pt x="105" y="27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8"/>
                    <a:pt x="103" y="28"/>
                    <a:pt x="103" y="28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1" y="38"/>
                    <a:pt x="101" y="38"/>
                    <a:pt x="101" y="38"/>
                  </a:cubicBezTo>
                  <a:cubicBezTo>
                    <a:pt x="102" y="39"/>
                    <a:pt x="102" y="39"/>
                    <a:pt x="102" y="39"/>
                  </a:cubicBezTo>
                  <a:cubicBezTo>
                    <a:pt x="105" y="38"/>
                    <a:pt x="105" y="38"/>
                    <a:pt x="105" y="38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5" y="39"/>
                    <a:pt x="125" y="39"/>
                    <a:pt x="125" y="39"/>
                  </a:cubicBezTo>
                  <a:cubicBezTo>
                    <a:pt x="129" y="41"/>
                    <a:pt x="129" y="41"/>
                    <a:pt x="129" y="41"/>
                  </a:cubicBezTo>
                  <a:cubicBezTo>
                    <a:pt x="132" y="42"/>
                    <a:pt x="132" y="42"/>
                    <a:pt x="132" y="42"/>
                  </a:cubicBezTo>
                  <a:cubicBezTo>
                    <a:pt x="137" y="42"/>
                    <a:pt x="137" y="42"/>
                    <a:pt x="137" y="42"/>
                  </a:cubicBezTo>
                  <a:cubicBezTo>
                    <a:pt x="140" y="44"/>
                    <a:pt x="140" y="44"/>
                    <a:pt x="140" y="44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39" y="55"/>
                    <a:pt x="139" y="55"/>
                    <a:pt x="139" y="55"/>
                  </a:cubicBezTo>
                  <a:cubicBezTo>
                    <a:pt x="137" y="57"/>
                    <a:pt x="137" y="57"/>
                    <a:pt x="137" y="57"/>
                  </a:cubicBezTo>
                  <a:cubicBezTo>
                    <a:pt x="135" y="58"/>
                    <a:pt x="135" y="58"/>
                    <a:pt x="135" y="58"/>
                  </a:cubicBezTo>
                  <a:cubicBezTo>
                    <a:pt x="134" y="61"/>
                    <a:pt x="134" y="61"/>
                    <a:pt x="134" y="61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0" y="67"/>
                    <a:pt x="130" y="67"/>
                    <a:pt x="130" y="67"/>
                  </a:cubicBezTo>
                  <a:cubicBezTo>
                    <a:pt x="129" y="70"/>
                    <a:pt x="129" y="70"/>
                    <a:pt x="129" y="70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8" y="71"/>
                    <a:pt x="128" y="71"/>
                    <a:pt x="128" y="71"/>
                  </a:cubicBezTo>
                  <a:cubicBezTo>
                    <a:pt x="127" y="72"/>
                    <a:pt x="127" y="72"/>
                    <a:pt x="127" y="72"/>
                  </a:cubicBezTo>
                  <a:cubicBezTo>
                    <a:pt x="123" y="75"/>
                    <a:pt x="123" y="75"/>
                    <a:pt x="123" y="75"/>
                  </a:cubicBezTo>
                  <a:cubicBezTo>
                    <a:pt x="121" y="78"/>
                    <a:pt x="121" y="78"/>
                    <a:pt x="121" y="78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16" y="81"/>
                    <a:pt x="116" y="81"/>
                    <a:pt x="116" y="81"/>
                  </a:cubicBezTo>
                  <a:cubicBezTo>
                    <a:pt x="113" y="80"/>
                    <a:pt x="113" y="80"/>
                    <a:pt x="113" y="80"/>
                  </a:cubicBezTo>
                  <a:cubicBezTo>
                    <a:pt x="113" y="82"/>
                    <a:pt x="113" y="82"/>
                    <a:pt x="113" y="82"/>
                  </a:cubicBezTo>
                  <a:cubicBezTo>
                    <a:pt x="115" y="83"/>
                    <a:pt x="115" y="83"/>
                    <a:pt x="115" y="83"/>
                  </a:cubicBezTo>
                  <a:cubicBezTo>
                    <a:pt x="116" y="87"/>
                    <a:pt x="116" y="87"/>
                    <a:pt x="116" y="87"/>
                  </a:cubicBezTo>
                  <a:cubicBezTo>
                    <a:pt x="117" y="89"/>
                    <a:pt x="117" y="89"/>
                    <a:pt x="117" y="89"/>
                  </a:cubicBezTo>
                  <a:cubicBezTo>
                    <a:pt x="114" y="90"/>
                    <a:pt x="114" y="90"/>
                    <a:pt x="114" y="90"/>
                  </a:cubicBezTo>
                  <a:cubicBezTo>
                    <a:pt x="110" y="89"/>
                    <a:pt x="110" y="89"/>
                    <a:pt x="110" y="89"/>
                  </a:cubicBezTo>
                  <a:cubicBezTo>
                    <a:pt x="107" y="89"/>
                    <a:pt x="107" y="89"/>
                    <a:pt x="107" y="89"/>
                  </a:cubicBezTo>
                  <a:cubicBezTo>
                    <a:pt x="104" y="91"/>
                    <a:pt x="104" y="91"/>
                    <a:pt x="104" y="91"/>
                  </a:cubicBezTo>
                  <a:cubicBezTo>
                    <a:pt x="103" y="93"/>
                    <a:pt x="103" y="93"/>
                    <a:pt x="103" y="93"/>
                  </a:cubicBezTo>
                  <a:cubicBezTo>
                    <a:pt x="103" y="94"/>
                    <a:pt x="103" y="94"/>
                    <a:pt x="103" y="94"/>
                  </a:cubicBezTo>
                  <a:cubicBezTo>
                    <a:pt x="105" y="96"/>
                    <a:pt x="105" y="96"/>
                    <a:pt x="105" y="96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111" y="96"/>
                    <a:pt x="111" y="96"/>
                    <a:pt x="111" y="96"/>
                  </a:cubicBezTo>
                  <a:cubicBezTo>
                    <a:pt x="114" y="96"/>
                    <a:pt x="114" y="96"/>
                    <a:pt x="114" y="96"/>
                  </a:cubicBezTo>
                  <a:cubicBezTo>
                    <a:pt x="116" y="97"/>
                    <a:pt x="116" y="97"/>
                    <a:pt x="116" y="97"/>
                  </a:cubicBezTo>
                  <a:cubicBezTo>
                    <a:pt x="118" y="99"/>
                    <a:pt x="118" y="99"/>
                    <a:pt x="118" y="99"/>
                  </a:cubicBezTo>
                  <a:cubicBezTo>
                    <a:pt x="130" y="108"/>
                    <a:pt x="121" y="107"/>
                    <a:pt x="131" y="118"/>
                  </a:cubicBezTo>
                  <a:cubicBezTo>
                    <a:pt x="130" y="129"/>
                    <a:pt x="126" y="133"/>
                    <a:pt x="132" y="145"/>
                  </a:cubicBezTo>
                  <a:cubicBezTo>
                    <a:pt x="132" y="150"/>
                    <a:pt x="132" y="150"/>
                    <a:pt x="132" y="150"/>
                  </a:cubicBezTo>
                  <a:cubicBezTo>
                    <a:pt x="133" y="152"/>
                    <a:pt x="133" y="152"/>
                    <a:pt x="133" y="152"/>
                  </a:cubicBezTo>
                  <a:cubicBezTo>
                    <a:pt x="138" y="154"/>
                    <a:pt x="138" y="154"/>
                    <a:pt x="138" y="154"/>
                  </a:cubicBezTo>
                  <a:cubicBezTo>
                    <a:pt x="141" y="157"/>
                    <a:pt x="141" y="157"/>
                    <a:pt x="141" y="157"/>
                  </a:cubicBezTo>
                  <a:cubicBezTo>
                    <a:pt x="143" y="162"/>
                    <a:pt x="143" y="162"/>
                    <a:pt x="143" y="162"/>
                  </a:cubicBezTo>
                  <a:cubicBezTo>
                    <a:pt x="144" y="166"/>
                    <a:pt x="144" y="166"/>
                    <a:pt x="144" y="166"/>
                  </a:cubicBezTo>
                  <a:cubicBezTo>
                    <a:pt x="145" y="166"/>
                    <a:pt x="145" y="166"/>
                    <a:pt x="145" y="166"/>
                  </a:cubicBezTo>
                  <a:cubicBezTo>
                    <a:pt x="145" y="167"/>
                    <a:pt x="145" y="167"/>
                    <a:pt x="145" y="167"/>
                  </a:cubicBezTo>
                  <a:cubicBezTo>
                    <a:pt x="145" y="167"/>
                    <a:pt x="145" y="167"/>
                    <a:pt x="145" y="167"/>
                  </a:cubicBezTo>
                  <a:cubicBezTo>
                    <a:pt x="146" y="171"/>
                    <a:pt x="146" y="171"/>
                    <a:pt x="146" y="171"/>
                  </a:cubicBezTo>
                  <a:cubicBezTo>
                    <a:pt x="146" y="176"/>
                    <a:pt x="146" y="176"/>
                    <a:pt x="146" y="176"/>
                  </a:cubicBezTo>
                  <a:cubicBezTo>
                    <a:pt x="149" y="182"/>
                    <a:pt x="149" y="182"/>
                    <a:pt x="149" y="182"/>
                  </a:cubicBezTo>
                  <a:cubicBezTo>
                    <a:pt x="151" y="185"/>
                    <a:pt x="151" y="185"/>
                    <a:pt x="151" y="185"/>
                  </a:cubicBezTo>
                  <a:cubicBezTo>
                    <a:pt x="150" y="191"/>
                    <a:pt x="150" y="191"/>
                    <a:pt x="150" y="191"/>
                  </a:cubicBezTo>
                  <a:cubicBezTo>
                    <a:pt x="150" y="191"/>
                    <a:pt x="150" y="191"/>
                    <a:pt x="150" y="191"/>
                  </a:cubicBezTo>
                  <a:cubicBezTo>
                    <a:pt x="145" y="189"/>
                    <a:pt x="145" y="189"/>
                    <a:pt x="145" y="189"/>
                  </a:cubicBezTo>
                  <a:cubicBezTo>
                    <a:pt x="144" y="187"/>
                    <a:pt x="144" y="187"/>
                    <a:pt x="144" y="187"/>
                  </a:cubicBezTo>
                  <a:cubicBezTo>
                    <a:pt x="143" y="184"/>
                    <a:pt x="143" y="184"/>
                    <a:pt x="143" y="184"/>
                  </a:cubicBezTo>
                  <a:cubicBezTo>
                    <a:pt x="141" y="185"/>
                    <a:pt x="141" y="185"/>
                    <a:pt x="141" y="185"/>
                  </a:cubicBezTo>
                  <a:cubicBezTo>
                    <a:pt x="144" y="190"/>
                    <a:pt x="148" y="194"/>
                    <a:pt x="151" y="200"/>
                  </a:cubicBezTo>
                  <a:cubicBezTo>
                    <a:pt x="152" y="203"/>
                    <a:pt x="152" y="203"/>
                    <a:pt x="152" y="203"/>
                  </a:cubicBezTo>
                  <a:cubicBezTo>
                    <a:pt x="151" y="207"/>
                    <a:pt x="151" y="207"/>
                    <a:pt x="151" y="207"/>
                  </a:cubicBezTo>
                  <a:cubicBezTo>
                    <a:pt x="149" y="209"/>
                    <a:pt x="149" y="209"/>
                    <a:pt x="149" y="209"/>
                  </a:cubicBezTo>
                  <a:cubicBezTo>
                    <a:pt x="146" y="211"/>
                    <a:pt x="146" y="211"/>
                    <a:pt x="146" y="211"/>
                  </a:cubicBezTo>
                  <a:cubicBezTo>
                    <a:pt x="144" y="213"/>
                    <a:pt x="144" y="213"/>
                    <a:pt x="144" y="213"/>
                  </a:cubicBezTo>
                  <a:cubicBezTo>
                    <a:pt x="142" y="216"/>
                    <a:pt x="142" y="216"/>
                    <a:pt x="142" y="216"/>
                  </a:cubicBezTo>
                  <a:cubicBezTo>
                    <a:pt x="142" y="216"/>
                    <a:pt x="142" y="216"/>
                    <a:pt x="142" y="216"/>
                  </a:cubicBezTo>
                  <a:cubicBezTo>
                    <a:pt x="144" y="217"/>
                    <a:pt x="144" y="217"/>
                    <a:pt x="144" y="217"/>
                  </a:cubicBezTo>
                  <a:cubicBezTo>
                    <a:pt x="147" y="218"/>
                    <a:pt x="147" y="218"/>
                    <a:pt x="147" y="218"/>
                  </a:cubicBezTo>
                  <a:cubicBezTo>
                    <a:pt x="148" y="220"/>
                    <a:pt x="148" y="220"/>
                    <a:pt x="148" y="220"/>
                  </a:cubicBezTo>
                  <a:cubicBezTo>
                    <a:pt x="150" y="219"/>
                    <a:pt x="150" y="219"/>
                    <a:pt x="150" y="219"/>
                  </a:cubicBezTo>
                  <a:cubicBezTo>
                    <a:pt x="153" y="216"/>
                    <a:pt x="153" y="216"/>
                    <a:pt x="153" y="216"/>
                  </a:cubicBezTo>
                  <a:cubicBezTo>
                    <a:pt x="163" y="216"/>
                    <a:pt x="170" y="215"/>
                    <a:pt x="174" y="228"/>
                  </a:cubicBezTo>
                  <a:cubicBezTo>
                    <a:pt x="174" y="234"/>
                    <a:pt x="174" y="234"/>
                    <a:pt x="174" y="234"/>
                  </a:cubicBezTo>
                  <a:cubicBezTo>
                    <a:pt x="173" y="240"/>
                    <a:pt x="173" y="240"/>
                    <a:pt x="173" y="240"/>
                  </a:cubicBezTo>
                  <a:cubicBezTo>
                    <a:pt x="169" y="247"/>
                    <a:pt x="169" y="247"/>
                    <a:pt x="169" y="247"/>
                  </a:cubicBezTo>
                  <a:cubicBezTo>
                    <a:pt x="166" y="251"/>
                    <a:pt x="166" y="251"/>
                    <a:pt x="166" y="251"/>
                  </a:cubicBezTo>
                  <a:cubicBezTo>
                    <a:pt x="163" y="251"/>
                    <a:pt x="163" y="251"/>
                    <a:pt x="163" y="251"/>
                  </a:cubicBezTo>
                  <a:cubicBezTo>
                    <a:pt x="161" y="251"/>
                    <a:pt x="161" y="251"/>
                    <a:pt x="161" y="251"/>
                  </a:cubicBezTo>
                  <a:cubicBezTo>
                    <a:pt x="161" y="253"/>
                    <a:pt x="161" y="253"/>
                    <a:pt x="161" y="253"/>
                  </a:cubicBezTo>
                  <a:cubicBezTo>
                    <a:pt x="161" y="254"/>
                    <a:pt x="161" y="254"/>
                    <a:pt x="161" y="254"/>
                  </a:cubicBezTo>
                  <a:cubicBezTo>
                    <a:pt x="159" y="256"/>
                    <a:pt x="159" y="256"/>
                    <a:pt x="159" y="256"/>
                  </a:cubicBezTo>
                  <a:cubicBezTo>
                    <a:pt x="156" y="257"/>
                    <a:pt x="156" y="257"/>
                    <a:pt x="156" y="257"/>
                  </a:cubicBezTo>
                  <a:cubicBezTo>
                    <a:pt x="155" y="255"/>
                    <a:pt x="155" y="255"/>
                    <a:pt x="155" y="255"/>
                  </a:cubicBezTo>
                  <a:cubicBezTo>
                    <a:pt x="152" y="256"/>
                    <a:pt x="152" y="256"/>
                    <a:pt x="152" y="256"/>
                  </a:cubicBezTo>
                  <a:cubicBezTo>
                    <a:pt x="149" y="257"/>
                    <a:pt x="149" y="257"/>
                    <a:pt x="149" y="257"/>
                  </a:cubicBezTo>
                  <a:cubicBezTo>
                    <a:pt x="151" y="258"/>
                    <a:pt x="151" y="258"/>
                    <a:pt x="151" y="258"/>
                  </a:cubicBezTo>
                  <a:cubicBezTo>
                    <a:pt x="152" y="260"/>
                    <a:pt x="152" y="260"/>
                    <a:pt x="152" y="260"/>
                  </a:cubicBezTo>
                  <a:cubicBezTo>
                    <a:pt x="150" y="261"/>
                    <a:pt x="150" y="261"/>
                    <a:pt x="150" y="261"/>
                  </a:cubicBezTo>
                  <a:cubicBezTo>
                    <a:pt x="148" y="263"/>
                    <a:pt x="148" y="263"/>
                    <a:pt x="148" y="263"/>
                  </a:cubicBezTo>
                  <a:cubicBezTo>
                    <a:pt x="144" y="264"/>
                    <a:pt x="144" y="264"/>
                    <a:pt x="144" y="264"/>
                  </a:cubicBezTo>
                  <a:cubicBezTo>
                    <a:pt x="145" y="266"/>
                    <a:pt x="145" y="266"/>
                    <a:pt x="145" y="266"/>
                  </a:cubicBezTo>
                  <a:cubicBezTo>
                    <a:pt x="145" y="270"/>
                    <a:pt x="145" y="270"/>
                    <a:pt x="145" y="270"/>
                  </a:cubicBezTo>
                  <a:cubicBezTo>
                    <a:pt x="150" y="272"/>
                    <a:pt x="150" y="272"/>
                    <a:pt x="150" y="272"/>
                  </a:cubicBezTo>
                  <a:cubicBezTo>
                    <a:pt x="154" y="272"/>
                    <a:pt x="154" y="272"/>
                    <a:pt x="154" y="272"/>
                  </a:cubicBezTo>
                  <a:cubicBezTo>
                    <a:pt x="159" y="273"/>
                    <a:pt x="159" y="273"/>
                    <a:pt x="159" y="273"/>
                  </a:cubicBezTo>
                  <a:cubicBezTo>
                    <a:pt x="160" y="275"/>
                    <a:pt x="160" y="275"/>
                    <a:pt x="160" y="275"/>
                  </a:cubicBezTo>
                  <a:cubicBezTo>
                    <a:pt x="158" y="279"/>
                    <a:pt x="158" y="279"/>
                    <a:pt x="158" y="279"/>
                  </a:cubicBezTo>
                  <a:cubicBezTo>
                    <a:pt x="152" y="282"/>
                    <a:pt x="147" y="287"/>
                    <a:pt x="140" y="286"/>
                  </a:cubicBezTo>
                  <a:cubicBezTo>
                    <a:pt x="132" y="286"/>
                    <a:pt x="132" y="286"/>
                    <a:pt x="132" y="286"/>
                  </a:cubicBezTo>
                  <a:cubicBezTo>
                    <a:pt x="128" y="286"/>
                    <a:pt x="128" y="286"/>
                    <a:pt x="128" y="286"/>
                  </a:cubicBezTo>
                  <a:cubicBezTo>
                    <a:pt x="123" y="284"/>
                    <a:pt x="123" y="284"/>
                    <a:pt x="123" y="284"/>
                  </a:cubicBezTo>
                  <a:cubicBezTo>
                    <a:pt x="120" y="284"/>
                    <a:pt x="120" y="284"/>
                    <a:pt x="120" y="284"/>
                  </a:cubicBezTo>
                  <a:cubicBezTo>
                    <a:pt x="108" y="283"/>
                    <a:pt x="108" y="283"/>
                    <a:pt x="108" y="283"/>
                  </a:cubicBezTo>
                  <a:cubicBezTo>
                    <a:pt x="106" y="281"/>
                    <a:pt x="106" y="281"/>
                    <a:pt x="106" y="281"/>
                  </a:cubicBezTo>
                  <a:cubicBezTo>
                    <a:pt x="106" y="279"/>
                    <a:pt x="106" y="279"/>
                    <a:pt x="106" y="279"/>
                  </a:cubicBezTo>
                  <a:cubicBezTo>
                    <a:pt x="102" y="279"/>
                    <a:pt x="102" y="279"/>
                    <a:pt x="102" y="279"/>
                  </a:cubicBezTo>
                  <a:cubicBezTo>
                    <a:pt x="100" y="278"/>
                    <a:pt x="100" y="278"/>
                    <a:pt x="100" y="278"/>
                  </a:cubicBezTo>
                  <a:cubicBezTo>
                    <a:pt x="98" y="275"/>
                    <a:pt x="98" y="275"/>
                    <a:pt x="98" y="275"/>
                  </a:cubicBezTo>
                  <a:cubicBezTo>
                    <a:pt x="97" y="278"/>
                    <a:pt x="97" y="278"/>
                    <a:pt x="97" y="278"/>
                  </a:cubicBezTo>
                  <a:cubicBezTo>
                    <a:pt x="97" y="279"/>
                    <a:pt x="97" y="279"/>
                    <a:pt x="97" y="279"/>
                  </a:cubicBezTo>
                  <a:cubicBezTo>
                    <a:pt x="94" y="280"/>
                    <a:pt x="94" y="280"/>
                    <a:pt x="94" y="280"/>
                  </a:cubicBezTo>
                  <a:cubicBezTo>
                    <a:pt x="92" y="281"/>
                    <a:pt x="92" y="281"/>
                    <a:pt x="92" y="281"/>
                  </a:cubicBezTo>
                  <a:cubicBezTo>
                    <a:pt x="87" y="280"/>
                    <a:pt x="87" y="280"/>
                    <a:pt x="87" y="280"/>
                  </a:cubicBezTo>
                  <a:cubicBezTo>
                    <a:pt x="82" y="279"/>
                    <a:pt x="82" y="279"/>
                    <a:pt x="82" y="279"/>
                  </a:cubicBezTo>
                  <a:cubicBezTo>
                    <a:pt x="83" y="282"/>
                    <a:pt x="83" y="282"/>
                    <a:pt x="83" y="282"/>
                  </a:cubicBezTo>
                  <a:cubicBezTo>
                    <a:pt x="80" y="282"/>
                    <a:pt x="80" y="282"/>
                    <a:pt x="80" y="282"/>
                  </a:cubicBezTo>
                  <a:cubicBezTo>
                    <a:pt x="77" y="280"/>
                    <a:pt x="77" y="280"/>
                    <a:pt x="77" y="280"/>
                  </a:cubicBezTo>
                  <a:cubicBezTo>
                    <a:pt x="73" y="280"/>
                    <a:pt x="73" y="280"/>
                    <a:pt x="73" y="280"/>
                  </a:cubicBezTo>
                  <a:cubicBezTo>
                    <a:pt x="71" y="282"/>
                    <a:pt x="71" y="282"/>
                    <a:pt x="71" y="282"/>
                  </a:cubicBezTo>
                  <a:cubicBezTo>
                    <a:pt x="71" y="282"/>
                    <a:pt x="71" y="282"/>
                    <a:pt x="71" y="282"/>
                  </a:cubicBezTo>
                  <a:cubicBezTo>
                    <a:pt x="71" y="282"/>
                    <a:pt x="71" y="282"/>
                    <a:pt x="71" y="282"/>
                  </a:cubicBezTo>
                  <a:cubicBezTo>
                    <a:pt x="70" y="280"/>
                    <a:pt x="70" y="280"/>
                    <a:pt x="70" y="280"/>
                  </a:cubicBezTo>
                  <a:cubicBezTo>
                    <a:pt x="69" y="278"/>
                    <a:pt x="69" y="278"/>
                    <a:pt x="69" y="278"/>
                  </a:cubicBezTo>
                  <a:cubicBezTo>
                    <a:pt x="66" y="273"/>
                    <a:pt x="66" y="273"/>
                    <a:pt x="66" y="273"/>
                  </a:cubicBezTo>
                  <a:cubicBezTo>
                    <a:pt x="64" y="273"/>
                    <a:pt x="64" y="273"/>
                    <a:pt x="64" y="273"/>
                  </a:cubicBezTo>
                  <a:cubicBezTo>
                    <a:pt x="60" y="273"/>
                    <a:pt x="60" y="273"/>
                    <a:pt x="60" y="273"/>
                  </a:cubicBezTo>
                  <a:cubicBezTo>
                    <a:pt x="55" y="274"/>
                    <a:pt x="55" y="274"/>
                    <a:pt x="55" y="274"/>
                  </a:cubicBezTo>
                  <a:cubicBezTo>
                    <a:pt x="53" y="274"/>
                    <a:pt x="53" y="274"/>
                    <a:pt x="53" y="274"/>
                  </a:cubicBezTo>
                  <a:cubicBezTo>
                    <a:pt x="52" y="273"/>
                    <a:pt x="52" y="273"/>
                    <a:pt x="52" y="273"/>
                  </a:cubicBezTo>
                  <a:cubicBezTo>
                    <a:pt x="51" y="273"/>
                    <a:pt x="51" y="273"/>
                    <a:pt x="51" y="273"/>
                  </a:cubicBezTo>
                  <a:cubicBezTo>
                    <a:pt x="47" y="282"/>
                    <a:pt x="47" y="282"/>
                    <a:pt x="47" y="282"/>
                  </a:cubicBezTo>
                  <a:cubicBezTo>
                    <a:pt x="43" y="284"/>
                    <a:pt x="43" y="284"/>
                    <a:pt x="43" y="284"/>
                  </a:cubicBezTo>
                  <a:cubicBezTo>
                    <a:pt x="42" y="284"/>
                    <a:pt x="42" y="284"/>
                    <a:pt x="42" y="284"/>
                  </a:cubicBezTo>
                  <a:cubicBezTo>
                    <a:pt x="40" y="283"/>
                    <a:pt x="40" y="283"/>
                    <a:pt x="40" y="283"/>
                  </a:cubicBezTo>
                  <a:cubicBezTo>
                    <a:pt x="39" y="282"/>
                    <a:pt x="39" y="282"/>
                    <a:pt x="39" y="282"/>
                  </a:cubicBezTo>
                  <a:cubicBezTo>
                    <a:pt x="34" y="278"/>
                    <a:pt x="34" y="278"/>
                    <a:pt x="34" y="278"/>
                  </a:cubicBezTo>
                  <a:cubicBezTo>
                    <a:pt x="31" y="278"/>
                    <a:pt x="31" y="278"/>
                    <a:pt x="31" y="278"/>
                  </a:cubicBezTo>
                  <a:cubicBezTo>
                    <a:pt x="29" y="277"/>
                    <a:pt x="29" y="277"/>
                    <a:pt x="29" y="277"/>
                  </a:cubicBezTo>
                  <a:cubicBezTo>
                    <a:pt x="26" y="276"/>
                    <a:pt x="26" y="276"/>
                    <a:pt x="26" y="276"/>
                  </a:cubicBezTo>
                  <a:cubicBezTo>
                    <a:pt x="22" y="275"/>
                    <a:pt x="22" y="275"/>
                    <a:pt x="22" y="275"/>
                  </a:cubicBezTo>
                  <a:cubicBezTo>
                    <a:pt x="19" y="279"/>
                    <a:pt x="19" y="279"/>
                    <a:pt x="19" y="279"/>
                  </a:cubicBezTo>
                  <a:cubicBezTo>
                    <a:pt x="14" y="280"/>
                    <a:pt x="14" y="280"/>
                    <a:pt x="14" y="280"/>
                  </a:cubicBezTo>
                  <a:cubicBezTo>
                    <a:pt x="11" y="283"/>
                    <a:pt x="11" y="283"/>
                    <a:pt x="11" y="283"/>
                  </a:cubicBezTo>
                  <a:cubicBezTo>
                    <a:pt x="9" y="284"/>
                    <a:pt x="9" y="284"/>
                    <a:pt x="9" y="284"/>
                  </a:cubicBezTo>
                  <a:cubicBezTo>
                    <a:pt x="9" y="282"/>
                    <a:pt x="9" y="282"/>
                    <a:pt x="9" y="282"/>
                  </a:cubicBezTo>
                  <a:cubicBezTo>
                    <a:pt x="9" y="282"/>
                    <a:pt x="9" y="282"/>
                    <a:pt x="9" y="282"/>
                  </a:cubicBezTo>
                  <a:cubicBezTo>
                    <a:pt x="7" y="282"/>
                    <a:pt x="7" y="282"/>
                    <a:pt x="7" y="282"/>
                  </a:cubicBezTo>
                  <a:cubicBezTo>
                    <a:pt x="5" y="280"/>
                    <a:pt x="5" y="280"/>
                    <a:pt x="5" y="280"/>
                  </a:cubicBezTo>
                  <a:cubicBezTo>
                    <a:pt x="3" y="278"/>
                    <a:pt x="3" y="278"/>
                    <a:pt x="3" y="278"/>
                  </a:cubicBezTo>
                  <a:cubicBezTo>
                    <a:pt x="2" y="279"/>
                    <a:pt x="2" y="279"/>
                    <a:pt x="2" y="279"/>
                  </a:cubicBezTo>
                  <a:cubicBezTo>
                    <a:pt x="0" y="281"/>
                    <a:pt x="0" y="281"/>
                    <a:pt x="0" y="281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2" y="277"/>
                    <a:pt x="2" y="277"/>
                    <a:pt x="2" y="277"/>
                  </a:cubicBezTo>
                  <a:cubicBezTo>
                    <a:pt x="5" y="275"/>
                    <a:pt x="5" y="275"/>
                    <a:pt x="5" y="275"/>
                  </a:cubicBezTo>
                  <a:cubicBezTo>
                    <a:pt x="9" y="274"/>
                    <a:pt x="9" y="274"/>
                    <a:pt x="9" y="274"/>
                  </a:cubicBezTo>
                  <a:cubicBezTo>
                    <a:pt x="13" y="272"/>
                    <a:pt x="13" y="272"/>
                    <a:pt x="13" y="272"/>
                  </a:cubicBezTo>
                  <a:cubicBezTo>
                    <a:pt x="30" y="261"/>
                    <a:pt x="30" y="261"/>
                    <a:pt x="30" y="261"/>
                  </a:cubicBezTo>
                  <a:cubicBezTo>
                    <a:pt x="35" y="257"/>
                    <a:pt x="35" y="257"/>
                    <a:pt x="35" y="257"/>
                  </a:cubicBezTo>
                  <a:cubicBezTo>
                    <a:pt x="39" y="255"/>
                    <a:pt x="39" y="255"/>
                    <a:pt x="39" y="255"/>
                  </a:cubicBezTo>
                  <a:cubicBezTo>
                    <a:pt x="42" y="253"/>
                    <a:pt x="42" y="253"/>
                    <a:pt x="42" y="253"/>
                  </a:cubicBezTo>
                  <a:cubicBezTo>
                    <a:pt x="42" y="252"/>
                    <a:pt x="42" y="252"/>
                    <a:pt x="42" y="252"/>
                  </a:cubicBezTo>
                  <a:cubicBezTo>
                    <a:pt x="48" y="252"/>
                    <a:pt x="48" y="252"/>
                    <a:pt x="48" y="252"/>
                  </a:cubicBezTo>
                  <a:cubicBezTo>
                    <a:pt x="53" y="253"/>
                    <a:pt x="53" y="253"/>
                    <a:pt x="53" y="253"/>
                  </a:cubicBezTo>
                  <a:cubicBezTo>
                    <a:pt x="60" y="255"/>
                    <a:pt x="60" y="255"/>
                    <a:pt x="60" y="255"/>
                  </a:cubicBezTo>
                  <a:cubicBezTo>
                    <a:pt x="64" y="256"/>
                    <a:pt x="64" y="256"/>
                    <a:pt x="64" y="256"/>
                  </a:cubicBezTo>
                  <a:cubicBezTo>
                    <a:pt x="65" y="255"/>
                    <a:pt x="65" y="255"/>
                    <a:pt x="65" y="255"/>
                  </a:cubicBezTo>
                  <a:cubicBezTo>
                    <a:pt x="67" y="254"/>
                    <a:pt x="67" y="254"/>
                    <a:pt x="67" y="254"/>
                  </a:cubicBezTo>
                  <a:cubicBezTo>
                    <a:pt x="68" y="252"/>
                    <a:pt x="68" y="252"/>
                    <a:pt x="68" y="252"/>
                  </a:cubicBezTo>
                  <a:cubicBezTo>
                    <a:pt x="72" y="249"/>
                    <a:pt x="72" y="249"/>
                    <a:pt x="72" y="249"/>
                  </a:cubicBezTo>
                  <a:cubicBezTo>
                    <a:pt x="76" y="246"/>
                    <a:pt x="76" y="246"/>
                    <a:pt x="76" y="246"/>
                  </a:cubicBezTo>
                  <a:cubicBezTo>
                    <a:pt x="79" y="244"/>
                    <a:pt x="79" y="244"/>
                    <a:pt x="79" y="244"/>
                  </a:cubicBezTo>
                  <a:cubicBezTo>
                    <a:pt x="79" y="241"/>
                    <a:pt x="79" y="241"/>
                    <a:pt x="79" y="241"/>
                  </a:cubicBezTo>
                  <a:cubicBezTo>
                    <a:pt x="73" y="244"/>
                    <a:pt x="73" y="244"/>
                    <a:pt x="73" y="244"/>
                  </a:cubicBezTo>
                  <a:cubicBezTo>
                    <a:pt x="70" y="244"/>
                    <a:pt x="70" y="244"/>
                    <a:pt x="70" y="244"/>
                  </a:cubicBezTo>
                  <a:cubicBezTo>
                    <a:pt x="67" y="245"/>
                    <a:pt x="67" y="245"/>
                    <a:pt x="67" y="245"/>
                  </a:cubicBezTo>
                  <a:cubicBezTo>
                    <a:pt x="64" y="248"/>
                    <a:pt x="64" y="248"/>
                    <a:pt x="64" y="248"/>
                  </a:cubicBezTo>
                  <a:cubicBezTo>
                    <a:pt x="62" y="249"/>
                    <a:pt x="62" y="249"/>
                    <a:pt x="62" y="249"/>
                  </a:cubicBezTo>
                  <a:cubicBezTo>
                    <a:pt x="59" y="248"/>
                    <a:pt x="59" y="248"/>
                    <a:pt x="59" y="248"/>
                  </a:cubicBezTo>
                  <a:cubicBezTo>
                    <a:pt x="56" y="246"/>
                    <a:pt x="56" y="246"/>
                    <a:pt x="56" y="246"/>
                  </a:cubicBezTo>
                  <a:cubicBezTo>
                    <a:pt x="55" y="244"/>
                    <a:pt x="55" y="244"/>
                    <a:pt x="55" y="244"/>
                  </a:cubicBezTo>
                  <a:cubicBezTo>
                    <a:pt x="53" y="240"/>
                    <a:pt x="53" y="240"/>
                    <a:pt x="53" y="240"/>
                  </a:cubicBezTo>
                  <a:cubicBezTo>
                    <a:pt x="53" y="238"/>
                    <a:pt x="53" y="238"/>
                    <a:pt x="53" y="238"/>
                  </a:cubicBezTo>
                  <a:lnTo>
                    <a:pt x="52" y="237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27" name="Freeform 102"/>
            <p:cNvSpPr>
              <a:spLocks noChangeAspect="1"/>
            </p:cNvSpPr>
            <p:nvPr/>
          </p:nvSpPr>
          <p:spPr bwMode="auto">
            <a:xfrm>
              <a:off x="3877" y="2700"/>
              <a:ext cx="269" cy="251"/>
            </a:xfrm>
            <a:custGeom>
              <a:avLst/>
              <a:gdLst>
                <a:gd name="T0" fmla="*/ 77 w 217"/>
                <a:gd name="T1" fmla="*/ 487 h 203"/>
                <a:gd name="T2" fmla="*/ 50 w 217"/>
                <a:gd name="T3" fmla="*/ 433 h 203"/>
                <a:gd name="T4" fmla="*/ 109 w 217"/>
                <a:gd name="T5" fmla="*/ 393 h 203"/>
                <a:gd name="T6" fmla="*/ 209 w 217"/>
                <a:gd name="T7" fmla="*/ 334 h 203"/>
                <a:gd name="T8" fmla="*/ 440 w 217"/>
                <a:gd name="T9" fmla="*/ 237 h 203"/>
                <a:gd name="T10" fmla="*/ 579 w 217"/>
                <a:gd name="T11" fmla="*/ 142 h 203"/>
                <a:gd name="T12" fmla="*/ 973 w 217"/>
                <a:gd name="T13" fmla="*/ 125 h 203"/>
                <a:gd name="T14" fmla="*/ 925 w 217"/>
                <a:gd name="T15" fmla="*/ 125 h 203"/>
                <a:gd name="T16" fmla="*/ 986 w 217"/>
                <a:gd name="T17" fmla="*/ 237 h 203"/>
                <a:gd name="T18" fmla="*/ 1028 w 217"/>
                <a:gd name="T19" fmla="*/ 225 h 203"/>
                <a:gd name="T20" fmla="*/ 1184 w 217"/>
                <a:gd name="T21" fmla="*/ 182 h 203"/>
                <a:gd name="T22" fmla="*/ 1929 w 217"/>
                <a:gd name="T23" fmla="*/ 168 h 203"/>
                <a:gd name="T24" fmla="*/ 2042 w 217"/>
                <a:gd name="T25" fmla="*/ 318 h 203"/>
                <a:gd name="T26" fmla="*/ 2161 w 217"/>
                <a:gd name="T27" fmla="*/ 639 h 203"/>
                <a:gd name="T28" fmla="*/ 2058 w 217"/>
                <a:gd name="T29" fmla="*/ 828 h 203"/>
                <a:gd name="T30" fmla="*/ 2122 w 217"/>
                <a:gd name="T31" fmla="*/ 966 h 203"/>
                <a:gd name="T32" fmla="*/ 2122 w 217"/>
                <a:gd name="T33" fmla="*/ 1125 h 203"/>
                <a:gd name="T34" fmla="*/ 2200 w 217"/>
                <a:gd name="T35" fmla="*/ 1274 h 203"/>
                <a:gd name="T36" fmla="*/ 2275 w 217"/>
                <a:gd name="T37" fmla="*/ 1345 h 203"/>
                <a:gd name="T38" fmla="*/ 2297 w 217"/>
                <a:gd name="T39" fmla="*/ 1517 h 203"/>
                <a:gd name="T40" fmla="*/ 2089 w 217"/>
                <a:gd name="T41" fmla="*/ 1740 h 203"/>
                <a:gd name="T42" fmla="*/ 2048 w 217"/>
                <a:gd name="T43" fmla="*/ 2038 h 203"/>
                <a:gd name="T44" fmla="*/ 1495 w 217"/>
                <a:gd name="T45" fmla="*/ 1980 h 203"/>
                <a:gd name="T46" fmla="*/ 1367 w 217"/>
                <a:gd name="T47" fmla="*/ 2054 h 203"/>
                <a:gd name="T48" fmla="*/ 1255 w 217"/>
                <a:gd name="T49" fmla="*/ 1940 h 203"/>
                <a:gd name="T50" fmla="*/ 1096 w 217"/>
                <a:gd name="T51" fmla="*/ 1940 h 203"/>
                <a:gd name="T52" fmla="*/ 938 w 217"/>
                <a:gd name="T53" fmla="*/ 1799 h 203"/>
                <a:gd name="T54" fmla="*/ 838 w 217"/>
                <a:gd name="T55" fmla="*/ 1761 h 203"/>
                <a:gd name="T56" fmla="*/ 808 w 217"/>
                <a:gd name="T57" fmla="*/ 1694 h 203"/>
                <a:gd name="T58" fmla="*/ 676 w 217"/>
                <a:gd name="T59" fmla="*/ 1663 h 203"/>
                <a:gd name="T60" fmla="*/ 658 w 217"/>
                <a:gd name="T61" fmla="*/ 1711 h 203"/>
                <a:gd name="T62" fmla="*/ 531 w 217"/>
                <a:gd name="T63" fmla="*/ 1694 h 203"/>
                <a:gd name="T64" fmla="*/ 512 w 217"/>
                <a:gd name="T65" fmla="*/ 1617 h 203"/>
                <a:gd name="T66" fmla="*/ 455 w 217"/>
                <a:gd name="T67" fmla="*/ 1590 h 203"/>
                <a:gd name="T68" fmla="*/ 319 w 217"/>
                <a:gd name="T69" fmla="*/ 1517 h 203"/>
                <a:gd name="T70" fmla="*/ 224 w 217"/>
                <a:gd name="T71" fmla="*/ 1454 h 203"/>
                <a:gd name="T72" fmla="*/ 136 w 217"/>
                <a:gd name="T73" fmla="*/ 1512 h 203"/>
                <a:gd name="T74" fmla="*/ 146 w 217"/>
                <a:gd name="T75" fmla="*/ 1480 h 203"/>
                <a:gd name="T76" fmla="*/ 169 w 217"/>
                <a:gd name="T77" fmla="*/ 1308 h 203"/>
                <a:gd name="T78" fmla="*/ 109 w 217"/>
                <a:gd name="T79" fmla="*/ 1223 h 203"/>
                <a:gd name="T80" fmla="*/ 0 w 217"/>
                <a:gd name="T81" fmla="*/ 781 h 203"/>
                <a:gd name="T82" fmla="*/ 50 w 217"/>
                <a:gd name="T83" fmla="*/ 632 h 203"/>
                <a:gd name="T84" fmla="*/ 2 w 217"/>
                <a:gd name="T85" fmla="*/ 511 h 20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7"/>
                <a:gd name="T130" fmla="*/ 0 h 203"/>
                <a:gd name="T131" fmla="*/ 217 w 217"/>
                <a:gd name="T132" fmla="*/ 203 h 20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7" h="203">
                  <a:moveTo>
                    <a:pt x="1" y="45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7" y="48"/>
                    <a:pt x="7" y="48"/>
                    <a:pt x="7" y="48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65" y="9"/>
                    <a:pt x="85" y="0"/>
                    <a:pt x="94" y="11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1" y="20"/>
                    <a:pt x="91" y="20"/>
                    <a:pt x="91" y="20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5" y="25"/>
                    <a:pt x="95" y="25"/>
                    <a:pt x="95" y="25"/>
                  </a:cubicBezTo>
                  <a:cubicBezTo>
                    <a:pt x="96" y="23"/>
                    <a:pt x="96" y="23"/>
                    <a:pt x="96" y="23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102" y="21"/>
                    <a:pt x="102" y="21"/>
                    <a:pt x="102" y="21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7" y="20"/>
                    <a:pt x="133" y="21"/>
                    <a:pt x="140" y="21"/>
                  </a:cubicBezTo>
                  <a:cubicBezTo>
                    <a:pt x="158" y="21"/>
                    <a:pt x="158" y="18"/>
                    <a:pt x="175" y="14"/>
                  </a:cubicBezTo>
                  <a:cubicBezTo>
                    <a:pt x="181" y="16"/>
                    <a:pt x="181" y="16"/>
                    <a:pt x="181" y="16"/>
                  </a:cubicBezTo>
                  <a:cubicBezTo>
                    <a:pt x="188" y="20"/>
                    <a:pt x="188" y="20"/>
                    <a:pt x="188" y="20"/>
                  </a:cubicBezTo>
                  <a:cubicBezTo>
                    <a:pt x="190" y="24"/>
                    <a:pt x="190" y="24"/>
                    <a:pt x="190" y="24"/>
                  </a:cubicBezTo>
                  <a:cubicBezTo>
                    <a:pt x="192" y="31"/>
                    <a:pt x="192" y="31"/>
                    <a:pt x="192" y="31"/>
                  </a:cubicBezTo>
                  <a:cubicBezTo>
                    <a:pt x="195" y="41"/>
                    <a:pt x="195" y="41"/>
                    <a:pt x="195" y="41"/>
                  </a:cubicBezTo>
                  <a:cubicBezTo>
                    <a:pt x="202" y="57"/>
                    <a:pt x="202" y="57"/>
                    <a:pt x="202" y="57"/>
                  </a:cubicBezTo>
                  <a:cubicBezTo>
                    <a:pt x="203" y="62"/>
                    <a:pt x="203" y="62"/>
                    <a:pt x="203" y="62"/>
                  </a:cubicBezTo>
                  <a:cubicBezTo>
                    <a:pt x="203" y="69"/>
                    <a:pt x="203" y="69"/>
                    <a:pt x="203" y="69"/>
                  </a:cubicBezTo>
                  <a:cubicBezTo>
                    <a:pt x="200" y="76"/>
                    <a:pt x="200" y="76"/>
                    <a:pt x="200" y="76"/>
                  </a:cubicBezTo>
                  <a:cubicBezTo>
                    <a:pt x="194" y="80"/>
                    <a:pt x="194" y="80"/>
                    <a:pt x="194" y="80"/>
                  </a:cubicBezTo>
                  <a:cubicBezTo>
                    <a:pt x="191" y="85"/>
                    <a:pt x="191" y="85"/>
                    <a:pt x="191" y="85"/>
                  </a:cubicBezTo>
                  <a:cubicBezTo>
                    <a:pt x="193" y="89"/>
                    <a:pt x="193" y="89"/>
                    <a:pt x="193" y="89"/>
                  </a:cubicBezTo>
                  <a:cubicBezTo>
                    <a:pt x="200" y="93"/>
                    <a:pt x="200" y="93"/>
                    <a:pt x="200" y="93"/>
                  </a:cubicBezTo>
                  <a:cubicBezTo>
                    <a:pt x="200" y="99"/>
                    <a:pt x="200" y="99"/>
                    <a:pt x="200" y="99"/>
                  </a:cubicBezTo>
                  <a:cubicBezTo>
                    <a:pt x="200" y="104"/>
                    <a:pt x="200" y="104"/>
                    <a:pt x="200" y="104"/>
                  </a:cubicBezTo>
                  <a:cubicBezTo>
                    <a:pt x="200" y="109"/>
                    <a:pt x="200" y="109"/>
                    <a:pt x="200" y="109"/>
                  </a:cubicBezTo>
                  <a:cubicBezTo>
                    <a:pt x="203" y="114"/>
                    <a:pt x="203" y="114"/>
                    <a:pt x="203" y="114"/>
                  </a:cubicBezTo>
                  <a:cubicBezTo>
                    <a:pt x="204" y="119"/>
                    <a:pt x="204" y="119"/>
                    <a:pt x="204" y="119"/>
                  </a:cubicBezTo>
                  <a:cubicBezTo>
                    <a:pt x="207" y="124"/>
                    <a:pt x="207" y="124"/>
                    <a:pt x="207" y="124"/>
                  </a:cubicBezTo>
                  <a:cubicBezTo>
                    <a:pt x="208" y="126"/>
                    <a:pt x="208" y="126"/>
                    <a:pt x="208" y="126"/>
                  </a:cubicBezTo>
                  <a:cubicBezTo>
                    <a:pt x="209" y="127"/>
                    <a:pt x="209" y="127"/>
                    <a:pt x="209" y="127"/>
                  </a:cubicBezTo>
                  <a:cubicBezTo>
                    <a:pt x="214" y="131"/>
                    <a:pt x="214" y="131"/>
                    <a:pt x="214" y="131"/>
                  </a:cubicBezTo>
                  <a:cubicBezTo>
                    <a:pt x="214" y="136"/>
                    <a:pt x="214" y="136"/>
                    <a:pt x="214" y="136"/>
                  </a:cubicBezTo>
                  <a:cubicBezTo>
                    <a:pt x="217" y="141"/>
                    <a:pt x="217" y="141"/>
                    <a:pt x="217" y="141"/>
                  </a:cubicBezTo>
                  <a:cubicBezTo>
                    <a:pt x="216" y="147"/>
                    <a:pt x="216" y="147"/>
                    <a:pt x="216" y="147"/>
                  </a:cubicBezTo>
                  <a:cubicBezTo>
                    <a:pt x="209" y="154"/>
                    <a:pt x="209" y="154"/>
                    <a:pt x="209" y="154"/>
                  </a:cubicBezTo>
                  <a:cubicBezTo>
                    <a:pt x="202" y="161"/>
                    <a:pt x="202" y="161"/>
                    <a:pt x="202" y="161"/>
                  </a:cubicBezTo>
                  <a:cubicBezTo>
                    <a:pt x="197" y="169"/>
                    <a:pt x="197" y="169"/>
                    <a:pt x="197" y="169"/>
                  </a:cubicBezTo>
                  <a:cubicBezTo>
                    <a:pt x="192" y="185"/>
                    <a:pt x="192" y="185"/>
                    <a:pt x="192" y="185"/>
                  </a:cubicBezTo>
                  <a:cubicBezTo>
                    <a:pt x="192" y="191"/>
                    <a:pt x="192" y="191"/>
                    <a:pt x="192" y="191"/>
                  </a:cubicBezTo>
                  <a:cubicBezTo>
                    <a:pt x="193" y="197"/>
                    <a:pt x="193" y="197"/>
                    <a:pt x="193" y="197"/>
                  </a:cubicBezTo>
                  <a:cubicBezTo>
                    <a:pt x="175" y="203"/>
                    <a:pt x="175" y="175"/>
                    <a:pt x="152" y="194"/>
                  </a:cubicBezTo>
                  <a:cubicBezTo>
                    <a:pt x="148" y="191"/>
                    <a:pt x="148" y="191"/>
                    <a:pt x="148" y="191"/>
                  </a:cubicBezTo>
                  <a:cubicBezTo>
                    <a:pt x="140" y="192"/>
                    <a:pt x="140" y="192"/>
                    <a:pt x="140" y="192"/>
                  </a:cubicBezTo>
                  <a:cubicBezTo>
                    <a:pt x="136" y="196"/>
                    <a:pt x="136" y="196"/>
                    <a:pt x="136" y="196"/>
                  </a:cubicBezTo>
                  <a:cubicBezTo>
                    <a:pt x="133" y="198"/>
                    <a:pt x="133" y="198"/>
                    <a:pt x="133" y="198"/>
                  </a:cubicBezTo>
                  <a:cubicBezTo>
                    <a:pt x="129" y="198"/>
                    <a:pt x="129" y="198"/>
                    <a:pt x="129" y="198"/>
                  </a:cubicBezTo>
                  <a:cubicBezTo>
                    <a:pt x="126" y="194"/>
                    <a:pt x="126" y="194"/>
                    <a:pt x="126" y="194"/>
                  </a:cubicBezTo>
                  <a:cubicBezTo>
                    <a:pt x="122" y="190"/>
                    <a:pt x="122" y="190"/>
                    <a:pt x="122" y="190"/>
                  </a:cubicBezTo>
                  <a:cubicBezTo>
                    <a:pt x="118" y="188"/>
                    <a:pt x="118" y="188"/>
                    <a:pt x="118" y="188"/>
                  </a:cubicBezTo>
                  <a:cubicBezTo>
                    <a:pt x="114" y="190"/>
                    <a:pt x="114" y="190"/>
                    <a:pt x="114" y="190"/>
                  </a:cubicBezTo>
                  <a:cubicBezTo>
                    <a:pt x="110" y="191"/>
                    <a:pt x="110" y="191"/>
                    <a:pt x="110" y="191"/>
                  </a:cubicBezTo>
                  <a:cubicBezTo>
                    <a:pt x="103" y="188"/>
                    <a:pt x="103" y="188"/>
                    <a:pt x="103" y="188"/>
                  </a:cubicBezTo>
                  <a:cubicBezTo>
                    <a:pt x="97" y="186"/>
                    <a:pt x="97" y="186"/>
                    <a:pt x="97" y="186"/>
                  </a:cubicBezTo>
                  <a:cubicBezTo>
                    <a:pt x="92" y="180"/>
                    <a:pt x="92" y="180"/>
                    <a:pt x="92" y="180"/>
                  </a:cubicBezTo>
                  <a:cubicBezTo>
                    <a:pt x="89" y="175"/>
                    <a:pt x="89" y="175"/>
                    <a:pt x="89" y="175"/>
                  </a:cubicBezTo>
                  <a:cubicBezTo>
                    <a:pt x="85" y="173"/>
                    <a:pt x="85" y="173"/>
                    <a:pt x="85" y="173"/>
                  </a:cubicBezTo>
                  <a:cubicBezTo>
                    <a:pt x="83" y="174"/>
                    <a:pt x="83" y="174"/>
                    <a:pt x="83" y="174"/>
                  </a:cubicBezTo>
                  <a:cubicBezTo>
                    <a:pt x="79" y="171"/>
                    <a:pt x="79" y="171"/>
                    <a:pt x="79" y="171"/>
                  </a:cubicBezTo>
                  <a:cubicBezTo>
                    <a:pt x="79" y="168"/>
                    <a:pt x="79" y="168"/>
                    <a:pt x="79" y="168"/>
                  </a:cubicBezTo>
                  <a:cubicBezTo>
                    <a:pt x="79" y="165"/>
                    <a:pt x="79" y="165"/>
                    <a:pt x="79" y="165"/>
                  </a:cubicBezTo>
                  <a:cubicBezTo>
                    <a:pt x="76" y="164"/>
                    <a:pt x="76" y="164"/>
                    <a:pt x="76" y="164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67" y="163"/>
                    <a:pt x="67" y="163"/>
                    <a:pt x="67" y="163"/>
                  </a:cubicBezTo>
                  <a:cubicBezTo>
                    <a:pt x="64" y="162"/>
                    <a:pt x="64" y="162"/>
                    <a:pt x="64" y="162"/>
                  </a:cubicBezTo>
                  <a:cubicBezTo>
                    <a:pt x="61" y="161"/>
                    <a:pt x="61" y="161"/>
                    <a:pt x="61" y="161"/>
                  </a:cubicBezTo>
                  <a:cubicBezTo>
                    <a:pt x="60" y="163"/>
                    <a:pt x="60" y="163"/>
                    <a:pt x="60" y="163"/>
                  </a:cubicBezTo>
                  <a:cubicBezTo>
                    <a:pt x="62" y="166"/>
                    <a:pt x="62" y="166"/>
                    <a:pt x="62" y="166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46" y="161"/>
                    <a:pt x="46" y="161"/>
                    <a:pt x="46" y="161"/>
                  </a:cubicBezTo>
                  <a:cubicBezTo>
                    <a:pt x="47" y="159"/>
                    <a:pt x="47" y="159"/>
                    <a:pt x="47" y="159"/>
                  </a:cubicBezTo>
                  <a:cubicBezTo>
                    <a:pt x="48" y="156"/>
                    <a:pt x="48" y="156"/>
                    <a:pt x="48" y="156"/>
                  </a:cubicBezTo>
                  <a:cubicBezTo>
                    <a:pt x="48" y="155"/>
                    <a:pt x="48" y="155"/>
                    <a:pt x="48" y="155"/>
                  </a:cubicBezTo>
                  <a:cubicBezTo>
                    <a:pt x="47" y="154"/>
                    <a:pt x="47" y="154"/>
                    <a:pt x="47" y="154"/>
                  </a:cubicBezTo>
                  <a:cubicBezTo>
                    <a:pt x="43" y="154"/>
                    <a:pt x="43" y="154"/>
                    <a:pt x="43" y="154"/>
                  </a:cubicBezTo>
                  <a:cubicBezTo>
                    <a:pt x="39" y="149"/>
                    <a:pt x="39" y="149"/>
                    <a:pt x="39" y="149"/>
                  </a:cubicBezTo>
                  <a:cubicBezTo>
                    <a:pt x="35" y="148"/>
                    <a:pt x="35" y="148"/>
                    <a:pt x="35" y="148"/>
                  </a:cubicBezTo>
                  <a:cubicBezTo>
                    <a:pt x="30" y="147"/>
                    <a:pt x="30" y="147"/>
                    <a:pt x="30" y="147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5" y="144"/>
                    <a:pt x="25" y="144"/>
                    <a:pt x="25" y="144"/>
                  </a:cubicBezTo>
                  <a:cubicBezTo>
                    <a:pt x="21" y="141"/>
                    <a:pt x="21" y="141"/>
                    <a:pt x="21" y="141"/>
                  </a:cubicBezTo>
                  <a:cubicBezTo>
                    <a:pt x="18" y="144"/>
                    <a:pt x="18" y="144"/>
                    <a:pt x="18" y="144"/>
                  </a:cubicBezTo>
                  <a:cubicBezTo>
                    <a:pt x="16" y="148"/>
                    <a:pt x="16" y="148"/>
                    <a:pt x="16" y="148"/>
                  </a:cubicBezTo>
                  <a:cubicBezTo>
                    <a:pt x="13" y="146"/>
                    <a:pt x="13" y="146"/>
                    <a:pt x="13" y="146"/>
                  </a:cubicBezTo>
                  <a:cubicBezTo>
                    <a:pt x="13" y="146"/>
                    <a:pt x="13" y="146"/>
                    <a:pt x="13" y="146"/>
                  </a:cubicBezTo>
                  <a:cubicBezTo>
                    <a:pt x="13" y="145"/>
                    <a:pt x="13" y="145"/>
                    <a:pt x="13" y="145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16" y="128"/>
                    <a:pt x="16" y="128"/>
                    <a:pt x="16" y="128"/>
                  </a:cubicBezTo>
                  <a:cubicBezTo>
                    <a:pt x="16" y="126"/>
                    <a:pt x="16" y="126"/>
                    <a:pt x="16" y="126"/>
                  </a:cubicBezTo>
                  <a:cubicBezTo>
                    <a:pt x="15" y="125"/>
                    <a:pt x="15" y="125"/>
                    <a:pt x="15" y="125"/>
                  </a:cubicBezTo>
                  <a:cubicBezTo>
                    <a:pt x="12" y="122"/>
                    <a:pt x="12" y="122"/>
                    <a:pt x="12" y="122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8" y="111"/>
                    <a:pt x="10" y="103"/>
                    <a:pt x="7" y="95"/>
                  </a:cubicBezTo>
                  <a:cubicBezTo>
                    <a:pt x="6" y="84"/>
                    <a:pt x="9" y="83"/>
                    <a:pt x="0" y="78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3" y="52"/>
                    <a:pt x="3" y="52"/>
                    <a:pt x="3" y="52"/>
                  </a:cubicBezTo>
                  <a:cubicBezTo>
                    <a:pt x="2" y="49"/>
                    <a:pt x="2" y="49"/>
                    <a:pt x="2" y="49"/>
                  </a:cubicBezTo>
                  <a:lnTo>
                    <a:pt x="1" y="4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30" name="Freeform 103"/>
            <p:cNvSpPr>
              <a:spLocks noChangeAspect="1"/>
            </p:cNvSpPr>
            <p:nvPr/>
          </p:nvSpPr>
          <p:spPr bwMode="auto">
            <a:xfrm>
              <a:off x="3877" y="2700"/>
              <a:ext cx="269" cy="251"/>
            </a:xfrm>
            <a:custGeom>
              <a:avLst/>
              <a:gdLst>
                <a:gd name="T0" fmla="*/ 77 w 217"/>
                <a:gd name="T1" fmla="*/ 487 h 203"/>
                <a:gd name="T2" fmla="*/ 50 w 217"/>
                <a:gd name="T3" fmla="*/ 433 h 203"/>
                <a:gd name="T4" fmla="*/ 109 w 217"/>
                <a:gd name="T5" fmla="*/ 393 h 203"/>
                <a:gd name="T6" fmla="*/ 209 w 217"/>
                <a:gd name="T7" fmla="*/ 334 h 203"/>
                <a:gd name="T8" fmla="*/ 440 w 217"/>
                <a:gd name="T9" fmla="*/ 237 h 203"/>
                <a:gd name="T10" fmla="*/ 579 w 217"/>
                <a:gd name="T11" fmla="*/ 142 h 203"/>
                <a:gd name="T12" fmla="*/ 973 w 217"/>
                <a:gd name="T13" fmla="*/ 125 h 203"/>
                <a:gd name="T14" fmla="*/ 925 w 217"/>
                <a:gd name="T15" fmla="*/ 125 h 203"/>
                <a:gd name="T16" fmla="*/ 986 w 217"/>
                <a:gd name="T17" fmla="*/ 237 h 203"/>
                <a:gd name="T18" fmla="*/ 1028 w 217"/>
                <a:gd name="T19" fmla="*/ 225 h 203"/>
                <a:gd name="T20" fmla="*/ 1184 w 217"/>
                <a:gd name="T21" fmla="*/ 182 h 203"/>
                <a:gd name="T22" fmla="*/ 1929 w 217"/>
                <a:gd name="T23" fmla="*/ 168 h 203"/>
                <a:gd name="T24" fmla="*/ 2042 w 217"/>
                <a:gd name="T25" fmla="*/ 318 h 203"/>
                <a:gd name="T26" fmla="*/ 2161 w 217"/>
                <a:gd name="T27" fmla="*/ 639 h 203"/>
                <a:gd name="T28" fmla="*/ 2058 w 217"/>
                <a:gd name="T29" fmla="*/ 828 h 203"/>
                <a:gd name="T30" fmla="*/ 2122 w 217"/>
                <a:gd name="T31" fmla="*/ 966 h 203"/>
                <a:gd name="T32" fmla="*/ 2122 w 217"/>
                <a:gd name="T33" fmla="*/ 1125 h 203"/>
                <a:gd name="T34" fmla="*/ 2200 w 217"/>
                <a:gd name="T35" fmla="*/ 1274 h 203"/>
                <a:gd name="T36" fmla="*/ 2275 w 217"/>
                <a:gd name="T37" fmla="*/ 1345 h 203"/>
                <a:gd name="T38" fmla="*/ 2297 w 217"/>
                <a:gd name="T39" fmla="*/ 1517 h 203"/>
                <a:gd name="T40" fmla="*/ 2089 w 217"/>
                <a:gd name="T41" fmla="*/ 1740 h 203"/>
                <a:gd name="T42" fmla="*/ 2048 w 217"/>
                <a:gd name="T43" fmla="*/ 2038 h 203"/>
                <a:gd name="T44" fmla="*/ 1495 w 217"/>
                <a:gd name="T45" fmla="*/ 1980 h 203"/>
                <a:gd name="T46" fmla="*/ 1367 w 217"/>
                <a:gd name="T47" fmla="*/ 2054 h 203"/>
                <a:gd name="T48" fmla="*/ 1255 w 217"/>
                <a:gd name="T49" fmla="*/ 1940 h 203"/>
                <a:gd name="T50" fmla="*/ 1096 w 217"/>
                <a:gd name="T51" fmla="*/ 1940 h 203"/>
                <a:gd name="T52" fmla="*/ 938 w 217"/>
                <a:gd name="T53" fmla="*/ 1799 h 203"/>
                <a:gd name="T54" fmla="*/ 838 w 217"/>
                <a:gd name="T55" fmla="*/ 1761 h 203"/>
                <a:gd name="T56" fmla="*/ 808 w 217"/>
                <a:gd name="T57" fmla="*/ 1694 h 203"/>
                <a:gd name="T58" fmla="*/ 676 w 217"/>
                <a:gd name="T59" fmla="*/ 1663 h 203"/>
                <a:gd name="T60" fmla="*/ 658 w 217"/>
                <a:gd name="T61" fmla="*/ 1711 h 203"/>
                <a:gd name="T62" fmla="*/ 531 w 217"/>
                <a:gd name="T63" fmla="*/ 1694 h 203"/>
                <a:gd name="T64" fmla="*/ 512 w 217"/>
                <a:gd name="T65" fmla="*/ 1617 h 203"/>
                <a:gd name="T66" fmla="*/ 455 w 217"/>
                <a:gd name="T67" fmla="*/ 1590 h 203"/>
                <a:gd name="T68" fmla="*/ 319 w 217"/>
                <a:gd name="T69" fmla="*/ 1517 h 203"/>
                <a:gd name="T70" fmla="*/ 224 w 217"/>
                <a:gd name="T71" fmla="*/ 1454 h 203"/>
                <a:gd name="T72" fmla="*/ 136 w 217"/>
                <a:gd name="T73" fmla="*/ 1512 h 203"/>
                <a:gd name="T74" fmla="*/ 146 w 217"/>
                <a:gd name="T75" fmla="*/ 1480 h 203"/>
                <a:gd name="T76" fmla="*/ 169 w 217"/>
                <a:gd name="T77" fmla="*/ 1308 h 203"/>
                <a:gd name="T78" fmla="*/ 109 w 217"/>
                <a:gd name="T79" fmla="*/ 1223 h 203"/>
                <a:gd name="T80" fmla="*/ 0 w 217"/>
                <a:gd name="T81" fmla="*/ 781 h 203"/>
                <a:gd name="T82" fmla="*/ 50 w 217"/>
                <a:gd name="T83" fmla="*/ 632 h 203"/>
                <a:gd name="T84" fmla="*/ 2 w 217"/>
                <a:gd name="T85" fmla="*/ 511 h 20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7"/>
                <a:gd name="T130" fmla="*/ 0 h 203"/>
                <a:gd name="T131" fmla="*/ 217 w 217"/>
                <a:gd name="T132" fmla="*/ 203 h 20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7" h="203">
                  <a:moveTo>
                    <a:pt x="1" y="45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7" y="48"/>
                    <a:pt x="7" y="48"/>
                    <a:pt x="7" y="48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65" y="9"/>
                    <a:pt x="85" y="0"/>
                    <a:pt x="94" y="11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1" y="20"/>
                    <a:pt x="91" y="20"/>
                    <a:pt x="91" y="20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5" y="25"/>
                    <a:pt x="95" y="25"/>
                    <a:pt x="95" y="25"/>
                  </a:cubicBezTo>
                  <a:cubicBezTo>
                    <a:pt x="96" y="23"/>
                    <a:pt x="96" y="23"/>
                    <a:pt x="96" y="23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102" y="21"/>
                    <a:pt x="102" y="21"/>
                    <a:pt x="102" y="21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7" y="20"/>
                    <a:pt x="133" y="21"/>
                    <a:pt x="140" y="21"/>
                  </a:cubicBezTo>
                  <a:cubicBezTo>
                    <a:pt x="158" y="21"/>
                    <a:pt x="158" y="18"/>
                    <a:pt x="175" y="14"/>
                  </a:cubicBezTo>
                  <a:cubicBezTo>
                    <a:pt x="181" y="16"/>
                    <a:pt x="181" y="16"/>
                    <a:pt x="181" y="16"/>
                  </a:cubicBezTo>
                  <a:cubicBezTo>
                    <a:pt x="188" y="20"/>
                    <a:pt x="188" y="20"/>
                    <a:pt x="188" y="20"/>
                  </a:cubicBezTo>
                  <a:cubicBezTo>
                    <a:pt x="190" y="24"/>
                    <a:pt x="190" y="24"/>
                    <a:pt x="190" y="24"/>
                  </a:cubicBezTo>
                  <a:cubicBezTo>
                    <a:pt x="192" y="31"/>
                    <a:pt x="192" y="31"/>
                    <a:pt x="192" y="31"/>
                  </a:cubicBezTo>
                  <a:cubicBezTo>
                    <a:pt x="195" y="41"/>
                    <a:pt x="195" y="41"/>
                    <a:pt x="195" y="41"/>
                  </a:cubicBezTo>
                  <a:cubicBezTo>
                    <a:pt x="202" y="57"/>
                    <a:pt x="202" y="57"/>
                    <a:pt x="202" y="57"/>
                  </a:cubicBezTo>
                  <a:cubicBezTo>
                    <a:pt x="203" y="62"/>
                    <a:pt x="203" y="62"/>
                    <a:pt x="203" y="62"/>
                  </a:cubicBezTo>
                  <a:cubicBezTo>
                    <a:pt x="203" y="69"/>
                    <a:pt x="203" y="69"/>
                    <a:pt x="203" y="69"/>
                  </a:cubicBezTo>
                  <a:cubicBezTo>
                    <a:pt x="200" y="76"/>
                    <a:pt x="200" y="76"/>
                    <a:pt x="200" y="76"/>
                  </a:cubicBezTo>
                  <a:cubicBezTo>
                    <a:pt x="194" y="80"/>
                    <a:pt x="194" y="80"/>
                    <a:pt x="194" y="80"/>
                  </a:cubicBezTo>
                  <a:cubicBezTo>
                    <a:pt x="191" y="85"/>
                    <a:pt x="191" y="85"/>
                    <a:pt x="191" y="85"/>
                  </a:cubicBezTo>
                  <a:cubicBezTo>
                    <a:pt x="193" y="89"/>
                    <a:pt x="193" y="89"/>
                    <a:pt x="193" y="89"/>
                  </a:cubicBezTo>
                  <a:cubicBezTo>
                    <a:pt x="200" y="93"/>
                    <a:pt x="200" y="93"/>
                    <a:pt x="200" y="93"/>
                  </a:cubicBezTo>
                  <a:cubicBezTo>
                    <a:pt x="200" y="99"/>
                    <a:pt x="200" y="99"/>
                    <a:pt x="200" y="99"/>
                  </a:cubicBezTo>
                  <a:cubicBezTo>
                    <a:pt x="200" y="104"/>
                    <a:pt x="200" y="104"/>
                    <a:pt x="200" y="104"/>
                  </a:cubicBezTo>
                  <a:cubicBezTo>
                    <a:pt x="200" y="109"/>
                    <a:pt x="200" y="109"/>
                    <a:pt x="200" y="109"/>
                  </a:cubicBezTo>
                  <a:cubicBezTo>
                    <a:pt x="203" y="114"/>
                    <a:pt x="203" y="114"/>
                    <a:pt x="203" y="114"/>
                  </a:cubicBezTo>
                  <a:cubicBezTo>
                    <a:pt x="204" y="119"/>
                    <a:pt x="204" y="119"/>
                    <a:pt x="204" y="119"/>
                  </a:cubicBezTo>
                  <a:cubicBezTo>
                    <a:pt x="207" y="124"/>
                    <a:pt x="207" y="124"/>
                    <a:pt x="207" y="124"/>
                  </a:cubicBezTo>
                  <a:cubicBezTo>
                    <a:pt x="208" y="126"/>
                    <a:pt x="208" y="126"/>
                    <a:pt x="208" y="126"/>
                  </a:cubicBezTo>
                  <a:cubicBezTo>
                    <a:pt x="209" y="127"/>
                    <a:pt x="209" y="127"/>
                    <a:pt x="209" y="127"/>
                  </a:cubicBezTo>
                  <a:cubicBezTo>
                    <a:pt x="214" y="131"/>
                    <a:pt x="214" y="131"/>
                    <a:pt x="214" y="131"/>
                  </a:cubicBezTo>
                  <a:cubicBezTo>
                    <a:pt x="214" y="136"/>
                    <a:pt x="214" y="136"/>
                    <a:pt x="214" y="136"/>
                  </a:cubicBezTo>
                  <a:cubicBezTo>
                    <a:pt x="217" y="141"/>
                    <a:pt x="217" y="141"/>
                    <a:pt x="217" y="141"/>
                  </a:cubicBezTo>
                  <a:cubicBezTo>
                    <a:pt x="216" y="147"/>
                    <a:pt x="216" y="147"/>
                    <a:pt x="216" y="147"/>
                  </a:cubicBezTo>
                  <a:cubicBezTo>
                    <a:pt x="209" y="154"/>
                    <a:pt x="209" y="154"/>
                    <a:pt x="209" y="154"/>
                  </a:cubicBezTo>
                  <a:cubicBezTo>
                    <a:pt x="202" y="161"/>
                    <a:pt x="202" y="161"/>
                    <a:pt x="202" y="161"/>
                  </a:cubicBezTo>
                  <a:cubicBezTo>
                    <a:pt x="197" y="169"/>
                    <a:pt x="197" y="169"/>
                    <a:pt x="197" y="169"/>
                  </a:cubicBezTo>
                  <a:cubicBezTo>
                    <a:pt x="192" y="185"/>
                    <a:pt x="192" y="185"/>
                    <a:pt x="192" y="185"/>
                  </a:cubicBezTo>
                  <a:cubicBezTo>
                    <a:pt x="192" y="191"/>
                    <a:pt x="192" y="191"/>
                    <a:pt x="192" y="191"/>
                  </a:cubicBezTo>
                  <a:cubicBezTo>
                    <a:pt x="193" y="197"/>
                    <a:pt x="193" y="197"/>
                    <a:pt x="193" y="197"/>
                  </a:cubicBezTo>
                  <a:cubicBezTo>
                    <a:pt x="175" y="203"/>
                    <a:pt x="175" y="175"/>
                    <a:pt x="152" y="194"/>
                  </a:cubicBezTo>
                  <a:cubicBezTo>
                    <a:pt x="148" y="191"/>
                    <a:pt x="148" y="191"/>
                    <a:pt x="148" y="191"/>
                  </a:cubicBezTo>
                  <a:cubicBezTo>
                    <a:pt x="140" y="192"/>
                    <a:pt x="140" y="192"/>
                    <a:pt x="140" y="192"/>
                  </a:cubicBezTo>
                  <a:cubicBezTo>
                    <a:pt x="136" y="196"/>
                    <a:pt x="136" y="196"/>
                    <a:pt x="136" y="196"/>
                  </a:cubicBezTo>
                  <a:cubicBezTo>
                    <a:pt x="133" y="198"/>
                    <a:pt x="133" y="198"/>
                    <a:pt x="133" y="198"/>
                  </a:cubicBezTo>
                  <a:cubicBezTo>
                    <a:pt x="129" y="198"/>
                    <a:pt x="129" y="198"/>
                    <a:pt x="129" y="198"/>
                  </a:cubicBezTo>
                  <a:cubicBezTo>
                    <a:pt x="126" y="194"/>
                    <a:pt x="126" y="194"/>
                    <a:pt x="126" y="194"/>
                  </a:cubicBezTo>
                  <a:cubicBezTo>
                    <a:pt x="122" y="190"/>
                    <a:pt x="122" y="190"/>
                    <a:pt x="122" y="190"/>
                  </a:cubicBezTo>
                  <a:cubicBezTo>
                    <a:pt x="118" y="188"/>
                    <a:pt x="118" y="188"/>
                    <a:pt x="118" y="188"/>
                  </a:cubicBezTo>
                  <a:cubicBezTo>
                    <a:pt x="114" y="190"/>
                    <a:pt x="114" y="190"/>
                    <a:pt x="114" y="190"/>
                  </a:cubicBezTo>
                  <a:cubicBezTo>
                    <a:pt x="110" y="191"/>
                    <a:pt x="110" y="191"/>
                    <a:pt x="110" y="191"/>
                  </a:cubicBezTo>
                  <a:cubicBezTo>
                    <a:pt x="103" y="188"/>
                    <a:pt x="103" y="188"/>
                    <a:pt x="103" y="188"/>
                  </a:cubicBezTo>
                  <a:cubicBezTo>
                    <a:pt x="97" y="186"/>
                    <a:pt x="97" y="186"/>
                    <a:pt x="97" y="186"/>
                  </a:cubicBezTo>
                  <a:cubicBezTo>
                    <a:pt x="92" y="180"/>
                    <a:pt x="92" y="180"/>
                    <a:pt x="92" y="180"/>
                  </a:cubicBezTo>
                  <a:cubicBezTo>
                    <a:pt x="89" y="175"/>
                    <a:pt x="89" y="175"/>
                    <a:pt x="89" y="175"/>
                  </a:cubicBezTo>
                  <a:cubicBezTo>
                    <a:pt x="85" y="173"/>
                    <a:pt x="85" y="173"/>
                    <a:pt x="85" y="173"/>
                  </a:cubicBezTo>
                  <a:cubicBezTo>
                    <a:pt x="83" y="174"/>
                    <a:pt x="83" y="174"/>
                    <a:pt x="83" y="174"/>
                  </a:cubicBezTo>
                  <a:cubicBezTo>
                    <a:pt x="79" y="171"/>
                    <a:pt x="79" y="171"/>
                    <a:pt x="79" y="171"/>
                  </a:cubicBezTo>
                  <a:cubicBezTo>
                    <a:pt x="79" y="168"/>
                    <a:pt x="79" y="168"/>
                    <a:pt x="79" y="168"/>
                  </a:cubicBezTo>
                  <a:cubicBezTo>
                    <a:pt x="79" y="165"/>
                    <a:pt x="79" y="165"/>
                    <a:pt x="79" y="165"/>
                  </a:cubicBezTo>
                  <a:cubicBezTo>
                    <a:pt x="76" y="164"/>
                    <a:pt x="76" y="164"/>
                    <a:pt x="76" y="164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67" y="163"/>
                    <a:pt x="67" y="163"/>
                    <a:pt x="67" y="163"/>
                  </a:cubicBezTo>
                  <a:cubicBezTo>
                    <a:pt x="64" y="162"/>
                    <a:pt x="64" y="162"/>
                    <a:pt x="64" y="162"/>
                  </a:cubicBezTo>
                  <a:cubicBezTo>
                    <a:pt x="61" y="161"/>
                    <a:pt x="61" y="161"/>
                    <a:pt x="61" y="161"/>
                  </a:cubicBezTo>
                  <a:cubicBezTo>
                    <a:pt x="60" y="163"/>
                    <a:pt x="60" y="163"/>
                    <a:pt x="60" y="163"/>
                  </a:cubicBezTo>
                  <a:cubicBezTo>
                    <a:pt x="62" y="166"/>
                    <a:pt x="62" y="166"/>
                    <a:pt x="62" y="166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46" y="161"/>
                    <a:pt x="46" y="161"/>
                    <a:pt x="46" y="161"/>
                  </a:cubicBezTo>
                  <a:cubicBezTo>
                    <a:pt x="47" y="159"/>
                    <a:pt x="47" y="159"/>
                    <a:pt x="47" y="159"/>
                  </a:cubicBezTo>
                  <a:cubicBezTo>
                    <a:pt x="48" y="156"/>
                    <a:pt x="48" y="156"/>
                    <a:pt x="48" y="156"/>
                  </a:cubicBezTo>
                  <a:cubicBezTo>
                    <a:pt x="48" y="155"/>
                    <a:pt x="48" y="155"/>
                    <a:pt x="48" y="155"/>
                  </a:cubicBezTo>
                  <a:cubicBezTo>
                    <a:pt x="47" y="154"/>
                    <a:pt x="47" y="154"/>
                    <a:pt x="47" y="154"/>
                  </a:cubicBezTo>
                  <a:cubicBezTo>
                    <a:pt x="43" y="154"/>
                    <a:pt x="43" y="154"/>
                    <a:pt x="43" y="154"/>
                  </a:cubicBezTo>
                  <a:cubicBezTo>
                    <a:pt x="39" y="149"/>
                    <a:pt x="39" y="149"/>
                    <a:pt x="39" y="149"/>
                  </a:cubicBezTo>
                  <a:cubicBezTo>
                    <a:pt x="35" y="148"/>
                    <a:pt x="35" y="148"/>
                    <a:pt x="35" y="148"/>
                  </a:cubicBezTo>
                  <a:cubicBezTo>
                    <a:pt x="30" y="147"/>
                    <a:pt x="30" y="147"/>
                    <a:pt x="30" y="147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5" y="144"/>
                    <a:pt x="25" y="144"/>
                    <a:pt x="25" y="144"/>
                  </a:cubicBezTo>
                  <a:cubicBezTo>
                    <a:pt x="21" y="141"/>
                    <a:pt x="21" y="141"/>
                    <a:pt x="21" y="141"/>
                  </a:cubicBezTo>
                  <a:cubicBezTo>
                    <a:pt x="18" y="144"/>
                    <a:pt x="18" y="144"/>
                    <a:pt x="18" y="144"/>
                  </a:cubicBezTo>
                  <a:cubicBezTo>
                    <a:pt x="16" y="148"/>
                    <a:pt x="16" y="148"/>
                    <a:pt x="16" y="148"/>
                  </a:cubicBezTo>
                  <a:cubicBezTo>
                    <a:pt x="13" y="146"/>
                    <a:pt x="13" y="146"/>
                    <a:pt x="13" y="146"/>
                  </a:cubicBezTo>
                  <a:cubicBezTo>
                    <a:pt x="13" y="146"/>
                    <a:pt x="13" y="146"/>
                    <a:pt x="13" y="146"/>
                  </a:cubicBezTo>
                  <a:cubicBezTo>
                    <a:pt x="13" y="145"/>
                    <a:pt x="13" y="145"/>
                    <a:pt x="13" y="145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16" y="128"/>
                    <a:pt x="16" y="128"/>
                    <a:pt x="16" y="128"/>
                  </a:cubicBezTo>
                  <a:cubicBezTo>
                    <a:pt x="16" y="126"/>
                    <a:pt x="16" y="126"/>
                    <a:pt x="16" y="126"/>
                  </a:cubicBezTo>
                  <a:cubicBezTo>
                    <a:pt x="15" y="125"/>
                    <a:pt x="15" y="125"/>
                    <a:pt x="15" y="125"/>
                  </a:cubicBezTo>
                  <a:cubicBezTo>
                    <a:pt x="12" y="122"/>
                    <a:pt x="12" y="122"/>
                    <a:pt x="12" y="122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8" y="111"/>
                    <a:pt x="10" y="103"/>
                    <a:pt x="7" y="95"/>
                  </a:cubicBezTo>
                  <a:cubicBezTo>
                    <a:pt x="6" y="84"/>
                    <a:pt x="9" y="83"/>
                    <a:pt x="0" y="78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3" y="52"/>
                    <a:pt x="3" y="52"/>
                    <a:pt x="3" y="52"/>
                  </a:cubicBezTo>
                  <a:cubicBezTo>
                    <a:pt x="2" y="49"/>
                    <a:pt x="2" y="49"/>
                    <a:pt x="2" y="49"/>
                  </a:cubicBezTo>
                  <a:lnTo>
                    <a:pt x="1" y="45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31" name="Freeform 104"/>
            <p:cNvSpPr>
              <a:spLocks noChangeAspect="1"/>
            </p:cNvSpPr>
            <p:nvPr/>
          </p:nvSpPr>
          <p:spPr bwMode="auto">
            <a:xfrm>
              <a:off x="3469" y="3193"/>
              <a:ext cx="9" cy="9"/>
            </a:xfrm>
            <a:custGeom>
              <a:avLst/>
              <a:gdLst>
                <a:gd name="T0" fmla="*/ 0 w 14"/>
                <a:gd name="T1" fmla="*/ 0 h 14"/>
                <a:gd name="T2" fmla="*/ 1 w 14"/>
                <a:gd name="T3" fmla="*/ 1 h 14"/>
                <a:gd name="T4" fmla="*/ 1 w 14"/>
                <a:gd name="T5" fmla="*/ 1 h 14"/>
                <a:gd name="T6" fmla="*/ 1 w 14"/>
                <a:gd name="T7" fmla="*/ 1 h 14"/>
                <a:gd name="T8" fmla="*/ 1 w 14"/>
                <a:gd name="T9" fmla="*/ 1 h 14"/>
                <a:gd name="T10" fmla="*/ 1 w 14"/>
                <a:gd name="T11" fmla="*/ 1 h 14"/>
                <a:gd name="T12" fmla="*/ 1 w 14"/>
                <a:gd name="T13" fmla="*/ 1 h 14"/>
                <a:gd name="T14" fmla="*/ 1 w 14"/>
                <a:gd name="T15" fmla="*/ 1 h 14"/>
                <a:gd name="T16" fmla="*/ 0 w 14"/>
                <a:gd name="T17" fmla="*/ 0 h 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14"/>
                <a:gd name="T29" fmla="*/ 14 w 14"/>
                <a:gd name="T30" fmla="*/ 14 h 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14">
                  <a:moveTo>
                    <a:pt x="0" y="0"/>
                  </a:moveTo>
                  <a:lnTo>
                    <a:pt x="3" y="7"/>
                  </a:lnTo>
                  <a:lnTo>
                    <a:pt x="5" y="12"/>
                  </a:lnTo>
                  <a:lnTo>
                    <a:pt x="10" y="14"/>
                  </a:lnTo>
                  <a:lnTo>
                    <a:pt x="14" y="14"/>
                  </a:lnTo>
                  <a:lnTo>
                    <a:pt x="14" y="9"/>
                  </a:lnTo>
                  <a:lnTo>
                    <a:pt x="10" y="3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32" name="Freeform 105"/>
            <p:cNvSpPr>
              <a:spLocks noChangeAspect="1"/>
            </p:cNvSpPr>
            <p:nvPr/>
          </p:nvSpPr>
          <p:spPr bwMode="auto">
            <a:xfrm>
              <a:off x="3469" y="3193"/>
              <a:ext cx="9" cy="9"/>
            </a:xfrm>
            <a:custGeom>
              <a:avLst/>
              <a:gdLst>
                <a:gd name="T0" fmla="*/ 0 w 14"/>
                <a:gd name="T1" fmla="*/ 0 h 14"/>
                <a:gd name="T2" fmla="*/ 1 w 14"/>
                <a:gd name="T3" fmla="*/ 1 h 14"/>
                <a:gd name="T4" fmla="*/ 1 w 14"/>
                <a:gd name="T5" fmla="*/ 1 h 14"/>
                <a:gd name="T6" fmla="*/ 1 w 14"/>
                <a:gd name="T7" fmla="*/ 1 h 14"/>
                <a:gd name="T8" fmla="*/ 1 w 14"/>
                <a:gd name="T9" fmla="*/ 1 h 14"/>
                <a:gd name="T10" fmla="*/ 1 w 14"/>
                <a:gd name="T11" fmla="*/ 1 h 14"/>
                <a:gd name="T12" fmla="*/ 1 w 14"/>
                <a:gd name="T13" fmla="*/ 1 h 14"/>
                <a:gd name="T14" fmla="*/ 1 w 14"/>
                <a:gd name="T15" fmla="*/ 1 h 14"/>
                <a:gd name="T16" fmla="*/ 0 w 14"/>
                <a:gd name="T17" fmla="*/ 0 h 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14"/>
                <a:gd name="T29" fmla="*/ 14 w 14"/>
                <a:gd name="T30" fmla="*/ 14 h 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14">
                  <a:moveTo>
                    <a:pt x="0" y="0"/>
                  </a:moveTo>
                  <a:lnTo>
                    <a:pt x="3" y="7"/>
                  </a:lnTo>
                  <a:lnTo>
                    <a:pt x="5" y="12"/>
                  </a:lnTo>
                  <a:lnTo>
                    <a:pt x="10" y="14"/>
                  </a:lnTo>
                  <a:lnTo>
                    <a:pt x="14" y="14"/>
                  </a:lnTo>
                  <a:lnTo>
                    <a:pt x="14" y="9"/>
                  </a:lnTo>
                  <a:lnTo>
                    <a:pt x="10" y="3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34" name="Freeform 106"/>
            <p:cNvSpPr>
              <a:spLocks noChangeAspect="1"/>
            </p:cNvSpPr>
            <p:nvPr/>
          </p:nvSpPr>
          <p:spPr bwMode="auto">
            <a:xfrm>
              <a:off x="4086" y="2483"/>
              <a:ext cx="107" cy="93"/>
            </a:xfrm>
            <a:custGeom>
              <a:avLst/>
              <a:gdLst>
                <a:gd name="T0" fmla="*/ 803 w 87"/>
                <a:gd name="T1" fmla="*/ 761 h 75"/>
                <a:gd name="T2" fmla="*/ 683 w 87"/>
                <a:gd name="T3" fmla="*/ 789 h 75"/>
                <a:gd name="T4" fmla="*/ 584 w 87"/>
                <a:gd name="T5" fmla="*/ 745 h 75"/>
                <a:gd name="T6" fmla="*/ 551 w 87"/>
                <a:gd name="T7" fmla="*/ 717 h 75"/>
                <a:gd name="T8" fmla="*/ 370 w 87"/>
                <a:gd name="T9" fmla="*/ 671 h 75"/>
                <a:gd name="T10" fmla="*/ 314 w 87"/>
                <a:gd name="T11" fmla="*/ 697 h 75"/>
                <a:gd name="T12" fmla="*/ 272 w 87"/>
                <a:gd name="T13" fmla="*/ 722 h 75"/>
                <a:gd name="T14" fmla="*/ 210 w 87"/>
                <a:gd name="T15" fmla="*/ 748 h 75"/>
                <a:gd name="T16" fmla="*/ 210 w 87"/>
                <a:gd name="T17" fmla="*/ 658 h 75"/>
                <a:gd name="T18" fmla="*/ 221 w 87"/>
                <a:gd name="T19" fmla="*/ 531 h 75"/>
                <a:gd name="T20" fmla="*/ 199 w 87"/>
                <a:gd name="T21" fmla="*/ 513 h 75"/>
                <a:gd name="T22" fmla="*/ 168 w 87"/>
                <a:gd name="T23" fmla="*/ 541 h 75"/>
                <a:gd name="T24" fmla="*/ 113 w 87"/>
                <a:gd name="T25" fmla="*/ 531 h 75"/>
                <a:gd name="T26" fmla="*/ 75 w 87"/>
                <a:gd name="T27" fmla="*/ 531 h 75"/>
                <a:gd name="T28" fmla="*/ 39 w 87"/>
                <a:gd name="T29" fmla="*/ 469 h 75"/>
                <a:gd name="T30" fmla="*/ 39 w 87"/>
                <a:gd name="T31" fmla="*/ 396 h 75"/>
                <a:gd name="T32" fmla="*/ 73 w 87"/>
                <a:gd name="T33" fmla="*/ 391 h 75"/>
                <a:gd name="T34" fmla="*/ 2 w 87"/>
                <a:gd name="T35" fmla="*/ 367 h 75"/>
                <a:gd name="T36" fmla="*/ 2 w 87"/>
                <a:gd name="T37" fmla="*/ 319 h 75"/>
                <a:gd name="T38" fmla="*/ 0 w 87"/>
                <a:gd name="T39" fmla="*/ 296 h 75"/>
                <a:gd name="T40" fmla="*/ 2 w 87"/>
                <a:gd name="T41" fmla="*/ 210 h 75"/>
                <a:gd name="T42" fmla="*/ 75 w 87"/>
                <a:gd name="T43" fmla="*/ 181 h 75"/>
                <a:gd name="T44" fmla="*/ 92 w 87"/>
                <a:gd name="T45" fmla="*/ 167 h 75"/>
                <a:gd name="T46" fmla="*/ 132 w 87"/>
                <a:gd name="T47" fmla="*/ 135 h 75"/>
                <a:gd name="T48" fmla="*/ 210 w 87"/>
                <a:gd name="T49" fmla="*/ 109 h 75"/>
                <a:gd name="T50" fmla="*/ 242 w 87"/>
                <a:gd name="T51" fmla="*/ 77 h 75"/>
                <a:gd name="T52" fmla="*/ 282 w 87"/>
                <a:gd name="T53" fmla="*/ 77 h 75"/>
                <a:gd name="T54" fmla="*/ 335 w 87"/>
                <a:gd name="T55" fmla="*/ 50 h 75"/>
                <a:gd name="T56" fmla="*/ 341 w 87"/>
                <a:gd name="T57" fmla="*/ 32 h 75"/>
                <a:gd name="T58" fmla="*/ 347 w 87"/>
                <a:gd name="T59" fmla="*/ 2 h 75"/>
                <a:gd name="T60" fmla="*/ 386 w 87"/>
                <a:gd name="T61" fmla="*/ 32 h 75"/>
                <a:gd name="T62" fmla="*/ 390 w 87"/>
                <a:gd name="T63" fmla="*/ 2 h 75"/>
                <a:gd name="T64" fmla="*/ 427 w 87"/>
                <a:gd name="T65" fmla="*/ 1 h 75"/>
                <a:gd name="T66" fmla="*/ 507 w 87"/>
                <a:gd name="T67" fmla="*/ 2 h 75"/>
                <a:gd name="T68" fmla="*/ 555 w 87"/>
                <a:gd name="T69" fmla="*/ 40 h 75"/>
                <a:gd name="T70" fmla="*/ 683 w 87"/>
                <a:gd name="T71" fmla="*/ 32 h 75"/>
                <a:gd name="T72" fmla="*/ 758 w 87"/>
                <a:gd name="T73" fmla="*/ 0 h 75"/>
                <a:gd name="T74" fmla="*/ 803 w 87"/>
                <a:gd name="T75" fmla="*/ 32 h 75"/>
                <a:gd name="T76" fmla="*/ 834 w 87"/>
                <a:gd name="T77" fmla="*/ 109 h 75"/>
                <a:gd name="T78" fmla="*/ 767 w 87"/>
                <a:gd name="T79" fmla="*/ 224 h 75"/>
                <a:gd name="T80" fmla="*/ 649 w 87"/>
                <a:gd name="T81" fmla="*/ 296 h 75"/>
                <a:gd name="T82" fmla="*/ 703 w 87"/>
                <a:gd name="T83" fmla="*/ 396 h 75"/>
                <a:gd name="T84" fmla="*/ 758 w 87"/>
                <a:gd name="T85" fmla="*/ 485 h 75"/>
                <a:gd name="T86" fmla="*/ 834 w 87"/>
                <a:gd name="T87" fmla="*/ 582 h 75"/>
                <a:gd name="T88" fmla="*/ 847 w 87"/>
                <a:gd name="T89" fmla="*/ 636 h 75"/>
                <a:gd name="T90" fmla="*/ 798 w 87"/>
                <a:gd name="T91" fmla="*/ 745 h 7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87"/>
                <a:gd name="T139" fmla="*/ 0 h 75"/>
                <a:gd name="T140" fmla="*/ 87 w 87"/>
                <a:gd name="T141" fmla="*/ 75 h 7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87" h="75">
                  <a:moveTo>
                    <a:pt x="82" y="69"/>
                  </a:moveTo>
                  <a:cubicBezTo>
                    <a:pt x="83" y="72"/>
                    <a:pt x="83" y="72"/>
                    <a:pt x="83" y="72"/>
                  </a:cubicBezTo>
                  <a:cubicBezTo>
                    <a:pt x="76" y="72"/>
                    <a:pt x="79" y="70"/>
                    <a:pt x="72" y="73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67" y="75"/>
                    <a:pt x="67" y="75"/>
                    <a:pt x="67" y="75"/>
                  </a:cubicBezTo>
                  <a:cubicBezTo>
                    <a:pt x="59" y="69"/>
                    <a:pt x="59" y="69"/>
                    <a:pt x="59" y="69"/>
                  </a:cubicBezTo>
                  <a:cubicBezTo>
                    <a:pt x="58" y="68"/>
                    <a:pt x="58" y="68"/>
                    <a:pt x="58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4" y="66"/>
                    <a:pt x="54" y="66"/>
                    <a:pt x="54" y="66"/>
                  </a:cubicBezTo>
                  <a:cubicBezTo>
                    <a:pt x="48" y="65"/>
                    <a:pt x="46" y="60"/>
                    <a:pt x="38" y="63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2" y="65"/>
                    <a:pt x="32" y="65"/>
                    <a:pt x="32" y="65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69" y="26"/>
                    <a:pt x="69" y="26"/>
                    <a:pt x="69" y="26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7" y="30"/>
                    <a:pt x="67" y="30"/>
                    <a:pt x="67" y="30"/>
                  </a:cubicBezTo>
                  <a:cubicBezTo>
                    <a:pt x="72" y="37"/>
                    <a:pt x="72" y="37"/>
                    <a:pt x="72" y="37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78" y="45"/>
                    <a:pt x="78" y="45"/>
                    <a:pt x="78" y="45"/>
                  </a:cubicBezTo>
                  <a:cubicBezTo>
                    <a:pt x="79" y="50"/>
                    <a:pt x="79" y="50"/>
                    <a:pt x="79" y="50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6" y="58"/>
                    <a:pt x="86" y="58"/>
                    <a:pt x="86" y="58"/>
                  </a:cubicBezTo>
                  <a:cubicBezTo>
                    <a:pt x="87" y="60"/>
                    <a:pt x="87" y="60"/>
                    <a:pt x="87" y="60"/>
                  </a:cubicBezTo>
                  <a:cubicBezTo>
                    <a:pt x="85" y="61"/>
                    <a:pt x="85" y="61"/>
                    <a:pt x="85" y="61"/>
                  </a:cubicBezTo>
                  <a:lnTo>
                    <a:pt x="82" y="6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35" name="Freeform 107"/>
            <p:cNvSpPr>
              <a:spLocks noChangeAspect="1"/>
            </p:cNvSpPr>
            <p:nvPr/>
          </p:nvSpPr>
          <p:spPr bwMode="auto">
            <a:xfrm>
              <a:off x="4086" y="2483"/>
              <a:ext cx="107" cy="93"/>
            </a:xfrm>
            <a:custGeom>
              <a:avLst/>
              <a:gdLst>
                <a:gd name="T0" fmla="*/ 803 w 87"/>
                <a:gd name="T1" fmla="*/ 761 h 75"/>
                <a:gd name="T2" fmla="*/ 683 w 87"/>
                <a:gd name="T3" fmla="*/ 789 h 75"/>
                <a:gd name="T4" fmla="*/ 584 w 87"/>
                <a:gd name="T5" fmla="*/ 745 h 75"/>
                <a:gd name="T6" fmla="*/ 551 w 87"/>
                <a:gd name="T7" fmla="*/ 717 h 75"/>
                <a:gd name="T8" fmla="*/ 370 w 87"/>
                <a:gd name="T9" fmla="*/ 671 h 75"/>
                <a:gd name="T10" fmla="*/ 314 w 87"/>
                <a:gd name="T11" fmla="*/ 697 h 75"/>
                <a:gd name="T12" fmla="*/ 272 w 87"/>
                <a:gd name="T13" fmla="*/ 722 h 75"/>
                <a:gd name="T14" fmla="*/ 210 w 87"/>
                <a:gd name="T15" fmla="*/ 748 h 75"/>
                <a:gd name="T16" fmla="*/ 210 w 87"/>
                <a:gd name="T17" fmla="*/ 658 h 75"/>
                <a:gd name="T18" fmla="*/ 221 w 87"/>
                <a:gd name="T19" fmla="*/ 531 h 75"/>
                <a:gd name="T20" fmla="*/ 199 w 87"/>
                <a:gd name="T21" fmla="*/ 513 h 75"/>
                <a:gd name="T22" fmla="*/ 168 w 87"/>
                <a:gd name="T23" fmla="*/ 541 h 75"/>
                <a:gd name="T24" fmla="*/ 113 w 87"/>
                <a:gd name="T25" fmla="*/ 531 h 75"/>
                <a:gd name="T26" fmla="*/ 75 w 87"/>
                <a:gd name="T27" fmla="*/ 531 h 75"/>
                <a:gd name="T28" fmla="*/ 39 w 87"/>
                <a:gd name="T29" fmla="*/ 469 h 75"/>
                <a:gd name="T30" fmla="*/ 39 w 87"/>
                <a:gd name="T31" fmla="*/ 396 h 75"/>
                <a:gd name="T32" fmla="*/ 73 w 87"/>
                <a:gd name="T33" fmla="*/ 391 h 75"/>
                <a:gd name="T34" fmla="*/ 2 w 87"/>
                <a:gd name="T35" fmla="*/ 367 h 75"/>
                <a:gd name="T36" fmla="*/ 2 w 87"/>
                <a:gd name="T37" fmla="*/ 319 h 75"/>
                <a:gd name="T38" fmla="*/ 0 w 87"/>
                <a:gd name="T39" fmla="*/ 296 h 75"/>
                <a:gd name="T40" fmla="*/ 2 w 87"/>
                <a:gd name="T41" fmla="*/ 210 h 75"/>
                <a:gd name="T42" fmla="*/ 75 w 87"/>
                <a:gd name="T43" fmla="*/ 181 h 75"/>
                <a:gd name="T44" fmla="*/ 92 w 87"/>
                <a:gd name="T45" fmla="*/ 167 h 75"/>
                <a:gd name="T46" fmla="*/ 132 w 87"/>
                <a:gd name="T47" fmla="*/ 135 h 75"/>
                <a:gd name="T48" fmla="*/ 210 w 87"/>
                <a:gd name="T49" fmla="*/ 109 h 75"/>
                <a:gd name="T50" fmla="*/ 242 w 87"/>
                <a:gd name="T51" fmla="*/ 77 h 75"/>
                <a:gd name="T52" fmla="*/ 282 w 87"/>
                <a:gd name="T53" fmla="*/ 77 h 75"/>
                <a:gd name="T54" fmla="*/ 335 w 87"/>
                <a:gd name="T55" fmla="*/ 50 h 75"/>
                <a:gd name="T56" fmla="*/ 341 w 87"/>
                <a:gd name="T57" fmla="*/ 32 h 75"/>
                <a:gd name="T58" fmla="*/ 347 w 87"/>
                <a:gd name="T59" fmla="*/ 2 h 75"/>
                <a:gd name="T60" fmla="*/ 386 w 87"/>
                <a:gd name="T61" fmla="*/ 32 h 75"/>
                <a:gd name="T62" fmla="*/ 390 w 87"/>
                <a:gd name="T63" fmla="*/ 2 h 75"/>
                <a:gd name="T64" fmla="*/ 427 w 87"/>
                <a:gd name="T65" fmla="*/ 1 h 75"/>
                <a:gd name="T66" fmla="*/ 507 w 87"/>
                <a:gd name="T67" fmla="*/ 2 h 75"/>
                <a:gd name="T68" fmla="*/ 555 w 87"/>
                <a:gd name="T69" fmla="*/ 40 h 75"/>
                <a:gd name="T70" fmla="*/ 683 w 87"/>
                <a:gd name="T71" fmla="*/ 32 h 75"/>
                <a:gd name="T72" fmla="*/ 758 w 87"/>
                <a:gd name="T73" fmla="*/ 0 h 75"/>
                <a:gd name="T74" fmla="*/ 803 w 87"/>
                <a:gd name="T75" fmla="*/ 32 h 75"/>
                <a:gd name="T76" fmla="*/ 834 w 87"/>
                <a:gd name="T77" fmla="*/ 109 h 75"/>
                <a:gd name="T78" fmla="*/ 767 w 87"/>
                <a:gd name="T79" fmla="*/ 224 h 75"/>
                <a:gd name="T80" fmla="*/ 649 w 87"/>
                <a:gd name="T81" fmla="*/ 296 h 75"/>
                <a:gd name="T82" fmla="*/ 703 w 87"/>
                <a:gd name="T83" fmla="*/ 396 h 75"/>
                <a:gd name="T84" fmla="*/ 758 w 87"/>
                <a:gd name="T85" fmla="*/ 485 h 75"/>
                <a:gd name="T86" fmla="*/ 834 w 87"/>
                <a:gd name="T87" fmla="*/ 582 h 75"/>
                <a:gd name="T88" fmla="*/ 847 w 87"/>
                <a:gd name="T89" fmla="*/ 636 h 75"/>
                <a:gd name="T90" fmla="*/ 798 w 87"/>
                <a:gd name="T91" fmla="*/ 745 h 7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87"/>
                <a:gd name="T139" fmla="*/ 0 h 75"/>
                <a:gd name="T140" fmla="*/ 87 w 87"/>
                <a:gd name="T141" fmla="*/ 75 h 7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87" h="75">
                  <a:moveTo>
                    <a:pt x="82" y="69"/>
                  </a:moveTo>
                  <a:cubicBezTo>
                    <a:pt x="83" y="72"/>
                    <a:pt x="83" y="72"/>
                    <a:pt x="83" y="72"/>
                  </a:cubicBezTo>
                  <a:cubicBezTo>
                    <a:pt x="76" y="72"/>
                    <a:pt x="79" y="70"/>
                    <a:pt x="72" y="73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67" y="75"/>
                    <a:pt x="67" y="75"/>
                    <a:pt x="67" y="75"/>
                  </a:cubicBezTo>
                  <a:cubicBezTo>
                    <a:pt x="59" y="69"/>
                    <a:pt x="59" y="69"/>
                    <a:pt x="59" y="69"/>
                  </a:cubicBezTo>
                  <a:cubicBezTo>
                    <a:pt x="58" y="68"/>
                    <a:pt x="58" y="68"/>
                    <a:pt x="58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4" y="66"/>
                    <a:pt x="54" y="66"/>
                    <a:pt x="54" y="66"/>
                  </a:cubicBezTo>
                  <a:cubicBezTo>
                    <a:pt x="48" y="65"/>
                    <a:pt x="46" y="60"/>
                    <a:pt x="38" y="63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2" y="65"/>
                    <a:pt x="32" y="65"/>
                    <a:pt x="32" y="65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69" y="26"/>
                    <a:pt x="69" y="26"/>
                    <a:pt x="69" y="26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7" y="30"/>
                    <a:pt x="67" y="30"/>
                    <a:pt x="67" y="30"/>
                  </a:cubicBezTo>
                  <a:cubicBezTo>
                    <a:pt x="72" y="37"/>
                    <a:pt x="72" y="37"/>
                    <a:pt x="72" y="37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78" y="45"/>
                    <a:pt x="78" y="45"/>
                    <a:pt x="78" y="45"/>
                  </a:cubicBezTo>
                  <a:cubicBezTo>
                    <a:pt x="79" y="50"/>
                    <a:pt x="79" y="50"/>
                    <a:pt x="79" y="50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6" y="58"/>
                    <a:pt x="86" y="58"/>
                    <a:pt x="86" y="58"/>
                  </a:cubicBezTo>
                  <a:cubicBezTo>
                    <a:pt x="87" y="60"/>
                    <a:pt x="87" y="60"/>
                    <a:pt x="87" y="60"/>
                  </a:cubicBezTo>
                  <a:cubicBezTo>
                    <a:pt x="85" y="61"/>
                    <a:pt x="85" y="61"/>
                    <a:pt x="85" y="61"/>
                  </a:cubicBezTo>
                  <a:lnTo>
                    <a:pt x="82" y="69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36" name="Freeform 108"/>
            <p:cNvSpPr>
              <a:spLocks noChangeAspect="1"/>
            </p:cNvSpPr>
            <p:nvPr/>
          </p:nvSpPr>
          <p:spPr bwMode="auto">
            <a:xfrm>
              <a:off x="4044" y="2628"/>
              <a:ext cx="145" cy="112"/>
            </a:xfrm>
            <a:custGeom>
              <a:avLst/>
              <a:gdLst>
                <a:gd name="T0" fmla="*/ 62 w 117"/>
                <a:gd name="T1" fmla="*/ 414 h 91"/>
                <a:gd name="T2" fmla="*/ 0 w 117"/>
                <a:gd name="T3" fmla="*/ 208 h 91"/>
                <a:gd name="T4" fmla="*/ 50 w 117"/>
                <a:gd name="T5" fmla="*/ 217 h 91"/>
                <a:gd name="T6" fmla="*/ 88 w 117"/>
                <a:gd name="T7" fmla="*/ 169 h 91"/>
                <a:gd name="T8" fmla="*/ 135 w 117"/>
                <a:gd name="T9" fmla="*/ 132 h 91"/>
                <a:gd name="T10" fmla="*/ 181 w 117"/>
                <a:gd name="T11" fmla="*/ 94 h 91"/>
                <a:gd name="T12" fmla="*/ 229 w 117"/>
                <a:gd name="T13" fmla="*/ 76 h 91"/>
                <a:gd name="T14" fmla="*/ 296 w 117"/>
                <a:gd name="T15" fmla="*/ 73 h 91"/>
                <a:gd name="T16" fmla="*/ 352 w 117"/>
                <a:gd name="T17" fmla="*/ 76 h 91"/>
                <a:gd name="T18" fmla="*/ 398 w 117"/>
                <a:gd name="T19" fmla="*/ 59 h 91"/>
                <a:gd name="T20" fmla="*/ 467 w 117"/>
                <a:gd name="T21" fmla="*/ 59 h 91"/>
                <a:gd name="T22" fmla="*/ 522 w 117"/>
                <a:gd name="T23" fmla="*/ 59 h 91"/>
                <a:gd name="T24" fmla="*/ 579 w 117"/>
                <a:gd name="T25" fmla="*/ 59 h 91"/>
                <a:gd name="T26" fmla="*/ 635 w 117"/>
                <a:gd name="T27" fmla="*/ 76 h 91"/>
                <a:gd name="T28" fmla="*/ 699 w 117"/>
                <a:gd name="T29" fmla="*/ 73 h 91"/>
                <a:gd name="T30" fmla="*/ 746 w 117"/>
                <a:gd name="T31" fmla="*/ 39 h 91"/>
                <a:gd name="T32" fmla="*/ 792 w 117"/>
                <a:gd name="T33" fmla="*/ 0 h 91"/>
                <a:gd name="T34" fmla="*/ 975 w 117"/>
                <a:gd name="T35" fmla="*/ 94 h 91"/>
                <a:gd name="T36" fmla="*/ 1027 w 117"/>
                <a:gd name="T37" fmla="*/ 132 h 91"/>
                <a:gd name="T38" fmla="*/ 1146 w 117"/>
                <a:gd name="T39" fmla="*/ 208 h 91"/>
                <a:gd name="T40" fmla="*/ 1201 w 117"/>
                <a:gd name="T41" fmla="*/ 217 h 91"/>
                <a:gd name="T42" fmla="*/ 1217 w 117"/>
                <a:gd name="T43" fmla="*/ 222 h 91"/>
                <a:gd name="T44" fmla="*/ 1201 w 117"/>
                <a:gd name="T45" fmla="*/ 256 h 91"/>
                <a:gd name="T46" fmla="*/ 1182 w 117"/>
                <a:gd name="T47" fmla="*/ 302 h 91"/>
                <a:gd name="T48" fmla="*/ 1217 w 117"/>
                <a:gd name="T49" fmla="*/ 329 h 91"/>
                <a:gd name="T50" fmla="*/ 1217 w 117"/>
                <a:gd name="T51" fmla="*/ 405 h 91"/>
                <a:gd name="T52" fmla="*/ 1182 w 117"/>
                <a:gd name="T53" fmla="*/ 405 h 91"/>
                <a:gd name="T54" fmla="*/ 1136 w 117"/>
                <a:gd name="T55" fmla="*/ 439 h 91"/>
                <a:gd name="T56" fmla="*/ 1073 w 117"/>
                <a:gd name="T57" fmla="*/ 478 h 91"/>
                <a:gd name="T58" fmla="*/ 1073 w 117"/>
                <a:gd name="T59" fmla="*/ 526 h 91"/>
                <a:gd name="T60" fmla="*/ 1073 w 117"/>
                <a:gd name="T61" fmla="*/ 590 h 91"/>
                <a:gd name="T62" fmla="*/ 1065 w 117"/>
                <a:gd name="T63" fmla="*/ 647 h 91"/>
                <a:gd name="T64" fmla="*/ 1072 w 117"/>
                <a:gd name="T65" fmla="*/ 694 h 91"/>
                <a:gd name="T66" fmla="*/ 1103 w 117"/>
                <a:gd name="T67" fmla="*/ 754 h 91"/>
                <a:gd name="T68" fmla="*/ 1047 w 117"/>
                <a:gd name="T69" fmla="*/ 757 h 91"/>
                <a:gd name="T70" fmla="*/ 994 w 117"/>
                <a:gd name="T71" fmla="*/ 726 h 91"/>
                <a:gd name="T72" fmla="*/ 956 w 117"/>
                <a:gd name="T73" fmla="*/ 762 h 91"/>
                <a:gd name="T74" fmla="*/ 897 w 117"/>
                <a:gd name="T75" fmla="*/ 783 h 91"/>
                <a:gd name="T76" fmla="*/ 925 w 117"/>
                <a:gd name="T77" fmla="*/ 839 h 91"/>
                <a:gd name="T78" fmla="*/ 859 w 117"/>
                <a:gd name="T79" fmla="*/ 839 h 91"/>
                <a:gd name="T80" fmla="*/ 802 w 117"/>
                <a:gd name="T81" fmla="*/ 873 h 91"/>
                <a:gd name="T82" fmla="*/ 718 w 117"/>
                <a:gd name="T83" fmla="*/ 891 h 91"/>
                <a:gd name="T84" fmla="*/ 657 w 117"/>
                <a:gd name="T85" fmla="*/ 894 h 91"/>
                <a:gd name="T86" fmla="*/ 607 w 117"/>
                <a:gd name="T87" fmla="*/ 891 h 91"/>
                <a:gd name="T88" fmla="*/ 579 w 117"/>
                <a:gd name="T89" fmla="*/ 802 h 91"/>
                <a:gd name="T90" fmla="*/ 490 w 117"/>
                <a:gd name="T91" fmla="*/ 726 h 91"/>
                <a:gd name="T92" fmla="*/ 405 w 117"/>
                <a:gd name="T93" fmla="*/ 709 h 91"/>
                <a:gd name="T94" fmla="*/ 398 w 117"/>
                <a:gd name="T95" fmla="*/ 682 h 91"/>
                <a:gd name="T96" fmla="*/ 405 w 117"/>
                <a:gd name="T97" fmla="*/ 619 h 91"/>
                <a:gd name="T98" fmla="*/ 398 w 117"/>
                <a:gd name="T99" fmla="*/ 556 h 91"/>
                <a:gd name="T100" fmla="*/ 345 w 117"/>
                <a:gd name="T101" fmla="*/ 498 h 91"/>
                <a:gd name="T102" fmla="*/ 278 w 117"/>
                <a:gd name="T103" fmla="*/ 510 h 91"/>
                <a:gd name="T104" fmla="*/ 209 w 117"/>
                <a:gd name="T105" fmla="*/ 503 h 91"/>
                <a:gd name="T106" fmla="*/ 167 w 117"/>
                <a:gd name="T107" fmla="*/ 479 h 91"/>
                <a:gd name="T108" fmla="*/ 109 w 117"/>
                <a:gd name="T109" fmla="*/ 452 h 91"/>
                <a:gd name="T110" fmla="*/ 77 w 117"/>
                <a:gd name="T111" fmla="*/ 458 h 9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7"/>
                <a:gd name="T169" fmla="*/ 0 h 91"/>
                <a:gd name="T170" fmla="*/ 117 w 117"/>
                <a:gd name="T171" fmla="*/ 91 h 9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7" h="91">
                  <a:moveTo>
                    <a:pt x="7" y="45"/>
                  </a:moveTo>
                  <a:cubicBezTo>
                    <a:pt x="6" y="42"/>
                    <a:pt x="6" y="42"/>
                    <a:pt x="6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34"/>
                    <a:pt x="1" y="28"/>
                    <a:pt x="0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7" y="5"/>
                    <a:pt x="47" y="5"/>
                    <a:pt x="47" y="5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82" y="5"/>
                    <a:pt x="77" y="13"/>
                    <a:pt x="90" y="9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5" y="11"/>
                    <a:pt x="95" y="11"/>
                    <a:pt x="95" y="11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6"/>
                    <a:pt x="113" y="26"/>
                    <a:pt x="113" y="26"/>
                  </a:cubicBezTo>
                  <a:cubicBezTo>
                    <a:pt x="111" y="28"/>
                    <a:pt x="111" y="28"/>
                    <a:pt x="111" y="28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41"/>
                    <a:pt x="115" y="41"/>
                    <a:pt x="115" y="41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1" y="41"/>
                    <a:pt x="111" y="41"/>
                    <a:pt x="111" y="41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07" y="45"/>
                    <a:pt x="107" y="45"/>
                    <a:pt x="107" y="45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101" y="51"/>
                    <a:pt x="101" y="51"/>
                    <a:pt x="101" y="51"/>
                  </a:cubicBezTo>
                  <a:cubicBezTo>
                    <a:pt x="102" y="54"/>
                    <a:pt x="102" y="54"/>
                    <a:pt x="102" y="54"/>
                  </a:cubicBezTo>
                  <a:cubicBezTo>
                    <a:pt x="102" y="57"/>
                    <a:pt x="102" y="57"/>
                    <a:pt x="102" y="57"/>
                  </a:cubicBezTo>
                  <a:cubicBezTo>
                    <a:pt x="102" y="60"/>
                    <a:pt x="102" y="60"/>
                    <a:pt x="102" y="60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0" y="66"/>
                    <a:pt x="100" y="66"/>
                    <a:pt x="100" y="66"/>
                  </a:cubicBezTo>
                  <a:cubicBezTo>
                    <a:pt x="100" y="69"/>
                    <a:pt x="100" y="69"/>
                    <a:pt x="100" y="69"/>
                  </a:cubicBezTo>
                  <a:cubicBezTo>
                    <a:pt x="101" y="71"/>
                    <a:pt x="101" y="71"/>
                    <a:pt x="101" y="71"/>
                  </a:cubicBezTo>
                  <a:cubicBezTo>
                    <a:pt x="104" y="73"/>
                    <a:pt x="104" y="73"/>
                    <a:pt x="104" y="73"/>
                  </a:cubicBezTo>
                  <a:cubicBezTo>
                    <a:pt x="104" y="76"/>
                    <a:pt x="104" y="76"/>
                    <a:pt x="104" y="76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99" y="77"/>
                    <a:pt x="99" y="77"/>
                    <a:pt x="99" y="77"/>
                  </a:cubicBezTo>
                  <a:cubicBezTo>
                    <a:pt x="97" y="74"/>
                    <a:pt x="97" y="74"/>
                    <a:pt x="97" y="74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92" y="76"/>
                    <a:pt x="92" y="76"/>
                    <a:pt x="92" y="76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7" y="79"/>
                    <a:pt x="87" y="79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7" y="85"/>
                    <a:pt x="87" y="85"/>
                    <a:pt x="87" y="85"/>
                  </a:cubicBezTo>
                  <a:cubicBezTo>
                    <a:pt x="84" y="86"/>
                    <a:pt x="84" y="86"/>
                    <a:pt x="84" y="86"/>
                  </a:cubicBezTo>
                  <a:cubicBezTo>
                    <a:pt x="81" y="85"/>
                    <a:pt x="81" y="85"/>
                    <a:pt x="81" y="85"/>
                  </a:cubicBezTo>
                  <a:cubicBezTo>
                    <a:pt x="79" y="88"/>
                    <a:pt x="79" y="88"/>
                    <a:pt x="79" y="88"/>
                  </a:cubicBezTo>
                  <a:cubicBezTo>
                    <a:pt x="76" y="89"/>
                    <a:pt x="76" y="89"/>
                    <a:pt x="76" y="89"/>
                  </a:cubicBezTo>
                  <a:cubicBezTo>
                    <a:pt x="70" y="89"/>
                    <a:pt x="70" y="89"/>
                    <a:pt x="70" y="89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2" y="91"/>
                    <a:pt x="62" y="91"/>
                    <a:pt x="62" y="91"/>
                  </a:cubicBezTo>
                  <a:cubicBezTo>
                    <a:pt x="59" y="90"/>
                    <a:pt x="59" y="90"/>
                    <a:pt x="59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5" y="82"/>
                    <a:pt x="55" y="82"/>
                    <a:pt x="55" y="82"/>
                  </a:cubicBezTo>
                  <a:cubicBezTo>
                    <a:pt x="53" y="78"/>
                    <a:pt x="53" y="78"/>
                    <a:pt x="53" y="78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0" y="72"/>
                    <a:pt x="40" y="72"/>
                    <a:pt x="40" y="72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7"/>
                    <a:pt x="7" y="47"/>
                    <a:pt x="7" y="47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37" name="Freeform 109"/>
            <p:cNvSpPr>
              <a:spLocks noChangeAspect="1"/>
            </p:cNvSpPr>
            <p:nvPr/>
          </p:nvSpPr>
          <p:spPr bwMode="auto">
            <a:xfrm>
              <a:off x="4044" y="2628"/>
              <a:ext cx="145" cy="112"/>
            </a:xfrm>
            <a:custGeom>
              <a:avLst/>
              <a:gdLst>
                <a:gd name="T0" fmla="*/ 62 w 117"/>
                <a:gd name="T1" fmla="*/ 414 h 91"/>
                <a:gd name="T2" fmla="*/ 0 w 117"/>
                <a:gd name="T3" fmla="*/ 208 h 91"/>
                <a:gd name="T4" fmla="*/ 50 w 117"/>
                <a:gd name="T5" fmla="*/ 217 h 91"/>
                <a:gd name="T6" fmla="*/ 88 w 117"/>
                <a:gd name="T7" fmla="*/ 169 h 91"/>
                <a:gd name="T8" fmla="*/ 135 w 117"/>
                <a:gd name="T9" fmla="*/ 132 h 91"/>
                <a:gd name="T10" fmla="*/ 181 w 117"/>
                <a:gd name="T11" fmla="*/ 94 h 91"/>
                <a:gd name="T12" fmla="*/ 229 w 117"/>
                <a:gd name="T13" fmla="*/ 76 h 91"/>
                <a:gd name="T14" fmla="*/ 296 w 117"/>
                <a:gd name="T15" fmla="*/ 73 h 91"/>
                <a:gd name="T16" fmla="*/ 352 w 117"/>
                <a:gd name="T17" fmla="*/ 76 h 91"/>
                <a:gd name="T18" fmla="*/ 398 w 117"/>
                <a:gd name="T19" fmla="*/ 59 h 91"/>
                <a:gd name="T20" fmla="*/ 467 w 117"/>
                <a:gd name="T21" fmla="*/ 59 h 91"/>
                <a:gd name="T22" fmla="*/ 522 w 117"/>
                <a:gd name="T23" fmla="*/ 59 h 91"/>
                <a:gd name="T24" fmla="*/ 579 w 117"/>
                <a:gd name="T25" fmla="*/ 59 h 91"/>
                <a:gd name="T26" fmla="*/ 635 w 117"/>
                <a:gd name="T27" fmla="*/ 76 h 91"/>
                <a:gd name="T28" fmla="*/ 699 w 117"/>
                <a:gd name="T29" fmla="*/ 73 h 91"/>
                <a:gd name="T30" fmla="*/ 746 w 117"/>
                <a:gd name="T31" fmla="*/ 39 h 91"/>
                <a:gd name="T32" fmla="*/ 792 w 117"/>
                <a:gd name="T33" fmla="*/ 0 h 91"/>
                <a:gd name="T34" fmla="*/ 975 w 117"/>
                <a:gd name="T35" fmla="*/ 94 h 91"/>
                <a:gd name="T36" fmla="*/ 1027 w 117"/>
                <a:gd name="T37" fmla="*/ 132 h 91"/>
                <a:gd name="T38" fmla="*/ 1146 w 117"/>
                <a:gd name="T39" fmla="*/ 208 h 91"/>
                <a:gd name="T40" fmla="*/ 1201 w 117"/>
                <a:gd name="T41" fmla="*/ 217 h 91"/>
                <a:gd name="T42" fmla="*/ 1217 w 117"/>
                <a:gd name="T43" fmla="*/ 222 h 91"/>
                <a:gd name="T44" fmla="*/ 1201 w 117"/>
                <a:gd name="T45" fmla="*/ 256 h 91"/>
                <a:gd name="T46" fmla="*/ 1182 w 117"/>
                <a:gd name="T47" fmla="*/ 302 h 91"/>
                <a:gd name="T48" fmla="*/ 1217 w 117"/>
                <a:gd name="T49" fmla="*/ 329 h 91"/>
                <a:gd name="T50" fmla="*/ 1217 w 117"/>
                <a:gd name="T51" fmla="*/ 405 h 91"/>
                <a:gd name="T52" fmla="*/ 1182 w 117"/>
                <a:gd name="T53" fmla="*/ 405 h 91"/>
                <a:gd name="T54" fmla="*/ 1136 w 117"/>
                <a:gd name="T55" fmla="*/ 439 h 91"/>
                <a:gd name="T56" fmla="*/ 1073 w 117"/>
                <a:gd name="T57" fmla="*/ 478 h 91"/>
                <a:gd name="T58" fmla="*/ 1073 w 117"/>
                <a:gd name="T59" fmla="*/ 526 h 91"/>
                <a:gd name="T60" fmla="*/ 1073 w 117"/>
                <a:gd name="T61" fmla="*/ 590 h 91"/>
                <a:gd name="T62" fmla="*/ 1065 w 117"/>
                <a:gd name="T63" fmla="*/ 647 h 91"/>
                <a:gd name="T64" fmla="*/ 1072 w 117"/>
                <a:gd name="T65" fmla="*/ 694 h 91"/>
                <a:gd name="T66" fmla="*/ 1103 w 117"/>
                <a:gd name="T67" fmla="*/ 754 h 91"/>
                <a:gd name="T68" fmla="*/ 1047 w 117"/>
                <a:gd name="T69" fmla="*/ 757 h 91"/>
                <a:gd name="T70" fmla="*/ 994 w 117"/>
                <a:gd name="T71" fmla="*/ 726 h 91"/>
                <a:gd name="T72" fmla="*/ 956 w 117"/>
                <a:gd name="T73" fmla="*/ 762 h 91"/>
                <a:gd name="T74" fmla="*/ 897 w 117"/>
                <a:gd name="T75" fmla="*/ 783 h 91"/>
                <a:gd name="T76" fmla="*/ 925 w 117"/>
                <a:gd name="T77" fmla="*/ 839 h 91"/>
                <a:gd name="T78" fmla="*/ 859 w 117"/>
                <a:gd name="T79" fmla="*/ 839 h 91"/>
                <a:gd name="T80" fmla="*/ 802 w 117"/>
                <a:gd name="T81" fmla="*/ 873 h 91"/>
                <a:gd name="T82" fmla="*/ 718 w 117"/>
                <a:gd name="T83" fmla="*/ 891 h 91"/>
                <a:gd name="T84" fmla="*/ 657 w 117"/>
                <a:gd name="T85" fmla="*/ 894 h 91"/>
                <a:gd name="T86" fmla="*/ 607 w 117"/>
                <a:gd name="T87" fmla="*/ 891 h 91"/>
                <a:gd name="T88" fmla="*/ 579 w 117"/>
                <a:gd name="T89" fmla="*/ 802 h 91"/>
                <a:gd name="T90" fmla="*/ 490 w 117"/>
                <a:gd name="T91" fmla="*/ 726 h 91"/>
                <a:gd name="T92" fmla="*/ 405 w 117"/>
                <a:gd name="T93" fmla="*/ 709 h 91"/>
                <a:gd name="T94" fmla="*/ 398 w 117"/>
                <a:gd name="T95" fmla="*/ 682 h 91"/>
                <a:gd name="T96" fmla="*/ 405 w 117"/>
                <a:gd name="T97" fmla="*/ 619 h 91"/>
                <a:gd name="T98" fmla="*/ 398 w 117"/>
                <a:gd name="T99" fmla="*/ 556 h 91"/>
                <a:gd name="T100" fmla="*/ 345 w 117"/>
                <a:gd name="T101" fmla="*/ 498 h 91"/>
                <a:gd name="T102" fmla="*/ 278 w 117"/>
                <a:gd name="T103" fmla="*/ 510 h 91"/>
                <a:gd name="T104" fmla="*/ 209 w 117"/>
                <a:gd name="T105" fmla="*/ 503 h 91"/>
                <a:gd name="T106" fmla="*/ 167 w 117"/>
                <a:gd name="T107" fmla="*/ 479 h 91"/>
                <a:gd name="T108" fmla="*/ 109 w 117"/>
                <a:gd name="T109" fmla="*/ 452 h 91"/>
                <a:gd name="T110" fmla="*/ 77 w 117"/>
                <a:gd name="T111" fmla="*/ 458 h 9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7"/>
                <a:gd name="T169" fmla="*/ 0 h 91"/>
                <a:gd name="T170" fmla="*/ 117 w 117"/>
                <a:gd name="T171" fmla="*/ 91 h 9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7" h="91">
                  <a:moveTo>
                    <a:pt x="7" y="45"/>
                  </a:moveTo>
                  <a:cubicBezTo>
                    <a:pt x="6" y="42"/>
                    <a:pt x="6" y="42"/>
                    <a:pt x="6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34"/>
                    <a:pt x="1" y="28"/>
                    <a:pt x="0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7" y="5"/>
                    <a:pt x="47" y="5"/>
                    <a:pt x="47" y="5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82" y="5"/>
                    <a:pt x="77" y="13"/>
                    <a:pt x="90" y="9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5" y="11"/>
                    <a:pt x="95" y="11"/>
                    <a:pt x="95" y="11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6"/>
                    <a:pt x="113" y="26"/>
                    <a:pt x="113" y="26"/>
                  </a:cubicBezTo>
                  <a:cubicBezTo>
                    <a:pt x="111" y="28"/>
                    <a:pt x="111" y="28"/>
                    <a:pt x="111" y="28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41"/>
                    <a:pt x="115" y="41"/>
                    <a:pt x="115" y="41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1" y="41"/>
                    <a:pt x="111" y="41"/>
                    <a:pt x="111" y="41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07" y="45"/>
                    <a:pt x="107" y="45"/>
                    <a:pt x="107" y="45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101" y="51"/>
                    <a:pt x="101" y="51"/>
                    <a:pt x="101" y="51"/>
                  </a:cubicBezTo>
                  <a:cubicBezTo>
                    <a:pt x="102" y="54"/>
                    <a:pt x="102" y="54"/>
                    <a:pt x="102" y="54"/>
                  </a:cubicBezTo>
                  <a:cubicBezTo>
                    <a:pt x="102" y="57"/>
                    <a:pt x="102" y="57"/>
                    <a:pt x="102" y="57"/>
                  </a:cubicBezTo>
                  <a:cubicBezTo>
                    <a:pt x="102" y="60"/>
                    <a:pt x="102" y="60"/>
                    <a:pt x="102" y="60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0" y="66"/>
                    <a:pt x="100" y="66"/>
                    <a:pt x="100" y="66"/>
                  </a:cubicBezTo>
                  <a:cubicBezTo>
                    <a:pt x="100" y="69"/>
                    <a:pt x="100" y="69"/>
                    <a:pt x="100" y="69"/>
                  </a:cubicBezTo>
                  <a:cubicBezTo>
                    <a:pt x="101" y="71"/>
                    <a:pt x="101" y="71"/>
                    <a:pt x="101" y="71"/>
                  </a:cubicBezTo>
                  <a:cubicBezTo>
                    <a:pt x="104" y="73"/>
                    <a:pt x="104" y="73"/>
                    <a:pt x="104" y="73"/>
                  </a:cubicBezTo>
                  <a:cubicBezTo>
                    <a:pt x="104" y="76"/>
                    <a:pt x="104" y="76"/>
                    <a:pt x="104" y="76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99" y="77"/>
                    <a:pt x="99" y="77"/>
                    <a:pt x="99" y="77"/>
                  </a:cubicBezTo>
                  <a:cubicBezTo>
                    <a:pt x="97" y="74"/>
                    <a:pt x="97" y="74"/>
                    <a:pt x="97" y="74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92" y="76"/>
                    <a:pt x="92" y="76"/>
                    <a:pt x="92" y="76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7" y="79"/>
                    <a:pt x="87" y="79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7" y="85"/>
                    <a:pt x="87" y="85"/>
                    <a:pt x="87" y="85"/>
                  </a:cubicBezTo>
                  <a:cubicBezTo>
                    <a:pt x="84" y="86"/>
                    <a:pt x="84" y="86"/>
                    <a:pt x="84" y="86"/>
                  </a:cubicBezTo>
                  <a:cubicBezTo>
                    <a:pt x="81" y="85"/>
                    <a:pt x="81" y="85"/>
                    <a:pt x="81" y="85"/>
                  </a:cubicBezTo>
                  <a:cubicBezTo>
                    <a:pt x="79" y="88"/>
                    <a:pt x="79" y="88"/>
                    <a:pt x="79" y="88"/>
                  </a:cubicBezTo>
                  <a:cubicBezTo>
                    <a:pt x="76" y="89"/>
                    <a:pt x="76" y="89"/>
                    <a:pt x="76" y="89"/>
                  </a:cubicBezTo>
                  <a:cubicBezTo>
                    <a:pt x="70" y="89"/>
                    <a:pt x="70" y="89"/>
                    <a:pt x="70" y="89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2" y="91"/>
                    <a:pt x="62" y="91"/>
                    <a:pt x="62" y="91"/>
                  </a:cubicBezTo>
                  <a:cubicBezTo>
                    <a:pt x="59" y="90"/>
                    <a:pt x="59" y="90"/>
                    <a:pt x="59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5" y="82"/>
                    <a:pt x="55" y="82"/>
                    <a:pt x="55" y="82"/>
                  </a:cubicBezTo>
                  <a:cubicBezTo>
                    <a:pt x="53" y="78"/>
                    <a:pt x="53" y="78"/>
                    <a:pt x="53" y="78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0" y="72"/>
                    <a:pt x="40" y="72"/>
                    <a:pt x="40" y="72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7"/>
                    <a:pt x="7" y="47"/>
                    <a:pt x="7" y="47"/>
                  </a:cubicBezTo>
                  <a:lnTo>
                    <a:pt x="7" y="45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38" name="Freeform 110"/>
            <p:cNvSpPr>
              <a:spLocks noChangeAspect="1"/>
            </p:cNvSpPr>
            <p:nvPr/>
          </p:nvSpPr>
          <p:spPr bwMode="auto">
            <a:xfrm>
              <a:off x="4114" y="2627"/>
              <a:ext cx="240" cy="216"/>
            </a:xfrm>
            <a:custGeom>
              <a:avLst/>
              <a:gdLst>
                <a:gd name="T0" fmla="*/ 1879 w 194"/>
                <a:gd name="T1" fmla="*/ 1249 h 175"/>
                <a:gd name="T2" fmla="*/ 1757 w 194"/>
                <a:gd name="T3" fmla="*/ 1298 h 175"/>
                <a:gd name="T4" fmla="*/ 1708 w 194"/>
                <a:gd name="T5" fmla="*/ 1407 h 175"/>
                <a:gd name="T6" fmla="*/ 1738 w 194"/>
                <a:gd name="T7" fmla="*/ 1542 h 175"/>
                <a:gd name="T8" fmla="*/ 1628 w 194"/>
                <a:gd name="T9" fmla="*/ 1551 h 175"/>
                <a:gd name="T10" fmla="*/ 1483 w 194"/>
                <a:gd name="T11" fmla="*/ 1612 h 175"/>
                <a:gd name="T12" fmla="*/ 1371 w 194"/>
                <a:gd name="T13" fmla="*/ 1551 h 175"/>
                <a:gd name="T14" fmla="*/ 1271 w 194"/>
                <a:gd name="T15" fmla="*/ 1587 h 175"/>
                <a:gd name="T16" fmla="*/ 1148 w 194"/>
                <a:gd name="T17" fmla="*/ 1614 h 175"/>
                <a:gd name="T18" fmla="*/ 1054 w 194"/>
                <a:gd name="T19" fmla="*/ 1651 h 175"/>
                <a:gd name="T20" fmla="*/ 950 w 194"/>
                <a:gd name="T21" fmla="*/ 1614 h 175"/>
                <a:gd name="T22" fmla="*/ 839 w 194"/>
                <a:gd name="T23" fmla="*/ 1565 h 175"/>
                <a:gd name="T24" fmla="*/ 710 w 194"/>
                <a:gd name="T25" fmla="*/ 1566 h 175"/>
                <a:gd name="T26" fmla="*/ 575 w 194"/>
                <a:gd name="T27" fmla="*/ 1565 h 175"/>
                <a:gd name="T28" fmla="*/ 454 w 194"/>
                <a:gd name="T29" fmla="*/ 1586 h 175"/>
                <a:gd name="T30" fmla="*/ 334 w 194"/>
                <a:gd name="T31" fmla="*/ 1614 h 175"/>
                <a:gd name="T32" fmla="*/ 256 w 194"/>
                <a:gd name="T33" fmla="*/ 1716 h 175"/>
                <a:gd name="T34" fmla="*/ 136 w 194"/>
                <a:gd name="T35" fmla="*/ 1775 h 175"/>
                <a:gd name="T36" fmla="*/ 93 w 194"/>
                <a:gd name="T37" fmla="*/ 1602 h 175"/>
                <a:gd name="T38" fmla="*/ 32 w 194"/>
                <a:gd name="T39" fmla="*/ 1407 h 175"/>
                <a:gd name="T40" fmla="*/ 115 w 194"/>
                <a:gd name="T41" fmla="*/ 1175 h 175"/>
                <a:gd name="T42" fmla="*/ 61 w 194"/>
                <a:gd name="T43" fmla="*/ 938 h 175"/>
                <a:gd name="T44" fmla="*/ 208 w 194"/>
                <a:gd name="T45" fmla="*/ 912 h 175"/>
                <a:gd name="T46" fmla="*/ 318 w 194"/>
                <a:gd name="T47" fmla="*/ 873 h 175"/>
                <a:gd name="T48" fmla="*/ 353 w 194"/>
                <a:gd name="T49" fmla="*/ 802 h 175"/>
                <a:gd name="T50" fmla="*/ 450 w 194"/>
                <a:gd name="T51" fmla="*/ 785 h 175"/>
                <a:gd name="T52" fmla="*/ 465 w 194"/>
                <a:gd name="T53" fmla="*/ 731 h 175"/>
                <a:gd name="T54" fmla="*/ 485 w 194"/>
                <a:gd name="T55" fmla="*/ 620 h 175"/>
                <a:gd name="T56" fmla="*/ 485 w 194"/>
                <a:gd name="T57" fmla="*/ 488 h 175"/>
                <a:gd name="T58" fmla="*/ 574 w 194"/>
                <a:gd name="T59" fmla="*/ 427 h 175"/>
                <a:gd name="T60" fmla="*/ 606 w 194"/>
                <a:gd name="T61" fmla="*/ 346 h 175"/>
                <a:gd name="T62" fmla="*/ 600 w 194"/>
                <a:gd name="T63" fmla="*/ 274 h 175"/>
                <a:gd name="T64" fmla="*/ 624 w 194"/>
                <a:gd name="T65" fmla="*/ 230 h 175"/>
                <a:gd name="T66" fmla="*/ 695 w 194"/>
                <a:gd name="T67" fmla="*/ 169 h 175"/>
                <a:gd name="T68" fmla="*/ 888 w 194"/>
                <a:gd name="T69" fmla="*/ 32 h 175"/>
                <a:gd name="T70" fmla="*/ 1086 w 194"/>
                <a:gd name="T71" fmla="*/ 2 h 175"/>
                <a:gd name="T72" fmla="*/ 1174 w 194"/>
                <a:gd name="T73" fmla="*/ 99 h 175"/>
                <a:gd name="T74" fmla="*/ 1267 w 194"/>
                <a:gd name="T75" fmla="*/ 32 h 175"/>
                <a:gd name="T76" fmla="*/ 1420 w 194"/>
                <a:gd name="T77" fmla="*/ 90 h 175"/>
                <a:gd name="T78" fmla="*/ 1461 w 194"/>
                <a:gd name="T79" fmla="*/ 180 h 175"/>
                <a:gd name="T80" fmla="*/ 1483 w 194"/>
                <a:gd name="T81" fmla="*/ 315 h 175"/>
                <a:gd name="T82" fmla="*/ 1572 w 194"/>
                <a:gd name="T83" fmla="*/ 427 h 175"/>
                <a:gd name="T84" fmla="*/ 1722 w 194"/>
                <a:gd name="T85" fmla="*/ 559 h 175"/>
                <a:gd name="T86" fmla="*/ 1796 w 194"/>
                <a:gd name="T87" fmla="*/ 659 h 175"/>
                <a:gd name="T88" fmla="*/ 1939 w 194"/>
                <a:gd name="T89" fmla="*/ 636 h 175"/>
                <a:gd name="T90" fmla="*/ 1995 w 194"/>
                <a:gd name="T91" fmla="*/ 690 h 175"/>
                <a:gd name="T92" fmla="*/ 1919 w 194"/>
                <a:gd name="T93" fmla="*/ 859 h 175"/>
                <a:gd name="T94" fmla="*/ 1742 w 194"/>
                <a:gd name="T95" fmla="*/ 859 h 175"/>
                <a:gd name="T96" fmla="*/ 1757 w 194"/>
                <a:gd name="T97" fmla="*/ 963 h 175"/>
                <a:gd name="T98" fmla="*/ 1831 w 194"/>
                <a:gd name="T99" fmla="*/ 1052 h 175"/>
                <a:gd name="T100" fmla="*/ 1879 w 194"/>
                <a:gd name="T101" fmla="*/ 1140 h 17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4"/>
                <a:gd name="T154" fmla="*/ 0 h 175"/>
                <a:gd name="T155" fmla="*/ 194 w 194"/>
                <a:gd name="T156" fmla="*/ 175 h 17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4" h="175">
                  <a:moveTo>
                    <a:pt x="185" y="121"/>
                  </a:moveTo>
                  <a:cubicBezTo>
                    <a:pt x="185" y="122"/>
                    <a:pt x="185" y="122"/>
                    <a:pt x="185" y="122"/>
                  </a:cubicBezTo>
                  <a:cubicBezTo>
                    <a:pt x="184" y="122"/>
                    <a:pt x="184" y="122"/>
                    <a:pt x="184" y="122"/>
                  </a:cubicBezTo>
                  <a:cubicBezTo>
                    <a:pt x="181" y="123"/>
                    <a:pt x="181" y="123"/>
                    <a:pt x="181" y="123"/>
                  </a:cubicBezTo>
                  <a:cubicBezTo>
                    <a:pt x="177" y="123"/>
                    <a:pt x="177" y="123"/>
                    <a:pt x="177" y="123"/>
                  </a:cubicBezTo>
                  <a:cubicBezTo>
                    <a:pt x="175" y="125"/>
                    <a:pt x="175" y="125"/>
                    <a:pt x="175" y="125"/>
                  </a:cubicBezTo>
                  <a:cubicBezTo>
                    <a:pt x="172" y="126"/>
                    <a:pt x="172" y="126"/>
                    <a:pt x="172" y="126"/>
                  </a:cubicBezTo>
                  <a:cubicBezTo>
                    <a:pt x="169" y="128"/>
                    <a:pt x="169" y="128"/>
                    <a:pt x="169" y="128"/>
                  </a:cubicBezTo>
                  <a:cubicBezTo>
                    <a:pt x="168" y="131"/>
                    <a:pt x="168" y="131"/>
                    <a:pt x="168" y="131"/>
                  </a:cubicBezTo>
                  <a:cubicBezTo>
                    <a:pt x="166" y="133"/>
                    <a:pt x="166" y="133"/>
                    <a:pt x="166" y="133"/>
                  </a:cubicBezTo>
                  <a:cubicBezTo>
                    <a:pt x="165" y="136"/>
                    <a:pt x="165" y="136"/>
                    <a:pt x="165" y="136"/>
                  </a:cubicBezTo>
                  <a:cubicBezTo>
                    <a:pt x="164" y="139"/>
                    <a:pt x="164" y="139"/>
                    <a:pt x="164" y="139"/>
                  </a:cubicBezTo>
                  <a:cubicBezTo>
                    <a:pt x="165" y="142"/>
                    <a:pt x="165" y="142"/>
                    <a:pt x="165" y="142"/>
                  </a:cubicBezTo>
                  <a:cubicBezTo>
                    <a:pt x="165" y="146"/>
                    <a:pt x="165" y="146"/>
                    <a:pt x="165" y="146"/>
                  </a:cubicBezTo>
                  <a:cubicBezTo>
                    <a:pt x="165" y="149"/>
                    <a:pt x="165" y="149"/>
                    <a:pt x="165" y="149"/>
                  </a:cubicBezTo>
                  <a:cubicBezTo>
                    <a:pt x="167" y="152"/>
                    <a:pt x="167" y="152"/>
                    <a:pt x="167" y="152"/>
                  </a:cubicBezTo>
                  <a:cubicBezTo>
                    <a:pt x="166" y="155"/>
                    <a:pt x="166" y="155"/>
                    <a:pt x="166" y="155"/>
                  </a:cubicBezTo>
                  <a:cubicBezTo>
                    <a:pt x="163" y="156"/>
                    <a:pt x="163" y="156"/>
                    <a:pt x="163" y="156"/>
                  </a:cubicBezTo>
                  <a:cubicBezTo>
                    <a:pt x="161" y="154"/>
                    <a:pt x="161" y="154"/>
                    <a:pt x="161" y="154"/>
                  </a:cubicBezTo>
                  <a:cubicBezTo>
                    <a:pt x="157" y="153"/>
                    <a:pt x="157" y="153"/>
                    <a:pt x="157" y="153"/>
                  </a:cubicBezTo>
                  <a:cubicBezTo>
                    <a:pt x="154" y="154"/>
                    <a:pt x="154" y="154"/>
                    <a:pt x="154" y="154"/>
                  </a:cubicBezTo>
                  <a:cubicBezTo>
                    <a:pt x="148" y="157"/>
                    <a:pt x="148" y="157"/>
                    <a:pt x="148" y="157"/>
                  </a:cubicBezTo>
                  <a:cubicBezTo>
                    <a:pt x="145" y="157"/>
                    <a:pt x="145" y="157"/>
                    <a:pt x="145" y="157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40" y="158"/>
                    <a:pt x="140" y="158"/>
                    <a:pt x="140" y="158"/>
                  </a:cubicBezTo>
                  <a:cubicBezTo>
                    <a:pt x="138" y="155"/>
                    <a:pt x="138" y="155"/>
                    <a:pt x="138" y="155"/>
                  </a:cubicBezTo>
                  <a:cubicBezTo>
                    <a:pt x="135" y="154"/>
                    <a:pt x="135" y="154"/>
                    <a:pt x="135" y="154"/>
                  </a:cubicBezTo>
                  <a:cubicBezTo>
                    <a:pt x="132" y="153"/>
                    <a:pt x="132" y="153"/>
                    <a:pt x="132" y="153"/>
                  </a:cubicBezTo>
                  <a:cubicBezTo>
                    <a:pt x="129" y="158"/>
                    <a:pt x="129" y="158"/>
                    <a:pt x="129" y="158"/>
                  </a:cubicBezTo>
                  <a:cubicBezTo>
                    <a:pt x="128" y="161"/>
                    <a:pt x="128" y="161"/>
                    <a:pt x="128" y="161"/>
                  </a:cubicBezTo>
                  <a:cubicBezTo>
                    <a:pt x="124" y="160"/>
                    <a:pt x="124" y="160"/>
                    <a:pt x="124" y="160"/>
                  </a:cubicBezTo>
                  <a:cubicBezTo>
                    <a:pt x="122" y="157"/>
                    <a:pt x="122" y="157"/>
                    <a:pt x="122" y="157"/>
                  </a:cubicBezTo>
                  <a:cubicBezTo>
                    <a:pt x="119" y="159"/>
                    <a:pt x="119" y="159"/>
                    <a:pt x="119" y="159"/>
                  </a:cubicBezTo>
                  <a:cubicBezTo>
                    <a:pt x="116" y="158"/>
                    <a:pt x="116" y="158"/>
                    <a:pt x="116" y="158"/>
                  </a:cubicBezTo>
                  <a:cubicBezTo>
                    <a:pt x="113" y="157"/>
                    <a:pt x="113" y="157"/>
                    <a:pt x="113" y="157"/>
                  </a:cubicBezTo>
                  <a:cubicBezTo>
                    <a:pt x="111" y="160"/>
                    <a:pt x="111" y="160"/>
                    <a:pt x="111" y="160"/>
                  </a:cubicBezTo>
                  <a:cubicBezTo>
                    <a:pt x="108" y="160"/>
                    <a:pt x="108" y="160"/>
                    <a:pt x="108" y="160"/>
                  </a:cubicBezTo>
                  <a:cubicBezTo>
                    <a:pt x="106" y="162"/>
                    <a:pt x="106" y="162"/>
                    <a:pt x="106" y="162"/>
                  </a:cubicBezTo>
                  <a:cubicBezTo>
                    <a:pt x="103" y="164"/>
                    <a:pt x="103" y="164"/>
                    <a:pt x="103" y="164"/>
                  </a:cubicBezTo>
                  <a:cubicBezTo>
                    <a:pt x="101" y="163"/>
                    <a:pt x="101" y="163"/>
                    <a:pt x="101" y="163"/>
                  </a:cubicBezTo>
                  <a:cubicBezTo>
                    <a:pt x="100" y="160"/>
                    <a:pt x="100" y="160"/>
                    <a:pt x="100" y="160"/>
                  </a:cubicBezTo>
                  <a:cubicBezTo>
                    <a:pt x="96" y="160"/>
                    <a:pt x="96" y="160"/>
                    <a:pt x="96" y="160"/>
                  </a:cubicBezTo>
                  <a:cubicBezTo>
                    <a:pt x="94" y="162"/>
                    <a:pt x="94" y="162"/>
                    <a:pt x="94" y="162"/>
                  </a:cubicBezTo>
                  <a:cubicBezTo>
                    <a:pt x="91" y="160"/>
                    <a:pt x="91" y="160"/>
                    <a:pt x="91" y="160"/>
                  </a:cubicBezTo>
                  <a:cubicBezTo>
                    <a:pt x="90" y="157"/>
                    <a:pt x="90" y="157"/>
                    <a:pt x="90" y="157"/>
                  </a:cubicBezTo>
                  <a:cubicBezTo>
                    <a:pt x="87" y="156"/>
                    <a:pt x="87" y="156"/>
                    <a:pt x="87" y="156"/>
                  </a:cubicBezTo>
                  <a:cubicBezTo>
                    <a:pt x="83" y="156"/>
                    <a:pt x="83" y="156"/>
                    <a:pt x="83" y="156"/>
                  </a:cubicBezTo>
                  <a:cubicBezTo>
                    <a:pt x="81" y="154"/>
                    <a:pt x="81" y="154"/>
                    <a:pt x="81" y="154"/>
                  </a:cubicBezTo>
                  <a:cubicBezTo>
                    <a:pt x="78" y="156"/>
                    <a:pt x="78" y="156"/>
                    <a:pt x="78" y="156"/>
                  </a:cubicBezTo>
                  <a:cubicBezTo>
                    <a:pt x="74" y="156"/>
                    <a:pt x="74" y="156"/>
                    <a:pt x="74" y="156"/>
                  </a:cubicBezTo>
                  <a:cubicBezTo>
                    <a:pt x="71" y="155"/>
                    <a:pt x="71" y="155"/>
                    <a:pt x="71" y="155"/>
                  </a:cubicBezTo>
                  <a:cubicBezTo>
                    <a:pt x="68" y="155"/>
                    <a:pt x="68" y="155"/>
                    <a:pt x="68" y="155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2" y="153"/>
                    <a:pt x="62" y="153"/>
                    <a:pt x="62" y="153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6" y="154"/>
                    <a:pt x="56" y="154"/>
                    <a:pt x="56" y="154"/>
                  </a:cubicBezTo>
                  <a:cubicBezTo>
                    <a:pt x="53" y="155"/>
                    <a:pt x="53" y="155"/>
                    <a:pt x="53" y="155"/>
                  </a:cubicBezTo>
                  <a:cubicBezTo>
                    <a:pt x="50" y="154"/>
                    <a:pt x="50" y="154"/>
                    <a:pt x="50" y="154"/>
                  </a:cubicBezTo>
                  <a:cubicBezTo>
                    <a:pt x="47" y="155"/>
                    <a:pt x="47" y="155"/>
                    <a:pt x="47" y="155"/>
                  </a:cubicBezTo>
                  <a:cubicBezTo>
                    <a:pt x="44" y="156"/>
                    <a:pt x="44" y="156"/>
                    <a:pt x="44" y="156"/>
                  </a:cubicBezTo>
                  <a:cubicBezTo>
                    <a:pt x="41" y="156"/>
                    <a:pt x="41" y="156"/>
                    <a:pt x="41" y="156"/>
                  </a:cubicBezTo>
                  <a:cubicBezTo>
                    <a:pt x="38" y="158"/>
                    <a:pt x="38" y="158"/>
                    <a:pt x="38" y="158"/>
                  </a:cubicBezTo>
                  <a:cubicBezTo>
                    <a:pt x="35" y="158"/>
                    <a:pt x="35" y="158"/>
                    <a:pt x="35" y="158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1" y="163"/>
                    <a:pt x="31" y="163"/>
                    <a:pt x="31" y="163"/>
                  </a:cubicBezTo>
                  <a:cubicBezTo>
                    <a:pt x="29" y="165"/>
                    <a:pt x="29" y="165"/>
                    <a:pt x="29" y="165"/>
                  </a:cubicBezTo>
                  <a:cubicBezTo>
                    <a:pt x="26" y="167"/>
                    <a:pt x="26" y="167"/>
                    <a:pt x="26" y="167"/>
                  </a:cubicBezTo>
                  <a:cubicBezTo>
                    <a:pt x="24" y="169"/>
                    <a:pt x="24" y="169"/>
                    <a:pt x="24" y="169"/>
                  </a:cubicBezTo>
                  <a:cubicBezTo>
                    <a:pt x="21" y="169"/>
                    <a:pt x="21" y="169"/>
                    <a:pt x="21" y="169"/>
                  </a:cubicBezTo>
                  <a:cubicBezTo>
                    <a:pt x="17" y="170"/>
                    <a:pt x="17" y="170"/>
                    <a:pt x="17" y="170"/>
                  </a:cubicBezTo>
                  <a:cubicBezTo>
                    <a:pt x="13" y="175"/>
                    <a:pt x="13" y="175"/>
                    <a:pt x="13" y="175"/>
                  </a:cubicBezTo>
                  <a:cubicBezTo>
                    <a:pt x="13" y="175"/>
                    <a:pt x="13" y="175"/>
                    <a:pt x="13" y="175"/>
                  </a:cubicBezTo>
                  <a:cubicBezTo>
                    <a:pt x="12" y="173"/>
                    <a:pt x="12" y="173"/>
                    <a:pt x="12" y="173"/>
                  </a:cubicBezTo>
                  <a:cubicBezTo>
                    <a:pt x="9" y="168"/>
                    <a:pt x="9" y="168"/>
                    <a:pt x="9" y="168"/>
                  </a:cubicBezTo>
                  <a:cubicBezTo>
                    <a:pt x="9" y="163"/>
                    <a:pt x="9" y="163"/>
                    <a:pt x="9" y="163"/>
                  </a:cubicBezTo>
                  <a:cubicBezTo>
                    <a:pt x="9" y="158"/>
                    <a:pt x="9" y="158"/>
                    <a:pt x="9" y="158"/>
                  </a:cubicBezTo>
                  <a:cubicBezTo>
                    <a:pt x="9" y="152"/>
                    <a:pt x="9" y="152"/>
                    <a:pt x="9" y="152"/>
                  </a:cubicBezTo>
                  <a:cubicBezTo>
                    <a:pt x="2" y="148"/>
                    <a:pt x="2" y="148"/>
                    <a:pt x="2" y="148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3" y="139"/>
                    <a:pt x="3" y="139"/>
                    <a:pt x="3" y="139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12" y="128"/>
                    <a:pt x="12" y="128"/>
                    <a:pt x="12" y="128"/>
                  </a:cubicBezTo>
                  <a:cubicBezTo>
                    <a:pt x="12" y="121"/>
                    <a:pt x="12" y="121"/>
                    <a:pt x="12" y="121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4" y="100"/>
                    <a:pt x="4" y="100"/>
                    <a:pt x="4" y="100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9" y="92"/>
                    <a:pt x="9" y="92"/>
                    <a:pt x="9" y="92"/>
                  </a:cubicBezTo>
                  <a:cubicBezTo>
                    <a:pt x="12" y="91"/>
                    <a:pt x="12" y="91"/>
                    <a:pt x="12" y="91"/>
                  </a:cubicBezTo>
                  <a:cubicBezTo>
                    <a:pt x="14" y="90"/>
                    <a:pt x="14" y="90"/>
                    <a:pt x="14" y="90"/>
                  </a:cubicBezTo>
                  <a:cubicBezTo>
                    <a:pt x="20" y="90"/>
                    <a:pt x="20" y="90"/>
                    <a:pt x="20" y="90"/>
                  </a:cubicBezTo>
                  <a:cubicBezTo>
                    <a:pt x="23" y="89"/>
                    <a:pt x="23" y="89"/>
                    <a:pt x="23" y="89"/>
                  </a:cubicBezTo>
                  <a:cubicBezTo>
                    <a:pt x="25" y="86"/>
                    <a:pt x="25" y="86"/>
                    <a:pt x="25" y="86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9" y="81"/>
                    <a:pt x="29" y="81"/>
                    <a:pt x="29" y="81"/>
                  </a:cubicBezTo>
                  <a:cubicBezTo>
                    <a:pt x="29" y="81"/>
                    <a:pt x="29" y="81"/>
                    <a:pt x="29" y="81"/>
                  </a:cubicBezTo>
                  <a:cubicBezTo>
                    <a:pt x="31" y="80"/>
                    <a:pt x="31" y="80"/>
                    <a:pt x="31" y="80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6" y="77"/>
                    <a:pt x="36" y="77"/>
                    <a:pt x="36" y="77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41" y="75"/>
                    <a:pt x="41" y="75"/>
                    <a:pt x="41" y="75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8" y="77"/>
                    <a:pt x="48" y="77"/>
                    <a:pt x="48" y="77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4" y="67"/>
                    <a:pt x="44" y="67"/>
                    <a:pt x="44" y="67"/>
                  </a:cubicBezTo>
                  <a:cubicBezTo>
                    <a:pt x="45" y="64"/>
                    <a:pt x="45" y="64"/>
                    <a:pt x="45" y="64"/>
                  </a:cubicBezTo>
                  <a:cubicBezTo>
                    <a:pt x="46" y="61"/>
                    <a:pt x="46" y="61"/>
                    <a:pt x="46" y="61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5" y="42"/>
                    <a:pt x="55" y="42"/>
                    <a:pt x="55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6" y="34"/>
                    <a:pt x="56" y="34"/>
                    <a:pt x="56" y="34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62" y="22"/>
                    <a:pt x="62" y="22"/>
                    <a:pt x="62" y="22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6" y="11"/>
                    <a:pt x="76" y="1"/>
                    <a:pt x="85" y="0"/>
                  </a:cubicBezTo>
                  <a:cubicBezTo>
                    <a:pt x="86" y="3"/>
                    <a:pt x="86" y="3"/>
                    <a:pt x="86" y="3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94" y="2"/>
                    <a:pt x="94" y="2"/>
                    <a:pt x="94" y="2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104" y="2"/>
                    <a:pt x="104" y="2"/>
                    <a:pt x="104" y="2"/>
                  </a:cubicBezTo>
                  <a:cubicBezTo>
                    <a:pt x="108" y="4"/>
                    <a:pt x="108" y="4"/>
                    <a:pt x="108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11"/>
                    <a:pt x="110" y="11"/>
                    <a:pt x="110" y="11"/>
                  </a:cubicBezTo>
                  <a:cubicBezTo>
                    <a:pt x="112" y="10"/>
                    <a:pt x="112" y="10"/>
                    <a:pt x="112" y="10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7" y="7"/>
                    <a:pt x="117" y="7"/>
                    <a:pt x="117" y="7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21" y="3"/>
                    <a:pt x="121" y="3"/>
                    <a:pt x="121" y="3"/>
                  </a:cubicBezTo>
                  <a:cubicBezTo>
                    <a:pt x="124" y="3"/>
                    <a:pt x="124" y="3"/>
                    <a:pt x="124" y="3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30" y="3"/>
                    <a:pt x="130" y="3"/>
                    <a:pt x="130" y="3"/>
                  </a:cubicBezTo>
                  <a:cubicBezTo>
                    <a:pt x="137" y="9"/>
                    <a:pt x="137" y="9"/>
                    <a:pt x="137" y="9"/>
                  </a:cubicBezTo>
                  <a:cubicBezTo>
                    <a:pt x="140" y="9"/>
                    <a:pt x="140" y="9"/>
                    <a:pt x="140" y="9"/>
                  </a:cubicBezTo>
                  <a:cubicBezTo>
                    <a:pt x="141" y="12"/>
                    <a:pt x="141" y="12"/>
                    <a:pt x="141" y="12"/>
                  </a:cubicBezTo>
                  <a:cubicBezTo>
                    <a:pt x="141" y="15"/>
                    <a:pt x="141" y="15"/>
                    <a:pt x="141" y="15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3" y="20"/>
                    <a:pt x="143" y="20"/>
                    <a:pt x="143" y="20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3" y="31"/>
                    <a:pt x="143" y="31"/>
                    <a:pt x="143" y="31"/>
                  </a:cubicBezTo>
                  <a:cubicBezTo>
                    <a:pt x="143" y="34"/>
                    <a:pt x="143" y="34"/>
                    <a:pt x="143" y="34"/>
                  </a:cubicBezTo>
                  <a:cubicBezTo>
                    <a:pt x="145" y="36"/>
                    <a:pt x="145" y="36"/>
                    <a:pt x="145" y="36"/>
                  </a:cubicBezTo>
                  <a:cubicBezTo>
                    <a:pt x="150" y="39"/>
                    <a:pt x="150" y="39"/>
                    <a:pt x="150" y="39"/>
                  </a:cubicBezTo>
                  <a:cubicBezTo>
                    <a:pt x="151" y="42"/>
                    <a:pt x="151" y="42"/>
                    <a:pt x="151" y="42"/>
                  </a:cubicBezTo>
                  <a:cubicBezTo>
                    <a:pt x="158" y="51"/>
                    <a:pt x="158" y="51"/>
                    <a:pt x="158" y="51"/>
                  </a:cubicBezTo>
                  <a:cubicBezTo>
                    <a:pt x="161" y="53"/>
                    <a:pt x="161" y="53"/>
                    <a:pt x="161" y="53"/>
                  </a:cubicBezTo>
                  <a:cubicBezTo>
                    <a:pt x="164" y="55"/>
                    <a:pt x="164" y="55"/>
                    <a:pt x="164" y="55"/>
                  </a:cubicBezTo>
                  <a:cubicBezTo>
                    <a:pt x="166" y="55"/>
                    <a:pt x="166" y="55"/>
                    <a:pt x="166" y="55"/>
                  </a:cubicBezTo>
                  <a:cubicBezTo>
                    <a:pt x="169" y="57"/>
                    <a:pt x="169" y="57"/>
                    <a:pt x="169" y="57"/>
                  </a:cubicBezTo>
                  <a:cubicBezTo>
                    <a:pt x="170" y="60"/>
                    <a:pt x="170" y="60"/>
                    <a:pt x="170" y="60"/>
                  </a:cubicBezTo>
                  <a:cubicBezTo>
                    <a:pt x="170" y="63"/>
                    <a:pt x="170" y="63"/>
                    <a:pt x="170" y="63"/>
                  </a:cubicBezTo>
                  <a:cubicBezTo>
                    <a:pt x="172" y="65"/>
                    <a:pt x="172" y="65"/>
                    <a:pt x="172" y="65"/>
                  </a:cubicBezTo>
                  <a:cubicBezTo>
                    <a:pt x="178" y="63"/>
                    <a:pt x="178" y="63"/>
                    <a:pt x="178" y="63"/>
                  </a:cubicBezTo>
                  <a:cubicBezTo>
                    <a:pt x="181" y="62"/>
                    <a:pt x="181" y="62"/>
                    <a:pt x="181" y="62"/>
                  </a:cubicBezTo>
                  <a:cubicBezTo>
                    <a:pt x="183" y="63"/>
                    <a:pt x="183" y="63"/>
                    <a:pt x="183" y="63"/>
                  </a:cubicBezTo>
                  <a:cubicBezTo>
                    <a:pt x="186" y="63"/>
                    <a:pt x="186" y="63"/>
                    <a:pt x="186" y="63"/>
                  </a:cubicBezTo>
                  <a:cubicBezTo>
                    <a:pt x="186" y="66"/>
                    <a:pt x="186" y="66"/>
                    <a:pt x="186" y="66"/>
                  </a:cubicBezTo>
                  <a:cubicBezTo>
                    <a:pt x="189" y="68"/>
                    <a:pt x="189" y="68"/>
                    <a:pt x="189" y="68"/>
                  </a:cubicBezTo>
                  <a:cubicBezTo>
                    <a:pt x="191" y="68"/>
                    <a:pt x="191" y="68"/>
                    <a:pt x="191" y="68"/>
                  </a:cubicBezTo>
                  <a:cubicBezTo>
                    <a:pt x="192" y="68"/>
                    <a:pt x="192" y="68"/>
                    <a:pt x="192" y="68"/>
                  </a:cubicBezTo>
                  <a:cubicBezTo>
                    <a:pt x="194" y="73"/>
                    <a:pt x="194" y="73"/>
                    <a:pt x="194" y="73"/>
                  </a:cubicBezTo>
                  <a:cubicBezTo>
                    <a:pt x="192" y="75"/>
                    <a:pt x="192" y="75"/>
                    <a:pt x="192" y="75"/>
                  </a:cubicBezTo>
                  <a:cubicBezTo>
                    <a:pt x="191" y="78"/>
                    <a:pt x="191" y="78"/>
                    <a:pt x="191" y="78"/>
                  </a:cubicBezTo>
                  <a:cubicBezTo>
                    <a:pt x="185" y="85"/>
                    <a:pt x="185" y="85"/>
                    <a:pt x="185" y="85"/>
                  </a:cubicBezTo>
                  <a:cubicBezTo>
                    <a:pt x="179" y="86"/>
                    <a:pt x="179" y="86"/>
                    <a:pt x="179" y="86"/>
                  </a:cubicBezTo>
                  <a:cubicBezTo>
                    <a:pt x="173" y="83"/>
                    <a:pt x="173" y="83"/>
                    <a:pt x="173" y="83"/>
                  </a:cubicBezTo>
                  <a:cubicBezTo>
                    <a:pt x="170" y="84"/>
                    <a:pt x="170" y="84"/>
                    <a:pt x="170" y="84"/>
                  </a:cubicBezTo>
                  <a:cubicBezTo>
                    <a:pt x="168" y="85"/>
                    <a:pt x="168" y="85"/>
                    <a:pt x="168" y="85"/>
                  </a:cubicBezTo>
                  <a:cubicBezTo>
                    <a:pt x="168" y="89"/>
                    <a:pt x="168" y="89"/>
                    <a:pt x="168" y="89"/>
                  </a:cubicBezTo>
                  <a:cubicBezTo>
                    <a:pt x="166" y="90"/>
                    <a:pt x="166" y="90"/>
                    <a:pt x="166" y="90"/>
                  </a:cubicBezTo>
                  <a:cubicBezTo>
                    <a:pt x="167" y="93"/>
                    <a:pt x="167" y="93"/>
                    <a:pt x="167" y="93"/>
                  </a:cubicBezTo>
                  <a:cubicBezTo>
                    <a:pt x="169" y="95"/>
                    <a:pt x="169" y="95"/>
                    <a:pt x="169" y="95"/>
                  </a:cubicBezTo>
                  <a:cubicBezTo>
                    <a:pt x="172" y="96"/>
                    <a:pt x="172" y="96"/>
                    <a:pt x="172" y="96"/>
                  </a:cubicBezTo>
                  <a:cubicBezTo>
                    <a:pt x="174" y="99"/>
                    <a:pt x="174" y="99"/>
                    <a:pt x="174" y="99"/>
                  </a:cubicBezTo>
                  <a:cubicBezTo>
                    <a:pt x="173" y="102"/>
                    <a:pt x="173" y="102"/>
                    <a:pt x="173" y="102"/>
                  </a:cubicBezTo>
                  <a:cubicBezTo>
                    <a:pt x="176" y="104"/>
                    <a:pt x="176" y="104"/>
                    <a:pt x="176" y="104"/>
                  </a:cubicBezTo>
                  <a:cubicBezTo>
                    <a:pt x="176" y="107"/>
                    <a:pt x="176" y="107"/>
                    <a:pt x="176" y="107"/>
                  </a:cubicBezTo>
                  <a:cubicBezTo>
                    <a:pt x="179" y="108"/>
                    <a:pt x="179" y="108"/>
                    <a:pt x="179" y="108"/>
                  </a:cubicBezTo>
                  <a:cubicBezTo>
                    <a:pt x="181" y="110"/>
                    <a:pt x="181" y="110"/>
                    <a:pt x="181" y="110"/>
                  </a:cubicBezTo>
                  <a:cubicBezTo>
                    <a:pt x="181" y="113"/>
                    <a:pt x="181" y="113"/>
                    <a:pt x="181" y="113"/>
                  </a:cubicBezTo>
                  <a:lnTo>
                    <a:pt x="185" y="12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39" name="Freeform 111"/>
            <p:cNvSpPr>
              <a:spLocks noChangeAspect="1"/>
            </p:cNvSpPr>
            <p:nvPr/>
          </p:nvSpPr>
          <p:spPr bwMode="auto">
            <a:xfrm>
              <a:off x="4114" y="2627"/>
              <a:ext cx="240" cy="216"/>
            </a:xfrm>
            <a:custGeom>
              <a:avLst/>
              <a:gdLst>
                <a:gd name="T0" fmla="*/ 1879 w 194"/>
                <a:gd name="T1" fmla="*/ 1249 h 175"/>
                <a:gd name="T2" fmla="*/ 1757 w 194"/>
                <a:gd name="T3" fmla="*/ 1298 h 175"/>
                <a:gd name="T4" fmla="*/ 1708 w 194"/>
                <a:gd name="T5" fmla="*/ 1407 h 175"/>
                <a:gd name="T6" fmla="*/ 1738 w 194"/>
                <a:gd name="T7" fmla="*/ 1542 h 175"/>
                <a:gd name="T8" fmla="*/ 1628 w 194"/>
                <a:gd name="T9" fmla="*/ 1551 h 175"/>
                <a:gd name="T10" fmla="*/ 1483 w 194"/>
                <a:gd name="T11" fmla="*/ 1612 h 175"/>
                <a:gd name="T12" fmla="*/ 1371 w 194"/>
                <a:gd name="T13" fmla="*/ 1551 h 175"/>
                <a:gd name="T14" fmla="*/ 1271 w 194"/>
                <a:gd name="T15" fmla="*/ 1587 h 175"/>
                <a:gd name="T16" fmla="*/ 1148 w 194"/>
                <a:gd name="T17" fmla="*/ 1614 h 175"/>
                <a:gd name="T18" fmla="*/ 1054 w 194"/>
                <a:gd name="T19" fmla="*/ 1651 h 175"/>
                <a:gd name="T20" fmla="*/ 950 w 194"/>
                <a:gd name="T21" fmla="*/ 1614 h 175"/>
                <a:gd name="T22" fmla="*/ 839 w 194"/>
                <a:gd name="T23" fmla="*/ 1565 h 175"/>
                <a:gd name="T24" fmla="*/ 710 w 194"/>
                <a:gd name="T25" fmla="*/ 1566 h 175"/>
                <a:gd name="T26" fmla="*/ 575 w 194"/>
                <a:gd name="T27" fmla="*/ 1565 h 175"/>
                <a:gd name="T28" fmla="*/ 454 w 194"/>
                <a:gd name="T29" fmla="*/ 1586 h 175"/>
                <a:gd name="T30" fmla="*/ 334 w 194"/>
                <a:gd name="T31" fmla="*/ 1614 h 175"/>
                <a:gd name="T32" fmla="*/ 256 w 194"/>
                <a:gd name="T33" fmla="*/ 1716 h 175"/>
                <a:gd name="T34" fmla="*/ 136 w 194"/>
                <a:gd name="T35" fmla="*/ 1775 h 175"/>
                <a:gd name="T36" fmla="*/ 93 w 194"/>
                <a:gd name="T37" fmla="*/ 1602 h 175"/>
                <a:gd name="T38" fmla="*/ 32 w 194"/>
                <a:gd name="T39" fmla="*/ 1407 h 175"/>
                <a:gd name="T40" fmla="*/ 115 w 194"/>
                <a:gd name="T41" fmla="*/ 1175 h 175"/>
                <a:gd name="T42" fmla="*/ 61 w 194"/>
                <a:gd name="T43" fmla="*/ 938 h 175"/>
                <a:gd name="T44" fmla="*/ 208 w 194"/>
                <a:gd name="T45" fmla="*/ 912 h 175"/>
                <a:gd name="T46" fmla="*/ 318 w 194"/>
                <a:gd name="T47" fmla="*/ 873 h 175"/>
                <a:gd name="T48" fmla="*/ 353 w 194"/>
                <a:gd name="T49" fmla="*/ 802 h 175"/>
                <a:gd name="T50" fmla="*/ 450 w 194"/>
                <a:gd name="T51" fmla="*/ 785 h 175"/>
                <a:gd name="T52" fmla="*/ 465 w 194"/>
                <a:gd name="T53" fmla="*/ 731 h 175"/>
                <a:gd name="T54" fmla="*/ 485 w 194"/>
                <a:gd name="T55" fmla="*/ 620 h 175"/>
                <a:gd name="T56" fmla="*/ 485 w 194"/>
                <a:gd name="T57" fmla="*/ 488 h 175"/>
                <a:gd name="T58" fmla="*/ 574 w 194"/>
                <a:gd name="T59" fmla="*/ 427 h 175"/>
                <a:gd name="T60" fmla="*/ 606 w 194"/>
                <a:gd name="T61" fmla="*/ 346 h 175"/>
                <a:gd name="T62" fmla="*/ 600 w 194"/>
                <a:gd name="T63" fmla="*/ 274 h 175"/>
                <a:gd name="T64" fmla="*/ 624 w 194"/>
                <a:gd name="T65" fmla="*/ 230 h 175"/>
                <a:gd name="T66" fmla="*/ 695 w 194"/>
                <a:gd name="T67" fmla="*/ 169 h 175"/>
                <a:gd name="T68" fmla="*/ 888 w 194"/>
                <a:gd name="T69" fmla="*/ 32 h 175"/>
                <a:gd name="T70" fmla="*/ 1086 w 194"/>
                <a:gd name="T71" fmla="*/ 2 h 175"/>
                <a:gd name="T72" fmla="*/ 1174 w 194"/>
                <a:gd name="T73" fmla="*/ 99 h 175"/>
                <a:gd name="T74" fmla="*/ 1267 w 194"/>
                <a:gd name="T75" fmla="*/ 32 h 175"/>
                <a:gd name="T76" fmla="*/ 1420 w 194"/>
                <a:gd name="T77" fmla="*/ 90 h 175"/>
                <a:gd name="T78" fmla="*/ 1461 w 194"/>
                <a:gd name="T79" fmla="*/ 180 h 175"/>
                <a:gd name="T80" fmla="*/ 1483 w 194"/>
                <a:gd name="T81" fmla="*/ 315 h 175"/>
                <a:gd name="T82" fmla="*/ 1572 w 194"/>
                <a:gd name="T83" fmla="*/ 427 h 175"/>
                <a:gd name="T84" fmla="*/ 1722 w 194"/>
                <a:gd name="T85" fmla="*/ 559 h 175"/>
                <a:gd name="T86" fmla="*/ 1796 w 194"/>
                <a:gd name="T87" fmla="*/ 659 h 175"/>
                <a:gd name="T88" fmla="*/ 1939 w 194"/>
                <a:gd name="T89" fmla="*/ 636 h 175"/>
                <a:gd name="T90" fmla="*/ 1995 w 194"/>
                <a:gd name="T91" fmla="*/ 690 h 175"/>
                <a:gd name="T92" fmla="*/ 1919 w 194"/>
                <a:gd name="T93" fmla="*/ 859 h 175"/>
                <a:gd name="T94" fmla="*/ 1742 w 194"/>
                <a:gd name="T95" fmla="*/ 859 h 175"/>
                <a:gd name="T96" fmla="*/ 1757 w 194"/>
                <a:gd name="T97" fmla="*/ 963 h 175"/>
                <a:gd name="T98" fmla="*/ 1831 w 194"/>
                <a:gd name="T99" fmla="*/ 1052 h 175"/>
                <a:gd name="T100" fmla="*/ 1879 w 194"/>
                <a:gd name="T101" fmla="*/ 1140 h 17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4"/>
                <a:gd name="T154" fmla="*/ 0 h 175"/>
                <a:gd name="T155" fmla="*/ 194 w 194"/>
                <a:gd name="T156" fmla="*/ 175 h 17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4" h="175">
                  <a:moveTo>
                    <a:pt x="185" y="121"/>
                  </a:moveTo>
                  <a:cubicBezTo>
                    <a:pt x="185" y="122"/>
                    <a:pt x="185" y="122"/>
                    <a:pt x="185" y="122"/>
                  </a:cubicBezTo>
                  <a:cubicBezTo>
                    <a:pt x="184" y="122"/>
                    <a:pt x="184" y="122"/>
                    <a:pt x="184" y="122"/>
                  </a:cubicBezTo>
                  <a:cubicBezTo>
                    <a:pt x="181" y="123"/>
                    <a:pt x="181" y="123"/>
                    <a:pt x="181" y="123"/>
                  </a:cubicBezTo>
                  <a:cubicBezTo>
                    <a:pt x="177" y="123"/>
                    <a:pt x="177" y="123"/>
                    <a:pt x="177" y="123"/>
                  </a:cubicBezTo>
                  <a:cubicBezTo>
                    <a:pt x="175" y="125"/>
                    <a:pt x="175" y="125"/>
                    <a:pt x="175" y="125"/>
                  </a:cubicBezTo>
                  <a:cubicBezTo>
                    <a:pt x="172" y="126"/>
                    <a:pt x="172" y="126"/>
                    <a:pt x="172" y="126"/>
                  </a:cubicBezTo>
                  <a:cubicBezTo>
                    <a:pt x="169" y="128"/>
                    <a:pt x="169" y="128"/>
                    <a:pt x="169" y="128"/>
                  </a:cubicBezTo>
                  <a:cubicBezTo>
                    <a:pt x="168" y="131"/>
                    <a:pt x="168" y="131"/>
                    <a:pt x="168" y="131"/>
                  </a:cubicBezTo>
                  <a:cubicBezTo>
                    <a:pt x="166" y="133"/>
                    <a:pt x="166" y="133"/>
                    <a:pt x="166" y="133"/>
                  </a:cubicBezTo>
                  <a:cubicBezTo>
                    <a:pt x="165" y="136"/>
                    <a:pt x="165" y="136"/>
                    <a:pt x="165" y="136"/>
                  </a:cubicBezTo>
                  <a:cubicBezTo>
                    <a:pt x="164" y="139"/>
                    <a:pt x="164" y="139"/>
                    <a:pt x="164" y="139"/>
                  </a:cubicBezTo>
                  <a:cubicBezTo>
                    <a:pt x="165" y="142"/>
                    <a:pt x="165" y="142"/>
                    <a:pt x="165" y="142"/>
                  </a:cubicBezTo>
                  <a:cubicBezTo>
                    <a:pt x="165" y="146"/>
                    <a:pt x="165" y="146"/>
                    <a:pt x="165" y="146"/>
                  </a:cubicBezTo>
                  <a:cubicBezTo>
                    <a:pt x="165" y="149"/>
                    <a:pt x="165" y="149"/>
                    <a:pt x="165" y="149"/>
                  </a:cubicBezTo>
                  <a:cubicBezTo>
                    <a:pt x="167" y="152"/>
                    <a:pt x="167" y="152"/>
                    <a:pt x="167" y="152"/>
                  </a:cubicBezTo>
                  <a:cubicBezTo>
                    <a:pt x="166" y="155"/>
                    <a:pt x="166" y="155"/>
                    <a:pt x="166" y="155"/>
                  </a:cubicBezTo>
                  <a:cubicBezTo>
                    <a:pt x="163" y="156"/>
                    <a:pt x="163" y="156"/>
                    <a:pt x="163" y="156"/>
                  </a:cubicBezTo>
                  <a:cubicBezTo>
                    <a:pt x="161" y="154"/>
                    <a:pt x="161" y="154"/>
                    <a:pt x="161" y="154"/>
                  </a:cubicBezTo>
                  <a:cubicBezTo>
                    <a:pt x="157" y="153"/>
                    <a:pt x="157" y="153"/>
                    <a:pt x="157" y="153"/>
                  </a:cubicBezTo>
                  <a:cubicBezTo>
                    <a:pt x="154" y="154"/>
                    <a:pt x="154" y="154"/>
                    <a:pt x="154" y="154"/>
                  </a:cubicBezTo>
                  <a:cubicBezTo>
                    <a:pt x="148" y="157"/>
                    <a:pt x="148" y="157"/>
                    <a:pt x="148" y="157"/>
                  </a:cubicBezTo>
                  <a:cubicBezTo>
                    <a:pt x="145" y="157"/>
                    <a:pt x="145" y="157"/>
                    <a:pt x="145" y="157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40" y="158"/>
                    <a:pt x="140" y="158"/>
                    <a:pt x="140" y="158"/>
                  </a:cubicBezTo>
                  <a:cubicBezTo>
                    <a:pt x="138" y="155"/>
                    <a:pt x="138" y="155"/>
                    <a:pt x="138" y="155"/>
                  </a:cubicBezTo>
                  <a:cubicBezTo>
                    <a:pt x="135" y="154"/>
                    <a:pt x="135" y="154"/>
                    <a:pt x="135" y="154"/>
                  </a:cubicBezTo>
                  <a:cubicBezTo>
                    <a:pt x="132" y="153"/>
                    <a:pt x="132" y="153"/>
                    <a:pt x="132" y="153"/>
                  </a:cubicBezTo>
                  <a:cubicBezTo>
                    <a:pt x="129" y="158"/>
                    <a:pt x="129" y="158"/>
                    <a:pt x="129" y="158"/>
                  </a:cubicBezTo>
                  <a:cubicBezTo>
                    <a:pt x="128" y="161"/>
                    <a:pt x="128" y="161"/>
                    <a:pt x="128" y="161"/>
                  </a:cubicBezTo>
                  <a:cubicBezTo>
                    <a:pt x="124" y="160"/>
                    <a:pt x="124" y="160"/>
                    <a:pt x="124" y="160"/>
                  </a:cubicBezTo>
                  <a:cubicBezTo>
                    <a:pt x="122" y="157"/>
                    <a:pt x="122" y="157"/>
                    <a:pt x="122" y="157"/>
                  </a:cubicBezTo>
                  <a:cubicBezTo>
                    <a:pt x="119" y="159"/>
                    <a:pt x="119" y="159"/>
                    <a:pt x="119" y="159"/>
                  </a:cubicBezTo>
                  <a:cubicBezTo>
                    <a:pt x="116" y="158"/>
                    <a:pt x="116" y="158"/>
                    <a:pt x="116" y="158"/>
                  </a:cubicBezTo>
                  <a:cubicBezTo>
                    <a:pt x="113" y="157"/>
                    <a:pt x="113" y="157"/>
                    <a:pt x="113" y="157"/>
                  </a:cubicBezTo>
                  <a:cubicBezTo>
                    <a:pt x="111" y="160"/>
                    <a:pt x="111" y="160"/>
                    <a:pt x="111" y="160"/>
                  </a:cubicBezTo>
                  <a:cubicBezTo>
                    <a:pt x="108" y="160"/>
                    <a:pt x="108" y="160"/>
                    <a:pt x="108" y="160"/>
                  </a:cubicBezTo>
                  <a:cubicBezTo>
                    <a:pt x="106" y="162"/>
                    <a:pt x="106" y="162"/>
                    <a:pt x="106" y="162"/>
                  </a:cubicBezTo>
                  <a:cubicBezTo>
                    <a:pt x="103" y="164"/>
                    <a:pt x="103" y="164"/>
                    <a:pt x="103" y="164"/>
                  </a:cubicBezTo>
                  <a:cubicBezTo>
                    <a:pt x="101" y="163"/>
                    <a:pt x="101" y="163"/>
                    <a:pt x="101" y="163"/>
                  </a:cubicBezTo>
                  <a:cubicBezTo>
                    <a:pt x="100" y="160"/>
                    <a:pt x="100" y="160"/>
                    <a:pt x="100" y="160"/>
                  </a:cubicBezTo>
                  <a:cubicBezTo>
                    <a:pt x="96" y="160"/>
                    <a:pt x="96" y="160"/>
                    <a:pt x="96" y="160"/>
                  </a:cubicBezTo>
                  <a:cubicBezTo>
                    <a:pt x="94" y="162"/>
                    <a:pt x="94" y="162"/>
                    <a:pt x="94" y="162"/>
                  </a:cubicBezTo>
                  <a:cubicBezTo>
                    <a:pt x="91" y="160"/>
                    <a:pt x="91" y="160"/>
                    <a:pt x="91" y="160"/>
                  </a:cubicBezTo>
                  <a:cubicBezTo>
                    <a:pt x="90" y="157"/>
                    <a:pt x="90" y="157"/>
                    <a:pt x="90" y="157"/>
                  </a:cubicBezTo>
                  <a:cubicBezTo>
                    <a:pt x="87" y="156"/>
                    <a:pt x="87" y="156"/>
                    <a:pt x="87" y="156"/>
                  </a:cubicBezTo>
                  <a:cubicBezTo>
                    <a:pt x="83" y="156"/>
                    <a:pt x="83" y="156"/>
                    <a:pt x="83" y="156"/>
                  </a:cubicBezTo>
                  <a:cubicBezTo>
                    <a:pt x="81" y="154"/>
                    <a:pt x="81" y="154"/>
                    <a:pt x="81" y="154"/>
                  </a:cubicBezTo>
                  <a:cubicBezTo>
                    <a:pt x="78" y="156"/>
                    <a:pt x="78" y="156"/>
                    <a:pt x="78" y="156"/>
                  </a:cubicBezTo>
                  <a:cubicBezTo>
                    <a:pt x="74" y="156"/>
                    <a:pt x="74" y="156"/>
                    <a:pt x="74" y="156"/>
                  </a:cubicBezTo>
                  <a:cubicBezTo>
                    <a:pt x="71" y="155"/>
                    <a:pt x="71" y="155"/>
                    <a:pt x="71" y="155"/>
                  </a:cubicBezTo>
                  <a:cubicBezTo>
                    <a:pt x="68" y="155"/>
                    <a:pt x="68" y="155"/>
                    <a:pt x="68" y="155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2" y="153"/>
                    <a:pt x="62" y="153"/>
                    <a:pt x="62" y="153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6" y="154"/>
                    <a:pt x="56" y="154"/>
                    <a:pt x="56" y="154"/>
                  </a:cubicBezTo>
                  <a:cubicBezTo>
                    <a:pt x="53" y="155"/>
                    <a:pt x="53" y="155"/>
                    <a:pt x="53" y="155"/>
                  </a:cubicBezTo>
                  <a:cubicBezTo>
                    <a:pt x="50" y="154"/>
                    <a:pt x="50" y="154"/>
                    <a:pt x="50" y="154"/>
                  </a:cubicBezTo>
                  <a:cubicBezTo>
                    <a:pt x="47" y="155"/>
                    <a:pt x="47" y="155"/>
                    <a:pt x="47" y="155"/>
                  </a:cubicBezTo>
                  <a:cubicBezTo>
                    <a:pt x="44" y="156"/>
                    <a:pt x="44" y="156"/>
                    <a:pt x="44" y="156"/>
                  </a:cubicBezTo>
                  <a:cubicBezTo>
                    <a:pt x="41" y="156"/>
                    <a:pt x="41" y="156"/>
                    <a:pt x="41" y="156"/>
                  </a:cubicBezTo>
                  <a:cubicBezTo>
                    <a:pt x="38" y="158"/>
                    <a:pt x="38" y="158"/>
                    <a:pt x="38" y="158"/>
                  </a:cubicBezTo>
                  <a:cubicBezTo>
                    <a:pt x="35" y="158"/>
                    <a:pt x="35" y="158"/>
                    <a:pt x="35" y="158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1" y="163"/>
                    <a:pt x="31" y="163"/>
                    <a:pt x="31" y="163"/>
                  </a:cubicBezTo>
                  <a:cubicBezTo>
                    <a:pt x="29" y="165"/>
                    <a:pt x="29" y="165"/>
                    <a:pt x="29" y="165"/>
                  </a:cubicBezTo>
                  <a:cubicBezTo>
                    <a:pt x="26" y="167"/>
                    <a:pt x="26" y="167"/>
                    <a:pt x="26" y="167"/>
                  </a:cubicBezTo>
                  <a:cubicBezTo>
                    <a:pt x="24" y="169"/>
                    <a:pt x="24" y="169"/>
                    <a:pt x="24" y="169"/>
                  </a:cubicBezTo>
                  <a:cubicBezTo>
                    <a:pt x="21" y="169"/>
                    <a:pt x="21" y="169"/>
                    <a:pt x="21" y="169"/>
                  </a:cubicBezTo>
                  <a:cubicBezTo>
                    <a:pt x="17" y="170"/>
                    <a:pt x="17" y="170"/>
                    <a:pt x="17" y="170"/>
                  </a:cubicBezTo>
                  <a:cubicBezTo>
                    <a:pt x="13" y="175"/>
                    <a:pt x="13" y="175"/>
                    <a:pt x="13" y="175"/>
                  </a:cubicBezTo>
                  <a:cubicBezTo>
                    <a:pt x="13" y="175"/>
                    <a:pt x="13" y="175"/>
                    <a:pt x="13" y="175"/>
                  </a:cubicBezTo>
                  <a:cubicBezTo>
                    <a:pt x="12" y="173"/>
                    <a:pt x="12" y="173"/>
                    <a:pt x="12" y="173"/>
                  </a:cubicBezTo>
                  <a:cubicBezTo>
                    <a:pt x="9" y="168"/>
                    <a:pt x="9" y="168"/>
                    <a:pt x="9" y="168"/>
                  </a:cubicBezTo>
                  <a:cubicBezTo>
                    <a:pt x="9" y="163"/>
                    <a:pt x="9" y="163"/>
                    <a:pt x="9" y="163"/>
                  </a:cubicBezTo>
                  <a:cubicBezTo>
                    <a:pt x="9" y="158"/>
                    <a:pt x="9" y="158"/>
                    <a:pt x="9" y="158"/>
                  </a:cubicBezTo>
                  <a:cubicBezTo>
                    <a:pt x="9" y="152"/>
                    <a:pt x="9" y="152"/>
                    <a:pt x="9" y="152"/>
                  </a:cubicBezTo>
                  <a:cubicBezTo>
                    <a:pt x="2" y="148"/>
                    <a:pt x="2" y="148"/>
                    <a:pt x="2" y="148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3" y="139"/>
                    <a:pt x="3" y="139"/>
                    <a:pt x="3" y="139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12" y="128"/>
                    <a:pt x="12" y="128"/>
                    <a:pt x="12" y="128"/>
                  </a:cubicBezTo>
                  <a:cubicBezTo>
                    <a:pt x="12" y="121"/>
                    <a:pt x="12" y="121"/>
                    <a:pt x="12" y="121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4" y="100"/>
                    <a:pt x="4" y="100"/>
                    <a:pt x="4" y="100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9" y="92"/>
                    <a:pt x="9" y="92"/>
                    <a:pt x="9" y="92"/>
                  </a:cubicBezTo>
                  <a:cubicBezTo>
                    <a:pt x="12" y="91"/>
                    <a:pt x="12" y="91"/>
                    <a:pt x="12" y="91"/>
                  </a:cubicBezTo>
                  <a:cubicBezTo>
                    <a:pt x="14" y="90"/>
                    <a:pt x="14" y="90"/>
                    <a:pt x="14" y="90"/>
                  </a:cubicBezTo>
                  <a:cubicBezTo>
                    <a:pt x="20" y="90"/>
                    <a:pt x="20" y="90"/>
                    <a:pt x="20" y="90"/>
                  </a:cubicBezTo>
                  <a:cubicBezTo>
                    <a:pt x="23" y="89"/>
                    <a:pt x="23" y="89"/>
                    <a:pt x="23" y="89"/>
                  </a:cubicBezTo>
                  <a:cubicBezTo>
                    <a:pt x="25" y="86"/>
                    <a:pt x="25" y="86"/>
                    <a:pt x="25" y="86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9" y="81"/>
                    <a:pt x="29" y="81"/>
                    <a:pt x="29" y="81"/>
                  </a:cubicBezTo>
                  <a:cubicBezTo>
                    <a:pt x="29" y="81"/>
                    <a:pt x="29" y="81"/>
                    <a:pt x="29" y="81"/>
                  </a:cubicBezTo>
                  <a:cubicBezTo>
                    <a:pt x="31" y="80"/>
                    <a:pt x="31" y="80"/>
                    <a:pt x="31" y="80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6" y="77"/>
                    <a:pt x="36" y="77"/>
                    <a:pt x="36" y="77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41" y="75"/>
                    <a:pt x="41" y="75"/>
                    <a:pt x="41" y="75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8" y="77"/>
                    <a:pt x="48" y="77"/>
                    <a:pt x="48" y="77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4" y="67"/>
                    <a:pt x="44" y="67"/>
                    <a:pt x="44" y="67"/>
                  </a:cubicBezTo>
                  <a:cubicBezTo>
                    <a:pt x="45" y="64"/>
                    <a:pt x="45" y="64"/>
                    <a:pt x="45" y="64"/>
                  </a:cubicBezTo>
                  <a:cubicBezTo>
                    <a:pt x="46" y="61"/>
                    <a:pt x="46" y="61"/>
                    <a:pt x="46" y="61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5" y="42"/>
                    <a:pt x="55" y="42"/>
                    <a:pt x="55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6" y="34"/>
                    <a:pt x="56" y="34"/>
                    <a:pt x="56" y="34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62" y="22"/>
                    <a:pt x="62" y="22"/>
                    <a:pt x="62" y="22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6" y="11"/>
                    <a:pt x="76" y="1"/>
                    <a:pt x="85" y="0"/>
                  </a:cubicBezTo>
                  <a:cubicBezTo>
                    <a:pt x="86" y="3"/>
                    <a:pt x="86" y="3"/>
                    <a:pt x="86" y="3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94" y="2"/>
                    <a:pt x="94" y="2"/>
                    <a:pt x="94" y="2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104" y="2"/>
                    <a:pt x="104" y="2"/>
                    <a:pt x="104" y="2"/>
                  </a:cubicBezTo>
                  <a:cubicBezTo>
                    <a:pt x="108" y="4"/>
                    <a:pt x="108" y="4"/>
                    <a:pt x="108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11"/>
                    <a:pt x="110" y="11"/>
                    <a:pt x="110" y="11"/>
                  </a:cubicBezTo>
                  <a:cubicBezTo>
                    <a:pt x="112" y="10"/>
                    <a:pt x="112" y="10"/>
                    <a:pt x="112" y="10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7" y="7"/>
                    <a:pt x="117" y="7"/>
                    <a:pt x="117" y="7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21" y="3"/>
                    <a:pt x="121" y="3"/>
                    <a:pt x="121" y="3"/>
                  </a:cubicBezTo>
                  <a:cubicBezTo>
                    <a:pt x="124" y="3"/>
                    <a:pt x="124" y="3"/>
                    <a:pt x="124" y="3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30" y="3"/>
                    <a:pt x="130" y="3"/>
                    <a:pt x="130" y="3"/>
                  </a:cubicBezTo>
                  <a:cubicBezTo>
                    <a:pt x="137" y="9"/>
                    <a:pt x="137" y="9"/>
                    <a:pt x="137" y="9"/>
                  </a:cubicBezTo>
                  <a:cubicBezTo>
                    <a:pt x="140" y="9"/>
                    <a:pt x="140" y="9"/>
                    <a:pt x="140" y="9"/>
                  </a:cubicBezTo>
                  <a:cubicBezTo>
                    <a:pt x="141" y="12"/>
                    <a:pt x="141" y="12"/>
                    <a:pt x="141" y="12"/>
                  </a:cubicBezTo>
                  <a:cubicBezTo>
                    <a:pt x="141" y="15"/>
                    <a:pt x="141" y="15"/>
                    <a:pt x="141" y="15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3" y="20"/>
                    <a:pt x="143" y="20"/>
                    <a:pt x="143" y="20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3" y="31"/>
                    <a:pt x="143" y="31"/>
                    <a:pt x="143" y="31"/>
                  </a:cubicBezTo>
                  <a:cubicBezTo>
                    <a:pt x="143" y="34"/>
                    <a:pt x="143" y="34"/>
                    <a:pt x="143" y="34"/>
                  </a:cubicBezTo>
                  <a:cubicBezTo>
                    <a:pt x="145" y="36"/>
                    <a:pt x="145" y="36"/>
                    <a:pt x="145" y="36"/>
                  </a:cubicBezTo>
                  <a:cubicBezTo>
                    <a:pt x="150" y="39"/>
                    <a:pt x="150" y="39"/>
                    <a:pt x="150" y="39"/>
                  </a:cubicBezTo>
                  <a:cubicBezTo>
                    <a:pt x="151" y="42"/>
                    <a:pt x="151" y="42"/>
                    <a:pt x="151" y="42"/>
                  </a:cubicBezTo>
                  <a:cubicBezTo>
                    <a:pt x="158" y="51"/>
                    <a:pt x="158" y="51"/>
                    <a:pt x="158" y="51"/>
                  </a:cubicBezTo>
                  <a:cubicBezTo>
                    <a:pt x="161" y="53"/>
                    <a:pt x="161" y="53"/>
                    <a:pt x="161" y="53"/>
                  </a:cubicBezTo>
                  <a:cubicBezTo>
                    <a:pt x="164" y="55"/>
                    <a:pt x="164" y="55"/>
                    <a:pt x="164" y="55"/>
                  </a:cubicBezTo>
                  <a:cubicBezTo>
                    <a:pt x="166" y="55"/>
                    <a:pt x="166" y="55"/>
                    <a:pt x="166" y="55"/>
                  </a:cubicBezTo>
                  <a:cubicBezTo>
                    <a:pt x="169" y="57"/>
                    <a:pt x="169" y="57"/>
                    <a:pt x="169" y="57"/>
                  </a:cubicBezTo>
                  <a:cubicBezTo>
                    <a:pt x="170" y="60"/>
                    <a:pt x="170" y="60"/>
                    <a:pt x="170" y="60"/>
                  </a:cubicBezTo>
                  <a:cubicBezTo>
                    <a:pt x="170" y="63"/>
                    <a:pt x="170" y="63"/>
                    <a:pt x="170" y="63"/>
                  </a:cubicBezTo>
                  <a:cubicBezTo>
                    <a:pt x="172" y="65"/>
                    <a:pt x="172" y="65"/>
                    <a:pt x="172" y="65"/>
                  </a:cubicBezTo>
                  <a:cubicBezTo>
                    <a:pt x="178" y="63"/>
                    <a:pt x="178" y="63"/>
                    <a:pt x="178" y="63"/>
                  </a:cubicBezTo>
                  <a:cubicBezTo>
                    <a:pt x="181" y="62"/>
                    <a:pt x="181" y="62"/>
                    <a:pt x="181" y="62"/>
                  </a:cubicBezTo>
                  <a:cubicBezTo>
                    <a:pt x="183" y="63"/>
                    <a:pt x="183" y="63"/>
                    <a:pt x="183" y="63"/>
                  </a:cubicBezTo>
                  <a:cubicBezTo>
                    <a:pt x="186" y="63"/>
                    <a:pt x="186" y="63"/>
                    <a:pt x="186" y="63"/>
                  </a:cubicBezTo>
                  <a:cubicBezTo>
                    <a:pt x="186" y="66"/>
                    <a:pt x="186" y="66"/>
                    <a:pt x="186" y="66"/>
                  </a:cubicBezTo>
                  <a:cubicBezTo>
                    <a:pt x="189" y="68"/>
                    <a:pt x="189" y="68"/>
                    <a:pt x="189" y="68"/>
                  </a:cubicBezTo>
                  <a:cubicBezTo>
                    <a:pt x="191" y="68"/>
                    <a:pt x="191" y="68"/>
                    <a:pt x="191" y="68"/>
                  </a:cubicBezTo>
                  <a:cubicBezTo>
                    <a:pt x="192" y="68"/>
                    <a:pt x="192" y="68"/>
                    <a:pt x="192" y="68"/>
                  </a:cubicBezTo>
                  <a:cubicBezTo>
                    <a:pt x="194" y="73"/>
                    <a:pt x="194" y="73"/>
                    <a:pt x="194" y="73"/>
                  </a:cubicBezTo>
                  <a:cubicBezTo>
                    <a:pt x="192" y="75"/>
                    <a:pt x="192" y="75"/>
                    <a:pt x="192" y="75"/>
                  </a:cubicBezTo>
                  <a:cubicBezTo>
                    <a:pt x="191" y="78"/>
                    <a:pt x="191" y="78"/>
                    <a:pt x="191" y="78"/>
                  </a:cubicBezTo>
                  <a:cubicBezTo>
                    <a:pt x="185" y="85"/>
                    <a:pt x="185" y="85"/>
                    <a:pt x="185" y="85"/>
                  </a:cubicBezTo>
                  <a:cubicBezTo>
                    <a:pt x="179" y="86"/>
                    <a:pt x="179" y="86"/>
                    <a:pt x="179" y="86"/>
                  </a:cubicBezTo>
                  <a:cubicBezTo>
                    <a:pt x="173" y="83"/>
                    <a:pt x="173" y="83"/>
                    <a:pt x="173" y="83"/>
                  </a:cubicBezTo>
                  <a:cubicBezTo>
                    <a:pt x="170" y="84"/>
                    <a:pt x="170" y="84"/>
                    <a:pt x="170" y="84"/>
                  </a:cubicBezTo>
                  <a:cubicBezTo>
                    <a:pt x="168" y="85"/>
                    <a:pt x="168" y="85"/>
                    <a:pt x="168" y="85"/>
                  </a:cubicBezTo>
                  <a:cubicBezTo>
                    <a:pt x="168" y="89"/>
                    <a:pt x="168" y="89"/>
                    <a:pt x="168" y="89"/>
                  </a:cubicBezTo>
                  <a:cubicBezTo>
                    <a:pt x="166" y="90"/>
                    <a:pt x="166" y="90"/>
                    <a:pt x="166" y="90"/>
                  </a:cubicBezTo>
                  <a:cubicBezTo>
                    <a:pt x="167" y="93"/>
                    <a:pt x="167" y="93"/>
                    <a:pt x="167" y="93"/>
                  </a:cubicBezTo>
                  <a:cubicBezTo>
                    <a:pt x="169" y="95"/>
                    <a:pt x="169" y="95"/>
                    <a:pt x="169" y="95"/>
                  </a:cubicBezTo>
                  <a:cubicBezTo>
                    <a:pt x="172" y="96"/>
                    <a:pt x="172" y="96"/>
                    <a:pt x="172" y="96"/>
                  </a:cubicBezTo>
                  <a:cubicBezTo>
                    <a:pt x="174" y="99"/>
                    <a:pt x="174" y="99"/>
                    <a:pt x="174" y="99"/>
                  </a:cubicBezTo>
                  <a:cubicBezTo>
                    <a:pt x="173" y="102"/>
                    <a:pt x="173" y="102"/>
                    <a:pt x="173" y="102"/>
                  </a:cubicBezTo>
                  <a:cubicBezTo>
                    <a:pt x="176" y="104"/>
                    <a:pt x="176" y="104"/>
                    <a:pt x="176" y="104"/>
                  </a:cubicBezTo>
                  <a:cubicBezTo>
                    <a:pt x="176" y="107"/>
                    <a:pt x="176" y="107"/>
                    <a:pt x="176" y="107"/>
                  </a:cubicBezTo>
                  <a:cubicBezTo>
                    <a:pt x="179" y="108"/>
                    <a:pt x="179" y="108"/>
                    <a:pt x="179" y="108"/>
                  </a:cubicBezTo>
                  <a:cubicBezTo>
                    <a:pt x="181" y="110"/>
                    <a:pt x="181" y="110"/>
                    <a:pt x="181" y="110"/>
                  </a:cubicBezTo>
                  <a:cubicBezTo>
                    <a:pt x="181" y="113"/>
                    <a:pt x="181" y="113"/>
                    <a:pt x="181" y="113"/>
                  </a:cubicBezTo>
                  <a:lnTo>
                    <a:pt x="185" y="121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40" name="Freeform 112"/>
            <p:cNvSpPr>
              <a:spLocks noChangeAspect="1"/>
            </p:cNvSpPr>
            <p:nvPr/>
          </p:nvSpPr>
          <p:spPr bwMode="auto">
            <a:xfrm>
              <a:off x="4015" y="2685"/>
              <a:ext cx="78" cy="40"/>
            </a:xfrm>
            <a:custGeom>
              <a:avLst/>
              <a:gdLst>
                <a:gd name="T0" fmla="*/ 662 w 63"/>
                <a:gd name="T1" fmla="*/ 221 h 33"/>
                <a:gd name="T2" fmla="*/ 305 w 63"/>
                <a:gd name="T3" fmla="*/ 270 h 33"/>
                <a:gd name="T4" fmla="*/ 0 w 63"/>
                <a:gd name="T5" fmla="*/ 247 h 33"/>
                <a:gd name="T6" fmla="*/ 0 w 63"/>
                <a:gd name="T7" fmla="*/ 235 h 33"/>
                <a:gd name="T8" fmla="*/ 40 w 63"/>
                <a:gd name="T9" fmla="*/ 204 h 33"/>
                <a:gd name="T10" fmla="*/ 40 w 63"/>
                <a:gd name="T11" fmla="*/ 194 h 33"/>
                <a:gd name="T12" fmla="*/ 50 w 63"/>
                <a:gd name="T13" fmla="*/ 184 h 33"/>
                <a:gd name="T14" fmla="*/ 50 w 63"/>
                <a:gd name="T15" fmla="*/ 168 h 33"/>
                <a:gd name="T16" fmla="*/ 62 w 63"/>
                <a:gd name="T17" fmla="*/ 152 h 33"/>
                <a:gd name="T18" fmla="*/ 62 w 63"/>
                <a:gd name="T19" fmla="*/ 115 h 33"/>
                <a:gd name="T20" fmla="*/ 77 w 63"/>
                <a:gd name="T21" fmla="*/ 90 h 33"/>
                <a:gd name="T22" fmla="*/ 109 w 63"/>
                <a:gd name="T23" fmla="*/ 90 h 33"/>
                <a:gd name="T24" fmla="*/ 167 w 63"/>
                <a:gd name="T25" fmla="*/ 90 h 33"/>
                <a:gd name="T26" fmla="*/ 184 w 63"/>
                <a:gd name="T27" fmla="*/ 70 h 33"/>
                <a:gd name="T28" fmla="*/ 207 w 63"/>
                <a:gd name="T29" fmla="*/ 70 h 33"/>
                <a:gd name="T30" fmla="*/ 208 w 63"/>
                <a:gd name="T31" fmla="*/ 90 h 33"/>
                <a:gd name="T32" fmla="*/ 239 w 63"/>
                <a:gd name="T33" fmla="*/ 85 h 33"/>
                <a:gd name="T34" fmla="*/ 277 w 63"/>
                <a:gd name="T35" fmla="*/ 103 h 33"/>
                <a:gd name="T36" fmla="*/ 317 w 63"/>
                <a:gd name="T37" fmla="*/ 90 h 33"/>
                <a:gd name="T38" fmla="*/ 317 w 63"/>
                <a:gd name="T39" fmla="*/ 70 h 33"/>
                <a:gd name="T40" fmla="*/ 317 w 63"/>
                <a:gd name="T41" fmla="*/ 2 h 33"/>
                <a:gd name="T42" fmla="*/ 319 w 63"/>
                <a:gd name="T43" fmla="*/ 1 h 33"/>
                <a:gd name="T44" fmla="*/ 319 w 63"/>
                <a:gd name="T45" fmla="*/ 1 h 33"/>
                <a:gd name="T46" fmla="*/ 353 w 63"/>
                <a:gd name="T47" fmla="*/ 0 h 33"/>
                <a:gd name="T48" fmla="*/ 378 w 63"/>
                <a:gd name="T49" fmla="*/ 2 h 33"/>
                <a:gd name="T50" fmla="*/ 399 w 63"/>
                <a:gd name="T51" fmla="*/ 27 h 33"/>
                <a:gd name="T52" fmla="*/ 437 w 63"/>
                <a:gd name="T53" fmla="*/ 40 h 33"/>
                <a:gd name="T54" fmla="*/ 462 w 63"/>
                <a:gd name="T55" fmla="*/ 40 h 33"/>
                <a:gd name="T56" fmla="*/ 489 w 63"/>
                <a:gd name="T57" fmla="*/ 40 h 33"/>
                <a:gd name="T58" fmla="*/ 526 w 63"/>
                <a:gd name="T59" fmla="*/ 48 h 33"/>
                <a:gd name="T60" fmla="*/ 561 w 63"/>
                <a:gd name="T61" fmla="*/ 40 h 33"/>
                <a:gd name="T62" fmla="*/ 579 w 63"/>
                <a:gd name="T63" fmla="*/ 33 h 33"/>
                <a:gd name="T64" fmla="*/ 612 w 63"/>
                <a:gd name="T65" fmla="*/ 48 h 33"/>
                <a:gd name="T66" fmla="*/ 651 w 63"/>
                <a:gd name="T67" fmla="*/ 90 h 33"/>
                <a:gd name="T68" fmla="*/ 662 w 63"/>
                <a:gd name="T69" fmla="*/ 109 h 33"/>
                <a:gd name="T70" fmla="*/ 662 w 63"/>
                <a:gd name="T71" fmla="*/ 221 h 3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33"/>
                <a:gd name="T110" fmla="*/ 63 w 63"/>
                <a:gd name="T111" fmla="*/ 33 h 3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33">
                  <a:moveTo>
                    <a:pt x="63" y="26"/>
                  </a:moveTo>
                  <a:cubicBezTo>
                    <a:pt x="47" y="30"/>
                    <a:pt x="47" y="33"/>
                    <a:pt x="29" y="33"/>
                  </a:cubicBezTo>
                  <a:cubicBezTo>
                    <a:pt x="22" y="33"/>
                    <a:pt x="6" y="32"/>
                    <a:pt x="0" y="30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7" y="5"/>
                    <a:pt x="47" y="5"/>
                    <a:pt x="47" y="5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3" y="5"/>
                    <a:pt x="53" y="5"/>
                    <a:pt x="53" y="5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62" y="11"/>
                    <a:pt x="62" y="11"/>
                    <a:pt x="62" y="11"/>
                  </a:cubicBezTo>
                  <a:cubicBezTo>
                    <a:pt x="63" y="13"/>
                    <a:pt x="63" y="13"/>
                    <a:pt x="63" y="13"/>
                  </a:cubicBezTo>
                  <a:cubicBezTo>
                    <a:pt x="62" y="23"/>
                    <a:pt x="61" y="15"/>
                    <a:pt x="63" y="26"/>
                  </a:cubicBezTo>
                  <a:close/>
                </a:path>
              </a:pathLst>
            </a:custGeom>
            <a:solidFill>
              <a:srgbClr val="D1D2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41" name="Freeform 113"/>
            <p:cNvSpPr>
              <a:spLocks noChangeAspect="1"/>
            </p:cNvSpPr>
            <p:nvPr/>
          </p:nvSpPr>
          <p:spPr bwMode="auto">
            <a:xfrm>
              <a:off x="4015" y="2685"/>
              <a:ext cx="78" cy="40"/>
            </a:xfrm>
            <a:custGeom>
              <a:avLst/>
              <a:gdLst>
                <a:gd name="T0" fmla="*/ 662 w 63"/>
                <a:gd name="T1" fmla="*/ 221 h 33"/>
                <a:gd name="T2" fmla="*/ 305 w 63"/>
                <a:gd name="T3" fmla="*/ 270 h 33"/>
                <a:gd name="T4" fmla="*/ 0 w 63"/>
                <a:gd name="T5" fmla="*/ 247 h 33"/>
                <a:gd name="T6" fmla="*/ 0 w 63"/>
                <a:gd name="T7" fmla="*/ 235 h 33"/>
                <a:gd name="T8" fmla="*/ 40 w 63"/>
                <a:gd name="T9" fmla="*/ 204 h 33"/>
                <a:gd name="T10" fmla="*/ 40 w 63"/>
                <a:gd name="T11" fmla="*/ 194 h 33"/>
                <a:gd name="T12" fmla="*/ 50 w 63"/>
                <a:gd name="T13" fmla="*/ 184 h 33"/>
                <a:gd name="T14" fmla="*/ 50 w 63"/>
                <a:gd name="T15" fmla="*/ 168 h 33"/>
                <a:gd name="T16" fmla="*/ 62 w 63"/>
                <a:gd name="T17" fmla="*/ 152 h 33"/>
                <a:gd name="T18" fmla="*/ 62 w 63"/>
                <a:gd name="T19" fmla="*/ 115 h 33"/>
                <a:gd name="T20" fmla="*/ 77 w 63"/>
                <a:gd name="T21" fmla="*/ 90 h 33"/>
                <a:gd name="T22" fmla="*/ 109 w 63"/>
                <a:gd name="T23" fmla="*/ 90 h 33"/>
                <a:gd name="T24" fmla="*/ 167 w 63"/>
                <a:gd name="T25" fmla="*/ 90 h 33"/>
                <a:gd name="T26" fmla="*/ 184 w 63"/>
                <a:gd name="T27" fmla="*/ 70 h 33"/>
                <a:gd name="T28" fmla="*/ 207 w 63"/>
                <a:gd name="T29" fmla="*/ 70 h 33"/>
                <a:gd name="T30" fmla="*/ 208 w 63"/>
                <a:gd name="T31" fmla="*/ 90 h 33"/>
                <a:gd name="T32" fmla="*/ 239 w 63"/>
                <a:gd name="T33" fmla="*/ 85 h 33"/>
                <a:gd name="T34" fmla="*/ 277 w 63"/>
                <a:gd name="T35" fmla="*/ 103 h 33"/>
                <a:gd name="T36" fmla="*/ 317 w 63"/>
                <a:gd name="T37" fmla="*/ 90 h 33"/>
                <a:gd name="T38" fmla="*/ 317 w 63"/>
                <a:gd name="T39" fmla="*/ 70 h 33"/>
                <a:gd name="T40" fmla="*/ 317 w 63"/>
                <a:gd name="T41" fmla="*/ 2 h 33"/>
                <a:gd name="T42" fmla="*/ 319 w 63"/>
                <a:gd name="T43" fmla="*/ 1 h 33"/>
                <a:gd name="T44" fmla="*/ 319 w 63"/>
                <a:gd name="T45" fmla="*/ 1 h 33"/>
                <a:gd name="T46" fmla="*/ 353 w 63"/>
                <a:gd name="T47" fmla="*/ 0 h 33"/>
                <a:gd name="T48" fmla="*/ 378 w 63"/>
                <a:gd name="T49" fmla="*/ 2 h 33"/>
                <a:gd name="T50" fmla="*/ 399 w 63"/>
                <a:gd name="T51" fmla="*/ 27 h 33"/>
                <a:gd name="T52" fmla="*/ 437 w 63"/>
                <a:gd name="T53" fmla="*/ 40 h 33"/>
                <a:gd name="T54" fmla="*/ 462 w 63"/>
                <a:gd name="T55" fmla="*/ 40 h 33"/>
                <a:gd name="T56" fmla="*/ 489 w 63"/>
                <a:gd name="T57" fmla="*/ 40 h 33"/>
                <a:gd name="T58" fmla="*/ 526 w 63"/>
                <a:gd name="T59" fmla="*/ 48 h 33"/>
                <a:gd name="T60" fmla="*/ 561 w 63"/>
                <a:gd name="T61" fmla="*/ 40 h 33"/>
                <a:gd name="T62" fmla="*/ 579 w 63"/>
                <a:gd name="T63" fmla="*/ 33 h 33"/>
                <a:gd name="T64" fmla="*/ 612 w 63"/>
                <a:gd name="T65" fmla="*/ 48 h 33"/>
                <a:gd name="T66" fmla="*/ 651 w 63"/>
                <a:gd name="T67" fmla="*/ 90 h 33"/>
                <a:gd name="T68" fmla="*/ 662 w 63"/>
                <a:gd name="T69" fmla="*/ 109 h 33"/>
                <a:gd name="T70" fmla="*/ 662 w 63"/>
                <a:gd name="T71" fmla="*/ 221 h 3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33"/>
                <a:gd name="T110" fmla="*/ 63 w 63"/>
                <a:gd name="T111" fmla="*/ 33 h 3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33">
                  <a:moveTo>
                    <a:pt x="63" y="26"/>
                  </a:moveTo>
                  <a:cubicBezTo>
                    <a:pt x="47" y="30"/>
                    <a:pt x="47" y="33"/>
                    <a:pt x="29" y="33"/>
                  </a:cubicBezTo>
                  <a:cubicBezTo>
                    <a:pt x="22" y="33"/>
                    <a:pt x="6" y="32"/>
                    <a:pt x="0" y="30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7" y="5"/>
                    <a:pt x="47" y="5"/>
                    <a:pt x="47" y="5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3" y="5"/>
                    <a:pt x="53" y="5"/>
                    <a:pt x="53" y="5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62" y="11"/>
                    <a:pt x="62" y="11"/>
                    <a:pt x="62" y="11"/>
                  </a:cubicBezTo>
                  <a:cubicBezTo>
                    <a:pt x="63" y="13"/>
                    <a:pt x="63" y="13"/>
                    <a:pt x="63" y="13"/>
                  </a:cubicBezTo>
                  <a:cubicBezTo>
                    <a:pt x="62" y="23"/>
                    <a:pt x="61" y="15"/>
                    <a:pt x="63" y="2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42" name="Freeform 114"/>
            <p:cNvSpPr>
              <a:spLocks noChangeAspect="1"/>
            </p:cNvSpPr>
            <p:nvPr/>
          </p:nvSpPr>
          <p:spPr bwMode="auto">
            <a:xfrm>
              <a:off x="4239" y="2949"/>
              <a:ext cx="109" cy="128"/>
            </a:xfrm>
            <a:custGeom>
              <a:avLst/>
              <a:gdLst>
                <a:gd name="T0" fmla="*/ 534 w 89"/>
                <a:gd name="T1" fmla="*/ 1024 h 104"/>
                <a:gd name="T2" fmla="*/ 527 w 89"/>
                <a:gd name="T3" fmla="*/ 1004 h 104"/>
                <a:gd name="T4" fmla="*/ 490 w 89"/>
                <a:gd name="T5" fmla="*/ 980 h 104"/>
                <a:gd name="T6" fmla="*/ 449 w 89"/>
                <a:gd name="T7" fmla="*/ 987 h 104"/>
                <a:gd name="T8" fmla="*/ 445 w 89"/>
                <a:gd name="T9" fmla="*/ 964 h 104"/>
                <a:gd name="T10" fmla="*/ 441 w 89"/>
                <a:gd name="T11" fmla="*/ 897 h 104"/>
                <a:gd name="T12" fmla="*/ 430 w 89"/>
                <a:gd name="T13" fmla="*/ 865 h 104"/>
                <a:gd name="T14" fmla="*/ 403 w 89"/>
                <a:gd name="T15" fmla="*/ 816 h 104"/>
                <a:gd name="T16" fmla="*/ 403 w 89"/>
                <a:gd name="T17" fmla="*/ 729 h 104"/>
                <a:gd name="T18" fmla="*/ 381 w 89"/>
                <a:gd name="T19" fmla="*/ 652 h 104"/>
                <a:gd name="T20" fmla="*/ 334 w 89"/>
                <a:gd name="T21" fmla="*/ 540 h 104"/>
                <a:gd name="T22" fmla="*/ 294 w 89"/>
                <a:gd name="T23" fmla="*/ 458 h 104"/>
                <a:gd name="T24" fmla="*/ 209 w 89"/>
                <a:gd name="T25" fmla="*/ 388 h 104"/>
                <a:gd name="T26" fmla="*/ 162 w 89"/>
                <a:gd name="T27" fmla="*/ 302 h 104"/>
                <a:gd name="T28" fmla="*/ 132 w 89"/>
                <a:gd name="T29" fmla="*/ 242 h 104"/>
                <a:gd name="T30" fmla="*/ 89 w 89"/>
                <a:gd name="T31" fmla="*/ 180 h 104"/>
                <a:gd name="T32" fmla="*/ 29 w 89"/>
                <a:gd name="T33" fmla="*/ 143 h 104"/>
                <a:gd name="T34" fmla="*/ 0 w 89"/>
                <a:gd name="T35" fmla="*/ 132 h 104"/>
                <a:gd name="T36" fmla="*/ 0 w 89"/>
                <a:gd name="T37" fmla="*/ 132 h 104"/>
                <a:gd name="T38" fmla="*/ 29 w 89"/>
                <a:gd name="T39" fmla="*/ 90 h 104"/>
                <a:gd name="T40" fmla="*/ 272 w 89"/>
                <a:gd name="T41" fmla="*/ 90 h 104"/>
                <a:gd name="T42" fmla="*/ 501 w 89"/>
                <a:gd name="T43" fmla="*/ 137 h 104"/>
                <a:gd name="T44" fmla="*/ 540 w 89"/>
                <a:gd name="T45" fmla="*/ 132 h 104"/>
                <a:gd name="T46" fmla="*/ 550 w 89"/>
                <a:gd name="T47" fmla="*/ 143 h 104"/>
                <a:gd name="T48" fmla="*/ 572 w 89"/>
                <a:gd name="T49" fmla="*/ 180 h 104"/>
                <a:gd name="T50" fmla="*/ 572 w 89"/>
                <a:gd name="T51" fmla="*/ 217 h 104"/>
                <a:gd name="T52" fmla="*/ 578 w 89"/>
                <a:gd name="T53" fmla="*/ 245 h 104"/>
                <a:gd name="T54" fmla="*/ 578 w 89"/>
                <a:gd name="T55" fmla="*/ 282 h 104"/>
                <a:gd name="T56" fmla="*/ 605 w 89"/>
                <a:gd name="T57" fmla="*/ 302 h 104"/>
                <a:gd name="T58" fmla="*/ 614 w 89"/>
                <a:gd name="T59" fmla="*/ 329 h 104"/>
                <a:gd name="T60" fmla="*/ 654 w 89"/>
                <a:gd name="T61" fmla="*/ 329 h 104"/>
                <a:gd name="T62" fmla="*/ 667 w 89"/>
                <a:gd name="T63" fmla="*/ 347 h 104"/>
                <a:gd name="T64" fmla="*/ 667 w 89"/>
                <a:gd name="T65" fmla="*/ 389 h 104"/>
                <a:gd name="T66" fmla="*/ 701 w 89"/>
                <a:gd name="T67" fmla="*/ 420 h 104"/>
                <a:gd name="T68" fmla="*/ 708 w 89"/>
                <a:gd name="T69" fmla="*/ 439 h 104"/>
                <a:gd name="T70" fmla="*/ 741 w 89"/>
                <a:gd name="T71" fmla="*/ 458 h 104"/>
                <a:gd name="T72" fmla="*/ 772 w 89"/>
                <a:gd name="T73" fmla="*/ 458 h 104"/>
                <a:gd name="T74" fmla="*/ 801 w 89"/>
                <a:gd name="T75" fmla="*/ 498 h 104"/>
                <a:gd name="T76" fmla="*/ 810 w 89"/>
                <a:gd name="T77" fmla="*/ 517 h 104"/>
                <a:gd name="T78" fmla="*/ 810 w 89"/>
                <a:gd name="T79" fmla="*/ 556 h 104"/>
                <a:gd name="T80" fmla="*/ 825 w 89"/>
                <a:gd name="T81" fmla="*/ 590 h 104"/>
                <a:gd name="T82" fmla="*/ 817 w 89"/>
                <a:gd name="T83" fmla="*/ 619 h 104"/>
                <a:gd name="T84" fmla="*/ 801 w 89"/>
                <a:gd name="T85" fmla="*/ 647 h 104"/>
                <a:gd name="T86" fmla="*/ 752 w 89"/>
                <a:gd name="T87" fmla="*/ 636 h 104"/>
                <a:gd name="T88" fmla="*/ 739 w 89"/>
                <a:gd name="T89" fmla="*/ 647 h 104"/>
                <a:gd name="T90" fmla="*/ 701 w 89"/>
                <a:gd name="T91" fmla="*/ 636 h 104"/>
                <a:gd name="T92" fmla="*/ 674 w 89"/>
                <a:gd name="T93" fmla="*/ 665 h 104"/>
                <a:gd name="T94" fmla="*/ 654 w 89"/>
                <a:gd name="T95" fmla="*/ 636 h 104"/>
                <a:gd name="T96" fmla="*/ 614 w 89"/>
                <a:gd name="T97" fmla="*/ 652 h 104"/>
                <a:gd name="T98" fmla="*/ 612 w 89"/>
                <a:gd name="T99" fmla="*/ 694 h 104"/>
                <a:gd name="T100" fmla="*/ 612 w 89"/>
                <a:gd name="T101" fmla="*/ 729 h 104"/>
                <a:gd name="T102" fmla="*/ 614 w 89"/>
                <a:gd name="T103" fmla="*/ 762 h 104"/>
                <a:gd name="T104" fmla="*/ 614 w 89"/>
                <a:gd name="T105" fmla="*/ 802 h 104"/>
                <a:gd name="T106" fmla="*/ 600 w 89"/>
                <a:gd name="T107" fmla="*/ 818 h 104"/>
                <a:gd name="T108" fmla="*/ 578 w 89"/>
                <a:gd name="T109" fmla="*/ 854 h 104"/>
                <a:gd name="T110" fmla="*/ 583 w 89"/>
                <a:gd name="T111" fmla="*/ 891 h 104"/>
                <a:gd name="T112" fmla="*/ 550 w 89"/>
                <a:gd name="T113" fmla="*/ 906 h 104"/>
                <a:gd name="T114" fmla="*/ 545 w 89"/>
                <a:gd name="T115" fmla="*/ 951 h 104"/>
                <a:gd name="T116" fmla="*/ 545 w 89"/>
                <a:gd name="T117" fmla="*/ 980 h 104"/>
                <a:gd name="T118" fmla="*/ 534 w 89"/>
                <a:gd name="T119" fmla="*/ 1024 h 1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9"/>
                <a:gd name="T181" fmla="*/ 0 h 104"/>
                <a:gd name="T182" fmla="*/ 89 w 89"/>
                <a:gd name="T183" fmla="*/ 104 h 1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9" h="104">
                  <a:moveTo>
                    <a:pt x="57" y="104"/>
                  </a:moveTo>
                  <a:cubicBezTo>
                    <a:pt x="56" y="102"/>
                    <a:pt x="56" y="102"/>
                    <a:pt x="56" y="102"/>
                  </a:cubicBezTo>
                  <a:cubicBezTo>
                    <a:pt x="52" y="100"/>
                    <a:pt x="52" y="100"/>
                    <a:pt x="52" y="100"/>
                  </a:cubicBezTo>
                  <a:cubicBezTo>
                    <a:pt x="49" y="101"/>
                    <a:pt x="49" y="101"/>
                    <a:pt x="49" y="101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47" y="92"/>
                    <a:pt x="47" y="92"/>
                    <a:pt x="47" y="92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5" y="10"/>
                    <a:pt x="12" y="0"/>
                    <a:pt x="29" y="9"/>
                  </a:cubicBezTo>
                  <a:cubicBezTo>
                    <a:pt x="42" y="20"/>
                    <a:pt x="41" y="3"/>
                    <a:pt x="55" y="14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7" y="33"/>
                    <a:pt x="67" y="33"/>
                    <a:pt x="67" y="33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2" y="36"/>
                    <a:pt x="72" y="36"/>
                    <a:pt x="72" y="36"/>
                  </a:cubicBezTo>
                  <a:cubicBezTo>
                    <a:pt x="72" y="40"/>
                    <a:pt x="72" y="40"/>
                    <a:pt x="72" y="40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76" y="45"/>
                    <a:pt x="76" y="45"/>
                    <a:pt x="76" y="45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3" y="47"/>
                    <a:pt x="83" y="47"/>
                    <a:pt x="83" y="47"/>
                  </a:cubicBezTo>
                  <a:cubicBezTo>
                    <a:pt x="86" y="50"/>
                    <a:pt x="86" y="50"/>
                    <a:pt x="86" y="50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88" y="63"/>
                    <a:pt x="88" y="63"/>
                    <a:pt x="88" y="63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2" y="65"/>
                    <a:pt x="82" y="65"/>
                    <a:pt x="82" y="65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5" y="65"/>
                    <a:pt x="75" y="65"/>
                    <a:pt x="75" y="65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5"/>
                    <a:pt x="66" y="75"/>
                    <a:pt x="66" y="75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67" y="82"/>
                    <a:pt x="67" y="82"/>
                    <a:pt x="67" y="82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2" y="87"/>
                    <a:pt x="62" y="87"/>
                    <a:pt x="62" y="87"/>
                  </a:cubicBezTo>
                  <a:cubicBezTo>
                    <a:pt x="63" y="90"/>
                    <a:pt x="63" y="90"/>
                    <a:pt x="63" y="90"/>
                  </a:cubicBezTo>
                  <a:cubicBezTo>
                    <a:pt x="60" y="93"/>
                    <a:pt x="60" y="93"/>
                    <a:pt x="60" y="93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9" y="100"/>
                    <a:pt x="59" y="100"/>
                    <a:pt x="59" y="100"/>
                  </a:cubicBezTo>
                  <a:lnTo>
                    <a:pt x="57" y="10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43" name="Freeform 115"/>
            <p:cNvSpPr>
              <a:spLocks noChangeAspect="1"/>
            </p:cNvSpPr>
            <p:nvPr/>
          </p:nvSpPr>
          <p:spPr bwMode="auto">
            <a:xfrm>
              <a:off x="4239" y="2949"/>
              <a:ext cx="109" cy="128"/>
            </a:xfrm>
            <a:custGeom>
              <a:avLst/>
              <a:gdLst>
                <a:gd name="T0" fmla="*/ 534 w 89"/>
                <a:gd name="T1" fmla="*/ 1024 h 104"/>
                <a:gd name="T2" fmla="*/ 527 w 89"/>
                <a:gd name="T3" fmla="*/ 1004 h 104"/>
                <a:gd name="T4" fmla="*/ 490 w 89"/>
                <a:gd name="T5" fmla="*/ 980 h 104"/>
                <a:gd name="T6" fmla="*/ 449 w 89"/>
                <a:gd name="T7" fmla="*/ 987 h 104"/>
                <a:gd name="T8" fmla="*/ 445 w 89"/>
                <a:gd name="T9" fmla="*/ 964 h 104"/>
                <a:gd name="T10" fmla="*/ 441 w 89"/>
                <a:gd name="T11" fmla="*/ 897 h 104"/>
                <a:gd name="T12" fmla="*/ 430 w 89"/>
                <a:gd name="T13" fmla="*/ 865 h 104"/>
                <a:gd name="T14" fmla="*/ 403 w 89"/>
                <a:gd name="T15" fmla="*/ 816 h 104"/>
                <a:gd name="T16" fmla="*/ 403 w 89"/>
                <a:gd name="T17" fmla="*/ 729 h 104"/>
                <a:gd name="T18" fmla="*/ 381 w 89"/>
                <a:gd name="T19" fmla="*/ 652 h 104"/>
                <a:gd name="T20" fmla="*/ 334 w 89"/>
                <a:gd name="T21" fmla="*/ 540 h 104"/>
                <a:gd name="T22" fmla="*/ 294 w 89"/>
                <a:gd name="T23" fmla="*/ 458 h 104"/>
                <a:gd name="T24" fmla="*/ 209 w 89"/>
                <a:gd name="T25" fmla="*/ 388 h 104"/>
                <a:gd name="T26" fmla="*/ 162 w 89"/>
                <a:gd name="T27" fmla="*/ 302 h 104"/>
                <a:gd name="T28" fmla="*/ 132 w 89"/>
                <a:gd name="T29" fmla="*/ 242 h 104"/>
                <a:gd name="T30" fmla="*/ 89 w 89"/>
                <a:gd name="T31" fmla="*/ 180 h 104"/>
                <a:gd name="T32" fmla="*/ 29 w 89"/>
                <a:gd name="T33" fmla="*/ 143 h 104"/>
                <a:gd name="T34" fmla="*/ 0 w 89"/>
                <a:gd name="T35" fmla="*/ 132 h 104"/>
                <a:gd name="T36" fmla="*/ 0 w 89"/>
                <a:gd name="T37" fmla="*/ 132 h 104"/>
                <a:gd name="T38" fmla="*/ 29 w 89"/>
                <a:gd name="T39" fmla="*/ 90 h 104"/>
                <a:gd name="T40" fmla="*/ 272 w 89"/>
                <a:gd name="T41" fmla="*/ 90 h 104"/>
                <a:gd name="T42" fmla="*/ 501 w 89"/>
                <a:gd name="T43" fmla="*/ 137 h 104"/>
                <a:gd name="T44" fmla="*/ 540 w 89"/>
                <a:gd name="T45" fmla="*/ 132 h 104"/>
                <a:gd name="T46" fmla="*/ 550 w 89"/>
                <a:gd name="T47" fmla="*/ 143 h 104"/>
                <a:gd name="T48" fmla="*/ 572 w 89"/>
                <a:gd name="T49" fmla="*/ 180 h 104"/>
                <a:gd name="T50" fmla="*/ 572 w 89"/>
                <a:gd name="T51" fmla="*/ 217 h 104"/>
                <a:gd name="T52" fmla="*/ 578 w 89"/>
                <a:gd name="T53" fmla="*/ 245 h 104"/>
                <a:gd name="T54" fmla="*/ 578 w 89"/>
                <a:gd name="T55" fmla="*/ 282 h 104"/>
                <a:gd name="T56" fmla="*/ 605 w 89"/>
                <a:gd name="T57" fmla="*/ 302 h 104"/>
                <a:gd name="T58" fmla="*/ 614 w 89"/>
                <a:gd name="T59" fmla="*/ 329 h 104"/>
                <a:gd name="T60" fmla="*/ 654 w 89"/>
                <a:gd name="T61" fmla="*/ 329 h 104"/>
                <a:gd name="T62" fmla="*/ 667 w 89"/>
                <a:gd name="T63" fmla="*/ 347 h 104"/>
                <a:gd name="T64" fmla="*/ 667 w 89"/>
                <a:gd name="T65" fmla="*/ 389 h 104"/>
                <a:gd name="T66" fmla="*/ 701 w 89"/>
                <a:gd name="T67" fmla="*/ 420 h 104"/>
                <a:gd name="T68" fmla="*/ 708 w 89"/>
                <a:gd name="T69" fmla="*/ 439 h 104"/>
                <a:gd name="T70" fmla="*/ 741 w 89"/>
                <a:gd name="T71" fmla="*/ 458 h 104"/>
                <a:gd name="T72" fmla="*/ 772 w 89"/>
                <a:gd name="T73" fmla="*/ 458 h 104"/>
                <a:gd name="T74" fmla="*/ 801 w 89"/>
                <a:gd name="T75" fmla="*/ 498 h 104"/>
                <a:gd name="T76" fmla="*/ 810 w 89"/>
                <a:gd name="T77" fmla="*/ 517 h 104"/>
                <a:gd name="T78" fmla="*/ 810 w 89"/>
                <a:gd name="T79" fmla="*/ 556 h 104"/>
                <a:gd name="T80" fmla="*/ 825 w 89"/>
                <a:gd name="T81" fmla="*/ 590 h 104"/>
                <a:gd name="T82" fmla="*/ 817 w 89"/>
                <a:gd name="T83" fmla="*/ 619 h 104"/>
                <a:gd name="T84" fmla="*/ 801 w 89"/>
                <a:gd name="T85" fmla="*/ 647 h 104"/>
                <a:gd name="T86" fmla="*/ 752 w 89"/>
                <a:gd name="T87" fmla="*/ 636 h 104"/>
                <a:gd name="T88" fmla="*/ 739 w 89"/>
                <a:gd name="T89" fmla="*/ 647 h 104"/>
                <a:gd name="T90" fmla="*/ 701 w 89"/>
                <a:gd name="T91" fmla="*/ 636 h 104"/>
                <a:gd name="T92" fmla="*/ 674 w 89"/>
                <a:gd name="T93" fmla="*/ 665 h 104"/>
                <a:gd name="T94" fmla="*/ 654 w 89"/>
                <a:gd name="T95" fmla="*/ 636 h 104"/>
                <a:gd name="T96" fmla="*/ 614 w 89"/>
                <a:gd name="T97" fmla="*/ 652 h 104"/>
                <a:gd name="T98" fmla="*/ 612 w 89"/>
                <a:gd name="T99" fmla="*/ 694 h 104"/>
                <a:gd name="T100" fmla="*/ 612 w 89"/>
                <a:gd name="T101" fmla="*/ 729 h 104"/>
                <a:gd name="T102" fmla="*/ 614 w 89"/>
                <a:gd name="T103" fmla="*/ 762 h 104"/>
                <a:gd name="T104" fmla="*/ 614 w 89"/>
                <a:gd name="T105" fmla="*/ 802 h 104"/>
                <a:gd name="T106" fmla="*/ 600 w 89"/>
                <a:gd name="T107" fmla="*/ 818 h 104"/>
                <a:gd name="T108" fmla="*/ 578 w 89"/>
                <a:gd name="T109" fmla="*/ 854 h 104"/>
                <a:gd name="T110" fmla="*/ 583 w 89"/>
                <a:gd name="T111" fmla="*/ 891 h 104"/>
                <a:gd name="T112" fmla="*/ 550 w 89"/>
                <a:gd name="T113" fmla="*/ 906 h 104"/>
                <a:gd name="T114" fmla="*/ 545 w 89"/>
                <a:gd name="T115" fmla="*/ 951 h 104"/>
                <a:gd name="T116" fmla="*/ 545 w 89"/>
                <a:gd name="T117" fmla="*/ 980 h 104"/>
                <a:gd name="T118" fmla="*/ 534 w 89"/>
                <a:gd name="T119" fmla="*/ 1024 h 1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9"/>
                <a:gd name="T181" fmla="*/ 0 h 104"/>
                <a:gd name="T182" fmla="*/ 89 w 89"/>
                <a:gd name="T183" fmla="*/ 104 h 1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9" h="104">
                  <a:moveTo>
                    <a:pt x="57" y="104"/>
                  </a:moveTo>
                  <a:cubicBezTo>
                    <a:pt x="56" y="102"/>
                    <a:pt x="56" y="102"/>
                    <a:pt x="56" y="102"/>
                  </a:cubicBezTo>
                  <a:cubicBezTo>
                    <a:pt x="52" y="100"/>
                    <a:pt x="52" y="100"/>
                    <a:pt x="52" y="100"/>
                  </a:cubicBezTo>
                  <a:cubicBezTo>
                    <a:pt x="49" y="101"/>
                    <a:pt x="49" y="101"/>
                    <a:pt x="49" y="101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47" y="92"/>
                    <a:pt x="47" y="92"/>
                    <a:pt x="47" y="92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5" y="10"/>
                    <a:pt x="12" y="0"/>
                    <a:pt x="29" y="9"/>
                  </a:cubicBezTo>
                  <a:cubicBezTo>
                    <a:pt x="42" y="20"/>
                    <a:pt x="41" y="3"/>
                    <a:pt x="55" y="14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7" y="33"/>
                    <a:pt x="67" y="33"/>
                    <a:pt x="67" y="33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2" y="36"/>
                    <a:pt x="72" y="36"/>
                    <a:pt x="72" y="36"/>
                  </a:cubicBezTo>
                  <a:cubicBezTo>
                    <a:pt x="72" y="40"/>
                    <a:pt x="72" y="40"/>
                    <a:pt x="72" y="40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76" y="45"/>
                    <a:pt x="76" y="45"/>
                    <a:pt x="76" y="45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3" y="47"/>
                    <a:pt x="83" y="47"/>
                    <a:pt x="83" y="47"/>
                  </a:cubicBezTo>
                  <a:cubicBezTo>
                    <a:pt x="86" y="50"/>
                    <a:pt x="86" y="50"/>
                    <a:pt x="86" y="50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88" y="63"/>
                    <a:pt x="88" y="63"/>
                    <a:pt x="88" y="63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2" y="65"/>
                    <a:pt x="82" y="65"/>
                    <a:pt x="82" y="65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5" y="65"/>
                    <a:pt x="75" y="65"/>
                    <a:pt x="75" y="65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5"/>
                    <a:pt x="66" y="75"/>
                    <a:pt x="66" y="75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67" y="82"/>
                    <a:pt x="67" y="82"/>
                    <a:pt x="67" y="82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2" y="87"/>
                    <a:pt x="62" y="87"/>
                    <a:pt x="62" y="87"/>
                  </a:cubicBezTo>
                  <a:cubicBezTo>
                    <a:pt x="63" y="90"/>
                    <a:pt x="63" y="90"/>
                    <a:pt x="63" y="90"/>
                  </a:cubicBezTo>
                  <a:cubicBezTo>
                    <a:pt x="60" y="93"/>
                    <a:pt x="60" y="93"/>
                    <a:pt x="60" y="93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9" y="100"/>
                    <a:pt x="59" y="100"/>
                    <a:pt x="59" y="100"/>
                  </a:cubicBezTo>
                  <a:lnTo>
                    <a:pt x="57" y="104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44" name="Freeform 116"/>
            <p:cNvSpPr>
              <a:spLocks noChangeAspect="1"/>
            </p:cNvSpPr>
            <p:nvPr/>
          </p:nvSpPr>
          <p:spPr bwMode="auto">
            <a:xfrm>
              <a:off x="4117" y="1977"/>
              <a:ext cx="493" cy="1062"/>
            </a:xfrm>
            <a:custGeom>
              <a:avLst/>
              <a:gdLst>
                <a:gd name="T0" fmla="*/ 270 w 493"/>
                <a:gd name="T1" fmla="*/ 779 h 1062"/>
                <a:gd name="T2" fmla="*/ 293 w 493"/>
                <a:gd name="T3" fmla="*/ 800 h 1062"/>
                <a:gd name="T4" fmla="*/ 319 w 493"/>
                <a:gd name="T5" fmla="*/ 814 h 1062"/>
                <a:gd name="T6" fmla="*/ 347 w 493"/>
                <a:gd name="T7" fmla="*/ 843 h 1062"/>
                <a:gd name="T8" fmla="*/ 375 w 493"/>
                <a:gd name="T9" fmla="*/ 837 h 1062"/>
                <a:gd name="T10" fmla="*/ 420 w 493"/>
                <a:gd name="T11" fmla="*/ 835 h 1062"/>
                <a:gd name="T12" fmla="*/ 449 w 493"/>
                <a:gd name="T13" fmla="*/ 837 h 1062"/>
                <a:gd name="T14" fmla="*/ 479 w 493"/>
                <a:gd name="T15" fmla="*/ 851 h 1062"/>
                <a:gd name="T16" fmla="*/ 478 w 493"/>
                <a:gd name="T17" fmla="*/ 871 h 1062"/>
                <a:gd name="T18" fmla="*/ 489 w 493"/>
                <a:gd name="T19" fmla="*/ 913 h 1062"/>
                <a:gd name="T20" fmla="*/ 461 w 493"/>
                <a:gd name="T21" fmla="*/ 929 h 1062"/>
                <a:gd name="T22" fmla="*/ 470 w 493"/>
                <a:gd name="T23" fmla="*/ 950 h 1062"/>
                <a:gd name="T24" fmla="*/ 441 w 493"/>
                <a:gd name="T25" fmla="*/ 1031 h 1062"/>
                <a:gd name="T26" fmla="*/ 459 w 493"/>
                <a:gd name="T27" fmla="*/ 1056 h 1062"/>
                <a:gd name="T28" fmla="*/ 339 w 493"/>
                <a:gd name="T29" fmla="*/ 22 h 1062"/>
                <a:gd name="T30" fmla="*/ 299 w 493"/>
                <a:gd name="T31" fmla="*/ 99 h 1062"/>
                <a:gd name="T32" fmla="*/ 274 w 493"/>
                <a:gd name="T33" fmla="*/ 42 h 1062"/>
                <a:gd name="T34" fmla="*/ 257 w 493"/>
                <a:gd name="T35" fmla="*/ 82 h 1062"/>
                <a:gd name="T36" fmla="*/ 287 w 493"/>
                <a:gd name="T37" fmla="*/ 151 h 1062"/>
                <a:gd name="T38" fmla="*/ 242 w 493"/>
                <a:gd name="T39" fmla="*/ 162 h 1062"/>
                <a:gd name="T40" fmla="*/ 250 w 493"/>
                <a:gd name="T41" fmla="*/ 230 h 1062"/>
                <a:gd name="T42" fmla="*/ 180 w 493"/>
                <a:gd name="T43" fmla="*/ 232 h 1062"/>
                <a:gd name="T44" fmla="*/ 208 w 493"/>
                <a:gd name="T45" fmla="*/ 280 h 1062"/>
                <a:gd name="T46" fmla="*/ 133 w 493"/>
                <a:gd name="T47" fmla="*/ 234 h 1062"/>
                <a:gd name="T48" fmla="*/ 104 w 493"/>
                <a:gd name="T49" fmla="*/ 193 h 1062"/>
                <a:gd name="T50" fmla="*/ 135 w 493"/>
                <a:gd name="T51" fmla="*/ 185 h 1062"/>
                <a:gd name="T52" fmla="*/ 219 w 493"/>
                <a:gd name="T53" fmla="*/ 117 h 1062"/>
                <a:gd name="T54" fmla="*/ 109 w 493"/>
                <a:gd name="T55" fmla="*/ 69 h 1062"/>
                <a:gd name="T56" fmla="*/ 89 w 493"/>
                <a:gd name="T57" fmla="*/ 73 h 1062"/>
                <a:gd name="T58" fmla="*/ 71 w 493"/>
                <a:gd name="T59" fmla="*/ 79 h 1062"/>
                <a:gd name="T60" fmla="*/ 65 w 493"/>
                <a:gd name="T61" fmla="*/ 74 h 1062"/>
                <a:gd name="T62" fmla="*/ 56 w 493"/>
                <a:gd name="T63" fmla="*/ 71 h 1062"/>
                <a:gd name="T64" fmla="*/ 46 w 493"/>
                <a:gd name="T65" fmla="*/ 66 h 1062"/>
                <a:gd name="T66" fmla="*/ 60 w 493"/>
                <a:gd name="T67" fmla="*/ 66 h 1062"/>
                <a:gd name="T68" fmla="*/ 54 w 493"/>
                <a:gd name="T69" fmla="*/ 59 h 1062"/>
                <a:gd name="T70" fmla="*/ 43 w 493"/>
                <a:gd name="T71" fmla="*/ 60 h 1062"/>
                <a:gd name="T72" fmla="*/ 36 w 493"/>
                <a:gd name="T73" fmla="*/ 66 h 1062"/>
                <a:gd name="T74" fmla="*/ 23 w 493"/>
                <a:gd name="T75" fmla="*/ 75 h 1062"/>
                <a:gd name="T76" fmla="*/ 5 w 493"/>
                <a:gd name="T77" fmla="*/ 136 h 1062"/>
                <a:gd name="T78" fmla="*/ 38 w 493"/>
                <a:gd name="T79" fmla="*/ 211 h 1062"/>
                <a:gd name="T80" fmla="*/ 65 w 493"/>
                <a:gd name="T81" fmla="*/ 286 h 1062"/>
                <a:gd name="T82" fmla="*/ 102 w 493"/>
                <a:gd name="T83" fmla="*/ 343 h 1062"/>
                <a:gd name="T84" fmla="*/ 76 w 493"/>
                <a:gd name="T85" fmla="*/ 427 h 1062"/>
                <a:gd name="T86" fmla="*/ 69 w 493"/>
                <a:gd name="T87" fmla="*/ 452 h 1062"/>
                <a:gd name="T88" fmla="*/ 71 w 493"/>
                <a:gd name="T89" fmla="*/ 468 h 1062"/>
                <a:gd name="T90" fmla="*/ 108 w 493"/>
                <a:gd name="T91" fmla="*/ 478 h 1062"/>
                <a:gd name="T92" fmla="*/ 77 w 493"/>
                <a:gd name="T93" fmla="*/ 492 h 1062"/>
                <a:gd name="T94" fmla="*/ 62 w 493"/>
                <a:gd name="T95" fmla="*/ 498 h 1062"/>
                <a:gd name="T96" fmla="*/ 69 w 493"/>
                <a:gd name="T97" fmla="*/ 531 h 1062"/>
                <a:gd name="T98" fmla="*/ 65 w 493"/>
                <a:gd name="T99" fmla="*/ 561 h 1062"/>
                <a:gd name="T100" fmla="*/ 69 w 493"/>
                <a:gd name="T101" fmla="*/ 592 h 1062"/>
                <a:gd name="T102" fmla="*/ 82 w 493"/>
                <a:gd name="T103" fmla="*/ 614 h 1062"/>
                <a:gd name="T104" fmla="*/ 100 w 493"/>
                <a:gd name="T105" fmla="*/ 640 h 1062"/>
                <a:gd name="T106" fmla="*/ 130 w 493"/>
                <a:gd name="T107" fmla="*/ 654 h 1062"/>
                <a:gd name="T108" fmla="*/ 146 w 493"/>
                <a:gd name="T109" fmla="*/ 653 h 1062"/>
                <a:gd name="T110" fmla="*/ 171 w 493"/>
                <a:gd name="T111" fmla="*/ 668 h 1062"/>
                <a:gd name="T112" fmla="*/ 176 w 493"/>
                <a:gd name="T113" fmla="*/ 694 h 1062"/>
                <a:gd name="T114" fmla="*/ 206 w 493"/>
                <a:gd name="T115" fmla="*/ 720 h 1062"/>
                <a:gd name="T116" fmla="*/ 227 w 493"/>
                <a:gd name="T117" fmla="*/ 727 h 1062"/>
                <a:gd name="T118" fmla="*/ 233 w 493"/>
                <a:gd name="T119" fmla="*/ 746 h 1062"/>
                <a:gd name="T120" fmla="*/ 202 w 493"/>
                <a:gd name="T121" fmla="*/ 760 h 1062"/>
                <a:gd name="T122" fmla="*/ 214 w 493"/>
                <a:gd name="T123" fmla="*/ 782 h 1062"/>
                <a:gd name="T124" fmla="*/ 236 w 493"/>
                <a:gd name="T125" fmla="*/ 799 h 106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93"/>
                <a:gd name="T190" fmla="*/ 0 h 1062"/>
                <a:gd name="T191" fmla="*/ 493 w 493"/>
                <a:gd name="T192" fmla="*/ 1062 h 106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93" h="1062">
                  <a:moveTo>
                    <a:pt x="248" y="788"/>
                  </a:moveTo>
                  <a:lnTo>
                    <a:pt x="251" y="786"/>
                  </a:lnTo>
                  <a:lnTo>
                    <a:pt x="255" y="784"/>
                  </a:lnTo>
                  <a:lnTo>
                    <a:pt x="259" y="782"/>
                  </a:lnTo>
                  <a:lnTo>
                    <a:pt x="262" y="782"/>
                  </a:lnTo>
                  <a:lnTo>
                    <a:pt x="266" y="782"/>
                  </a:lnTo>
                  <a:lnTo>
                    <a:pt x="270" y="779"/>
                  </a:lnTo>
                  <a:lnTo>
                    <a:pt x="274" y="778"/>
                  </a:lnTo>
                  <a:lnTo>
                    <a:pt x="280" y="780"/>
                  </a:lnTo>
                  <a:lnTo>
                    <a:pt x="284" y="784"/>
                  </a:lnTo>
                  <a:lnTo>
                    <a:pt x="285" y="788"/>
                  </a:lnTo>
                  <a:lnTo>
                    <a:pt x="295" y="793"/>
                  </a:lnTo>
                  <a:lnTo>
                    <a:pt x="296" y="797"/>
                  </a:lnTo>
                  <a:lnTo>
                    <a:pt x="293" y="800"/>
                  </a:lnTo>
                  <a:lnTo>
                    <a:pt x="288" y="803"/>
                  </a:lnTo>
                  <a:lnTo>
                    <a:pt x="291" y="805"/>
                  </a:lnTo>
                  <a:lnTo>
                    <a:pt x="297" y="815"/>
                  </a:lnTo>
                  <a:lnTo>
                    <a:pt x="301" y="817"/>
                  </a:lnTo>
                  <a:lnTo>
                    <a:pt x="313" y="817"/>
                  </a:lnTo>
                  <a:lnTo>
                    <a:pt x="316" y="815"/>
                  </a:lnTo>
                  <a:lnTo>
                    <a:pt x="319" y="814"/>
                  </a:lnTo>
                  <a:lnTo>
                    <a:pt x="322" y="817"/>
                  </a:lnTo>
                  <a:lnTo>
                    <a:pt x="325" y="819"/>
                  </a:lnTo>
                  <a:lnTo>
                    <a:pt x="330" y="821"/>
                  </a:lnTo>
                  <a:lnTo>
                    <a:pt x="337" y="832"/>
                  </a:lnTo>
                  <a:lnTo>
                    <a:pt x="336" y="837"/>
                  </a:lnTo>
                  <a:lnTo>
                    <a:pt x="338" y="840"/>
                  </a:lnTo>
                  <a:lnTo>
                    <a:pt x="347" y="843"/>
                  </a:lnTo>
                  <a:lnTo>
                    <a:pt x="349" y="840"/>
                  </a:lnTo>
                  <a:lnTo>
                    <a:pt x="353" y="838"/>
                  </a:lnTo>
                  <a:lnTo>
                    <a:pt x="356" y="837"/>
                  </a:lnTo>
                  <a:lnTo>
                    <a:pt x="364" y="841"/>
                  </a:lnTo>
                  <a:lnTo>
                    <a:pt x="368" y="838"/>
                  </a:lnTo>
                  <a:lnTo>
                    <a:pt x="371" y="840"/>
                  </a:lnTo>
                  <a:lnTo>
                    <a:pt x="375" y="837"/>
                  </a:lnTo>
                  <a:lnTo>
                    <a:pt x="387" y="826"/>
                  </a:lnTo>
                  <a:lnTo>
                    <a:pt x="393" y="826"/>
                  </a:lnTo>
                  <a:lnTo>
                    <a:pt x="404" y="837"/>
                  </a:lnTo>
                  <a:lnTo>
                    <a:pt x="411" y="841"/>
                  </a:lnTo>
                  <a:lnTo>
                    <a:pt x="415" y="840"/>
                  </a:lnTo>
                  <a:lnTo>
                    <a:pt x="416" y="836"/>
                  </a:lnTo>
                  <a:lnTo>
                    <a:pt x="420" y="835"/>
                  </a:lnTo>
                  <a:lnTo>
                    <a:pt x="424" y="837"/>
                  </a:lnTo>
                  <a:lnTo>
                    <a:pt x="427" y="836"/>
                  </a:lnTo>
                  <a:lnTo>
                    <a:pt x="431" y="837"/>
                  </a:lnTo>
                  <a:lnTo>
                    <a:pt x="435" y="838"/>
                  </a:lnTo>
                  <a:lnTo>
                    <a:pt x="438" y="837"/>
                  </a:lnTo>
                  <a:lnTo>
                    <a:pt x="442" y="835"/>
                  </a:lnTo>
                  <a:lnTo>
                    <a:pt x="449" y="837"/>
                  </a:lnTo>
                  <a:lnTo>
                    <a:pt x="453" y="836"/>
                  </a:lnTo>
                  <a:lnTo>
                    <a:pt x="461" y="838"/>
                  </a:lnTo>
                  <a:lnTo>
                    <a:pt x="466" y="838"/>
                  </a:lnTo>
                  <a:lnTo>
                    <a:pt x="469" y="836"/>
                  </a:lnTo>
                  <a:lnTo>
                    <a:pt x="473" y="837"/>
                  </a:lnTo>
                  <a:lnTo>
                    <a:pt x="470" y="841"/>
                  </a:lnTo>
                  <a:lnTo>
                    <a:pt x="479" y="851"/>
                  </a:lnTo>
                  <a:lnTo>
                    <a:pt x="478" y="860"/>
                  </a:lnTo>
                  <a:lnTo>
                    <a:pt x="474" y="860"/>
                  </a:lnTo>
                  <a:lnTo>
                    <a:pt x="470" y="863"/>
                  </a:lnTo>
                  <a:lnTo>
                    <a:pt x="474" y="866"/>
                  </a:lnTo>
                  <a:lnTo>
                    <a:pt x="478" y="866"/>
                  </a:lnTo>
                  <a:lnTo>
                    <a:pt x="481" y="868"/>
                  </a:lnTo>
                  <a:lnTo>
                    <a:pt x="478" y="871"/>
                  </a:lnTo>
                  <a:lnTo>
                    <a:pt x="474" y="873"/>
                  </a:lnTo>
                  <a:lnTo>
                    <a:pt x="475" y="880"/>
                  </a:lnTo>
                  <a:lnTo>
                    <a:pt x="479" y="883"/>
                  </a:lnTo>
                  <a:lnTo>
                    <a:pt x="481" y="885"/>
                  </a:lnTo>
                  <a:lnTo>
                    <a:pt x="481" y="891"/>
                  </a:lnTo>
                  <a:lnTo>
                    <a:pt x="487" y="891"/>
                  </a:lnTo>
                  <a:lnTo>
                    <a:pt x="489" y="913"/>
                  </a:lnTo>
                  <a:lnTo>
                    <a:pt x="485" y="915"/>
                  </a:lnTo>
                  <a:lnTo>
                    <a:pt x="481" y="915"/>
                  </a:lnTo>
                  <a:lnTo>
                    <a:pt x="477" y="916"/>
                  </a:lnTo>
                  <a:lnTo>
                    <a:pt x="473" y="919"/>
                  </a:lnTo>
                  <a:lnTo>
                    <a:pt x="469" y="917"/>
                  </a:lnTo>
                  <a:lnTo>
                    <a:pt x="464" y="917"/>
                  </a:lnTo>
                  <a:lnTo>
                    <a:pt x="461" y="929"/>
                  </a:lnTo>
                  <a:lnTo>
                    <a:pt x="457" y="931"/>
                  </a:lnTo>
                  <a:lnTo>
                    <a:pt x="455" y="935"/>
                  </a:lnTo>
                  <a:lnTo>
                    <a:pt x="453" y="943"/>
                  </a:lnTo>
                  <a:lnTo>
                    <a:pt x="455" y="947"/>
                  </a:lnTo>
                  <a:lnTo>
                    <a:pt x="474" y="937"/>
                  </a:lnTo>
                  <a:lnTo>
                    <a:pt x="485" y="941"/>
                  </a:lnTo>
                  <a:lnTo>
                    <a:pt x="470" y="950"/>
                  </a:lnTo>
                  <a:lnTo>
                    <a:pt x="459" y="969"/>
                  </a:lnTo>
                  <a:lnTo>
                    <a:pt x="446" y="973"/>
                  </a:lnTo>
                  <a:lnTo>
                    <a:pt x="455" y="982"/>
                  </a:lnTo>
                  <a:lnTo>
                    <a:pt x="467" y="985"/>
                  </a:lnTo>
                  <a:lnTo>
                    <a:pt x="459" y="1006"/>
                  </a:lnTo>
                  <a:lnTo>
                    <a:pt x="453" y="1031"/>
                  </a:lnTo>
                  <a:lnTo>
                    <a:pt x="441" y="1031"/>
                  </a:lnTo>
                  <a:lnTo>
                    <a:pt x="439" y="1033"/>
                  </a:lnTo>
                  <a:lnTo>
                    <a:pt x="438" y="1035"/>
                  </a:lnTo>
                  <a:lnTo>
                    <a:pt x="439" y="1039"/>
                  </a:lnTo>
                  <a:lnTo>
                    <a:pt x="435" y="1042"/>
                  </a:lnTo>
                  <a:lnTo>
                    <a:pt x="438" y="1048"/>
                  </a:lnTo>
                  <a:lnTo>
                    <a:pt x="447" y="1045"/>
                  </a:lnTo>
                  <a:lnTo>
                    <a:pt x="459" y="1056"/>
                  </a:lnTo>
                  <a:lnTo>
                    <a:pt x="474" y="1059"/>
                  </a:lnTo>
                  <a:lnTo>
                    <a:pt x="485" y="1062"/>
                  </a:lnTo>
                  <a:lnTo>
                    <a:pt x="493" y="1061"/>
                  </a:lnTo>
                  <a:lnTo>
                    <a:pt x="485" y="51"/>
                  </a:lnTo>
                  <a:lnTo>
                    <a:pt x="428" y="24"/>
                  </a:lnTo>
                  <a:lnTo>
                    <a:pt x="359" y="0"/>
                  </a:lnTo>
                  <a:lnTo>
                    <a:pt x="339" y="22"/>
                  </a:lnTo>
                  <a:lnTo>
                    <a:pt x="325" y="42"/>
                  </a:lnTo>
                  <a:lnTo>
                    <a:pt x="330" y="48"/>
                  </a:lnTo>
                  <a:lnTo>
                    <a:pt x="318" y="59"/>
                  </a:lnTo>
                  <a:lnTo>
                    <a:pt x="325" y="82"/>
                  </a:lnTo>
                  <a:lnTo>
                    <a:pt x="317" y="95"/>
                  </a:lnTo>
                  <a:lnTo>
                    <a:pt x="306" y="99"/>
                  </a:lnTo>
                  <a:lnTo>
                    <a:pt x="299" y="99"/>
                  </a:lnTo>
                  <a:lnTo>
                    <a:pt x="293" y="95"/>
                  </a:lnTo>
                  <a:lnTo>
                    <a:pt x="285" y="91"/>
                  </a:lnTo>
                  <a:lnTo>
                    <a:pt x="274" y="84"/>
                  </a:lnTo>
                  <a:lnTo>
                    <a:pt x="277" y="73"/>
                  </a:lnTo>
                  <a:lnTo>
                    <a:pt x="293" y="58"/>
                  </a:lnTo>
                  <a:lnTo>
                    <a:pt x="290" y="54"/>
                  </a:lnTo>
                  <a:lnTo>
                    <a:pt x="274" y="42"/>
                  </a:lnTo>
                  <a:lnTo>
                    <a:pt x="266" y="39"/>
                  </a:lnTo>
                  <a:lnTo>
                    <a:pt x="249" y="47"/>
                  </a:lnTo>
                  <a:lnTo>
                    <a:pt x="243" y="49"/>
                  </a:lnTo>
                  <a:lnTo>
                    <a:pt x="227" y="49"/>
                  </a:lnTo>
                  <a:lnTo>
                    <a:pt x="231" y="51"/>
                  </a:lnTo>
                  <a:lnTo>
                    <a:pt x="248" y="59"/>
                  </a:lnTo>
                  <a:lnTo>
                    <a:pt x="257" y="82"/>
                  </a:lnTo>
                  <a:lnTo>
                    <a:pt x="257" y="93"/>
                  </a:lnTo>
                  <a:lnTo>
                    <a:pt x="262" y="103"/>
                  </a:lnTo>
                  <a:lnTo>
                    <a:pt x="271" y="103"/>
                  </a:lnTo>
                  <a:lnTo>
                    <a:pt x="284" y="125"/>
                  </a:lnTo>
                  <a:lnTo>
                    <a:pt x="282" y="136"/>
                  </a:lnTo>
                  <a:lnTo>
                    <a:pt x="288" y="148"/>
                  </a:lnTo>
                  <a:lnTo>
                    <a:pt x="287" y="151"/>
                  </a:lnTo>
                  <a:lnTo>
                    <a:pt x="280" y="143"/>
                  </a:lnTo>
                  <a:lnTo>
                    <a:pt x="275" y="149"/>
                  </a:lnTo>
                  <a:lnTo>
                    <a:pt x="274" y="142"/>
                  </a:lnTo>
                  <a:lnTo>
                    <a:pt x="265" y="139"/>
                  </a:lnTo>
                  <a:lnTo>
                    <a:pt x="250" y="140"/>
                  </a:lnTo>
                  <a:lnTo>
                    <a:pt x="248" y="144"/>
                  </a:lnTo>
                  <a:lnTo>
                    <a:pt x="242" y="162"/>
                  </a:lnTo>
                  <a:lnTo>
                    <a:pt x="231" y="173"/>
                  </a:lnTo>
                  <a:lnTo>
                    <a:pt x="231" y="181"/>
                  </a:lnTo>
                  <a:lnTo>
                    <a:pt x="222" y="193"/>
                  </a:lnTo>
                  <a:lnTo>
                    <a:pt x="228" y="204"/>
                  </a:lnTo>
                  <a:lnTo>
                    <a:pt x="236" y="211"/>
                  </a:lnTo>
                  <a:lnTo>
                    <a:pt x="253" y="226"/>
                  </a:lnTo>
                  <a:lnTo>
                    <a:pt x="250" y="230"/>
                  </a:lnTo>
                  <a:lnTo>
                    <a:pt x="236" y="236"/>
                  </a:lnTo>
                  <a:lnTo>
                    <a:pt x="209" y="233"/>
                  </a:lnTo>
                  <a:lnTo>
                    <a:pt x="197" y="233"/>
                  </a:lnTo>
                  <a:lnTo>
                    <a:pt x="197" y="230"/>
                  </a:lnTo>
                  <a:lnTo>
                    <a:pt x="190" y="228"/>
                  </a:lnTo>
                  <a:lnTo>
                    <a:pt x="179" y="227"/>
                  </a:lnTo>
                  <a:lnTo>
                    <a:pt x="180" y="232"/>
                  </a:lnTo>
                  <a:lnTo>
                    <a:pt x="179" y="239"/>
                  </a:lnTo>
                  <a:lnTo>
                    <a:pt x="174" y="243"/>
                  </a:lnTo>
                  <a:lnTo>
                    <a:pt x="197" y="259"/>
                  </a:lnTo>
                  <a:lnTo>
                    <a:pt x="207" y="252"/>
                  </a:lnTo>
                  <a:lnTo>
                    <a:pt x="218" y="271"/>
                  </a:lnTo>
                  <a:lnTo>
                    <a:pt x="213" y="271"/>
                  </a:lnTo>
                  <a:lnTo>
                    <a:pt x="208" y="280"/>
                  </a:lnTo>
                  <a:lnTo>
                    <a:pt x="182" y="278"/>
                  </a:lnTo>
                  <a:lnTo>
                    <a:pt x="168" y="267"/>
                  </a:lnTo>
                  <a:lnTo>
                    <a:pt x="163" y="271"/>
                  </a:lnTo>
                  <a:lnTo>
                    <a:pt x="156" y="270"/>
                  </a:lnTo>
                  <a:lnTo>
                    <a:pt x="151" y="267"/>
                  </a:lnTo>
                  <a:lnTo>
                    <a:pt x="146" y="250"/>
                  </a:lnTo>
                  <a:lnTo>
                    <a:pt x="133" y="234"/>
                  </a:lnTo>
                  <a:lnTo>
                    <a:pt x="133" y="232"/>
                  </a:lnTo>
                  <a:lnTo>
                    <a:pt x="137" y="230"/>
                  </a:lnTo>
                  <a:lnTo>
                    <a:pt x="133" y="211"/>
                  </a:lnTo>
                  <a:lnTo>
                    <a:pt x="129" y="205"/>
                  </a:lnTo>
                  <a:lnTo>
                    <a:pt x="115" y="199"/>
                  </a:lnTo>
                  <a:lnTo>
                    <a:pt x="106" y="199"/>
                  </a:lnTo>
                  <a:lnTo>
                    <a:pt x="104" y="193"/>
                  </a:lnTo>
                  <a:lnTo>
                    <a:pt x="100" y="193"/>
                  </a:lnTo>
                  <a:lnTo>
                    <a:pt x="91" y="186"/>
                  </a:lnTo>
                  <a:lnTo>
                    <a:pt x="72" y="173"/>
                  </a:lnTo>
                  <a:lnTo>
                    <a:pt x="75" y="167"/>
                  </a:lnTo>
                  <a:lnTo>
                    <a:pt x="94" y="178"/>
                  </a:lnTo>
                  <a:lnTo>
                    <a:pt x="115" y="179"/>
                  </a:lnTo>
                  <a:lnTo>
                    <a:pt x="135" y="185"/>
                  </a:lnTo>
                  <a:lnTo>
                    <a:pt x="151" y="184"/>
                  </a:lnTo>
                  <a:lnTo>
                    <a:pt x="168" y="181"/>
                  </a:lnTo>
                  <a:lnTo>
                    <a:pt x="190" y="182"/>
                  </a:lnTo>
                  <a:lnTo>
                    <a:pt x="208" y="171"/>
                  </a:lnTo>
                  <a:lnTo>
                    <a:pt x="222" y="155"/>
                  </a:lnTo>
                  <a:lnTo>
                    <a:pt x="228" y="138"/>
                  </a:lnTo>
                  <a:lnTo>
                    <a:pt x="219" y="117"/>
                  </a:lnTo>
                  <a:lnTo>
                    <a:pt x="208" y="103"/>
                  </a:lnTo>
                  <a:lnTo>
                    <a:pt x="188" y="95"/>
                  </a:lnTo>
                  <a:lnTo>
                    <a:pt x="170" y="91"/>
                  </a:lnTo>
                  <a:lnTo>
                    <a:pt x="161" y="93"/>
                  </a:lnTo>
                  <a:lnTo>
                    <a:pt x="149" y="82"/>
                  </a:lnTo>
                  <a:lnTo>
                    <a:pt x="129" y="74"/>
                  </a:lnTo>
                  <a:lnTo>
                    <a:pt x="109" y="69"/>
                  </a:lnTo>
                  <a:lnTo>
                    <a:pt x="100" y="70"/>
                  </a:lnTo>
                  <a:lnTo>
                    <a:pt x="100" y="71"/>
                  </a:lnTo>
                  <a:lnTo>
                    <a:pt x="100" y="73"/>
                  </a:lnTo>
                  <a:lnTo>
                    <a:pt x="98" y="74"/>
                  </a:lnTo>
                  <a:lnTo>
                    <a:pt x="95" y="73"/>
                  </a:lnTo>
                  <a:lnTo>
                    <a:pt x="93" y="73"/>
                  </a:lnTo>
                  <a:lnTo>
                    <a:pt x="89" y="73"/>
                  </a:lnTo>
                  <a:lnTo>
                    <a:pt x="86" y="73"/>
                  </a:lnTo>
                  <a:lnTo>
                    <a:pt x="83" y="73"/>
                  </a:lnTo>
                  <a:lnTo>
                    <a:pt x="78" y="73"/>
                  </a:lnTo>
                  <a:lnTo>
                    <a:pt x="77" y="75"/>
                  </a:lnTo>
                  <a:lnTo>
                    <a:pt x="75" y="75"/>
                  </a:lnTo>
                  <a:lnTo>
                    <a:pt x="72" y="76"/>
                  </a:lnTo>
                  <a:lnTo>
                    <a:pt x="71" y="79"/>
                  </a:lnTo>
                  <a:lnTo>
                    <a:pt x="71" y="77"/>
                  </a:lnTo>
                  <a:lnTo>
                    <a:pt x="69" y="76"/>
                  </a:lnTo>
                  <a:lnTo>
                    <a:pt x="69" y="75"/>
                  </a:lnTo>
                  <a:lnTo>
                    <a:pt x="69" y="71"/>
                  </a:lnTo>
                  <a:lnTo>
                    <a:pt x="67" y="71"/>
                  </a:lnTo>
                  <a:lnTo>
                    <a:pt x="65" y="74"/>
                  </a:lnTo>
                  <a:lnTo>
                    <a:pt x="62" y="77"/>
                  </a:lnTo>
                  <a:lnTo>
                    <a:pt x="62" y="71"/>
                  </a:lnTo>
                  <a:lnTo>
                    <a:pt x="61" y="73"/>
                  </a:lnTo>
                  <a:lnTo>
                    <a:pt x="60" y="74"/>
                  </a:lnTo>
                  <a:lnTo>
                    <a:pt x="60" y="71"/>
                  </a:lnTo>
                  <a:lnTo>
                    <a:pt x="58" y="70"/>
                  </a:lnTo>
                  <a:lnTo>
                    <a:pt x="56" y="71"/>
                  </a:lnTo>
                  <a:lnTo>
                    <a:pt x="54" y="74"/>
                  </a:lnTo>
                  <a:lnTo>
                    <a:pt x="54" y="71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7" y="70"/>
                  </a:lnTo>
                  <a:lnTo>
                    <a:pt x="46" y="66"/>
                  </a:lnTo>
                  <a:lnTo>
                    <a:pt x="47" y="61"/>
                  </a:lnTo>
                  <a:lnTo>
                    <a:pt x="49" y="65"/>
                  </a:lnTo>
                  <a:lnTo>
                    <a:pt x="51" y="66"/>
                  </a:lnTo>
                  <a:lnTo>
                    <a:pt x="52" y="65"/>
                  </a:lnTo>
                  <a:lnTo>
                    <a:pt x="55" y="66"/>
                  </a:lnTo>
                  <a:lnTo>
                    <a:pt x="57" y="66"/>
                  </a:lnTo>
                  <a:lnTo>
                    <a:pt x="60" y="66"/>
                  </a:lnTo>
                  <a:lnTo>
                    <a:pt x="61" y="61"/>
                  </a:lnTo>
                  <a:lnTo>
                    <a:pt x="61" y="59"/>
                  </a:lnTo>
                  <a:lnTo>
                    <a:pt x="60" y="58"/>
                  </a:lnTo>
                  <a:lnTo>
                    <a:pt x="58" y="59"/>
                  </a:lnTo>
                  <a:lnTo>
                    <a:pt x="57" y="58"/>
                  </a:lnTo>
                  <a:lnTo>
                    <a:pt x="56" y="58"/>
                  </a:lnTo>
                  <a:lnTo>
                    <a:pt x="54" y="59"/>
                  </a:lnTo>
                  <a:lnTo>
                    <a:pt x="51" y="58"/>
                  </a:lnTo>
                  <a:lnTo>
                    <a:pt x="50" y="56"/>
                  </a:lnTo>
                  <a:lnTo>
                    <a:pt x="46" y="55"/>
                  </a:lnTo>
                  <a:lnTo>
                    <a:pt x="43" y="55"/>
                  </a:lnTo>
                  <a:lnTo>
                    <a:pt x="41" y="55"/>
                  </a:lnTo>
                  <a:lnTo>
                    <a:pt x="43" y="56"/>
                  </a:lnTo>
                  <a:lnTo>
                    <a:pt x="43" y="60"/>
                  </a:lnTo>
                  <a:lnTo>
                    <a:pt x="41" y="61"/>
                  </a:lnTo>
                  <a:lnTo>
                    <a:pt x="40" y="60"/>
                  </a:lnTo>
                  <a:lnTo>
                    <a:pt x="40" y="62"/>
                  </a:lnTo>
                  <a:lnTo>
                    <a:pt x="41" y="65"/>
                  </a:lnTo>
                  <a:lnTo>
                    <a:pt x="40" y="67"/>
                  </a:lnTo>
                  <a:lnTo>
                    <a:pt x="37" y="69"/>
                  </a:lnTo>
                  <a:lnTo>
                    <a:pt x="36" y="66"/>
                  </a:lnTo>
                  <a:lnTo>
                    <a:pt x="34" y="66"/>
                  </a:lnTo>
                  <a:lnTo>
                    <a:pt x="31" y="65"/>
                  </a:lnTo>
                  <a:lnTo>
                    <a:pt x="27" y="65"/>
                  </a:lnTo>
                  <a:lnTo>
                    <a:pt x="29" y="65"/>
                  </a:lnTo>
                  <a:lnTo>
                    <a:pt x="27" y="75"/>
                  </a:lnTo>
                  <a:lnTo>
                    <a:pt x="23" y="75"/>
                  </a:lnTo>
                  <a:lnTo>
                    <a:pt x="18" y="75"/>
                  </a:lnTo>
                  <a:lnTo>
                    <a:pt x="16" y="84"/>
                  </a:lnTo>
                  <a:lnTo>
                    <a:pt x="9" y="91"/>
                  </a:lnTo>
                  <a:lnTo>
                    <a:pt x="6" y="99"/>
                  </a:lnTo>
                  <a:lnTo>
                    <a:pt x="0" y="107"/>
                  </a:lnTo>
                  <a:lnTo>
                    <a:pt x="0" y="119"/>
                  </a:lnTo>
                  <a:lnTo>
                    <a:pt x="5" y="136"/>
                  </a:lnTo>
                  <a:lnTo>
                    <a:pt x="15" y="138"/>
                  </a:lnTo>
                  <a:lnTo>
                    <a:pt x="24" y="144"/>
                  </a:lnTo>
                  <a:lnTo>
                    <a:pt x="31" y="153"/>
                  </a:lnTo>
                  <a:lnTo>
                    <a:pt x="31" y="170"/>
                  </a:lnTo>
                  <a:lnTo>
                    <a:pt x="27" y="185"/>
                  </a:lnTo>
                  <a:lnTo>
                    <a:pt x="32" y="201"/>
                  </a:lnTo>
                  <a:lnTo>
                    <a:pt x="38" y="211"/>
                  </a:lnTo>
                  <a:lnTo>
                    <a:pt x="45" y="218"/>
                  </a:lnTo>
                  <a:lnTo>
                    <a:pt x="50" y="228"/>
                  </a:lnTo>
                  <a:lnTo>
                    <a:pt x="50" y="243"/>
                  </a:lnTo>
                  <a:lnTo>
                    <a:pt x="51" y="255"/>
                  </a:lnTo>
                  <a:lnTo>
                    <a:pt x="54" y="267"/>
                  </a:lnTo>
                  <a:lnTo>
                    <a:pt x="60" y="275"/>
                  </a:lnTo>
                  <a:lnTo>
                    <a:pt x="65" y="286"/>
                  </a:lnTo>
                  <a:lnTo>
                    <a:pt x="75" y="296"/>
                  </a:lnTo>
                  <a:lnTo>
                    <a:pt x="76" y="308"/>
                  </a:lnTo>
                  <a:lnTo>
                    <a:pt x="73" y="319"/>
                  </a:lnTo>
                  <a:lnTo>
                    <a:pt x="81" y="330"/>
                  </a:lnTo>
                  <a:lnTo>
                    <a:pt x="89" y="333"/>
                  </a:lnTo>
                  <a:lnTo>
                    <a:pt x="95" y="341"/>
                  </a:lnTo>
                  <a:lnTo>
                    <a:pt x="102" y="343"/>
                  </a:lnTo>
                  <a:lnTo>
                    <a:pt x="106" y="356"/>
                  </a:lnTo>
                  <a:lnTo>
                    <a:pt x="102" y="372"/>
                  </a:lnTo>
                  <a:lnTo>
                    <a:pt x="95" y="389"/>
                  </a:lnTo>
                  <a:lnTo>
                    <a:pt x="91" y="398"/>
                  </a:lnTo>
                  <a:lnTo>
                    <a:pt x="86" y="407"/>
                  </a:lnTo>
                  <a:lnTo>
                    <a:pt x="81" y="418"/>
                  </a:lnTo>
                  <a:lnTo>
                    <a:pt x="76" y="427"/>
                  </a:lnTo>
                  <a:lnTo>
                    <a:pt x="61" y="449"/>
                  </a:lnTo>
                  <a:lnTo>
                    <a:pt x="55" y="458"/>
                  </a:lnTo>
                  <a:lnTo>
                    <a:pt x="49" y="461"/>
                  </a:lnTo>
                  <a:lnTo>
                    <a:pt x="51" y="461"/>
                  </a:lnTo>
                  <a:lnTo>
                    <a:pt x="58" y="461"/>
                  </a:lnTo>
                  <a:lnTo>
                    <a:pt x="61" y="457"/>
                  </a:lnTo>
                  <a:lnTo>
                    <a:pt x="69" y="452"/>
                  </a:lnTo>
                  <a:lnTo>
                    <a:pt x="69" y="453"/>
                  </a:lnTo>
                  <a:lnTo>
                    <a:pt x="69" y="463"/>
                  </a:lnTo>
                  <a:lnTo>
                    <a:pt x="67" y="461"/>
                  </a:lnTo>
                  <a:lnTo>
                    <a:pt x="66" y="459"/>
                  </a:lnTo>
                  <a:lnTo>
                    <a:pt x="67" y="465"/>
                  </a:lnTo>
                  <a:lnTo>
                    <a:pt x="69" y="468"/>
                  </a:lnTo>
                  <a:lnTo>
                    <a:pt x="71" y="468"/>
                  </a:lnTo>
                  <a:lnTo>
                    <a:pt x="82" y="473"/>
                  </a:lnTo>
                  <a:lnTo>
                    <a:pt x="93" y="469"/>
                  </a:lnTo>
                  <a:lnTo>
                    <a:pt x="97" y="470"/>
                  </a:lnTo>
                  <a:lnTo>
                    <a:pt x="100" y="472"/>
                  </a:lnTo>
                  <a:lnTo>
                    <a:pt x="102" y="475"/>
                  </a:lnTo>
                  <a:lnTo>
                    <a:pt x="106" y="475"/>
                  </a:lnTo>
                  <a:lnTo>
                    <a:pt x="108" y="478"/>
                  </a:lnTo>
                  <a:lnTo>
                    <a:pt x="106" y="480"/>
                  </a:lnTo>
                  <a:lnTo>
                    <a:pt x="103" y="480"/>
                  </a:lnTo>
                  <a:lnTo>
                    <a:pt x="95" y="480"/>
                  </a:lnTo>
                  <a:lnTo>
                    <a:pt x="92" y="480"/>
                  </a:lnTo>
                  <a:lnTo>
                    <a:pt x="84" y="480"/>
                  </a:lnTo>
                  <a:lnTo>
                    <a:pt x="82" y="486"/>
                  </a:lnTo>
                  <a:lnTo>
                    <a:pt x="77" y="492"/>
                  </a:lnTo>
                  <a:lnTo>
                    <a:pt x="75" y="490"/>
                  </a:lnTo>
                  <a:lnTo>
                    <a:pt x="72" y="492"/>
                  </a:lnTo>
                  <a:lnTo>
                    <a:pt x="71" y="495"/>
                  </a:lnTo>
                  <a:lnTo>
                    <a:pt x="69" y="498"/>
                  </a:lnTo>
                  <a:lnTo>
                    <a:pt x="66" y="495"/>
                  </a:lnTo>
                  <a:lnTo>
                    <a:pt x="63" y="494"/>
                  </a:lnTo>
                  <a:lnTo>
                    <a:pt x="62" y="498"/>
                  </a:lnTo>
                  <a:lnTo>
                    <a:pt x="65" y="504"/>
                  </a:lnTo>
                  <a:lnTo>
                    <a:pt x="65" y="506"/>
                  </a:lnTo>
                  <a:lnTo>
                    <a:pt x="66" y="506"/>
                  </a:lnTo>
                  <a:lnTo>
                    <a:pt x="71" y="510"/>
                  </a:lnTo>
                  <a:lnTo>
                    <a:pt x="73" y="512"/>
                  </a:lnTo>
                  <a:lnTo>
                    <a:pt x="73" y="518"/>
                  </a:lnTo>
                  <a:lnTo>
                    <a:pt x="69" y="531"/>
                  </a:lnTo>
                  <a:lnTo>
                    <a:pt x="66" y="532"/>
                  </a:lnTo>
                  <a:lnTo>
                    <a:pt x="54" y="538"/>
                  </a:lnTo>
                  <a:lnTo>
                    <a:pt x="51" y="541"/>
                  </a:lnTo>
                  <a:lnTo>
                    <a:pt x="51" y="543"/>
                  </a:lnTo>
                  <a:lnTo>
                    <a:pt x="57" y="552"/>
                  </a:lnTo>
                  <a:lnTo>
                    <a:pt x="61" y="561"/>
                  </a:lnTo>
                  <a:lnTo>
                    <a:pt x="65" y="561"/>
                  </a:lnTo>
                  <a:lnTo>
                    <a:pt x="66" y="568"/>
                  </a:lnTo>
                  <a:lnTo>
                    <a:pt x="73" y="574"/>
                  </a:lnTo>
                  <a:lnTo>
                    <a:pt x="75" y="578"/>
                  </a:lnTo>
                  <a:lnTo>
                    <a:pt x="76" y="580"/>
                  </a:lnTo>
                  <a:lnTo>
                    <a:pt x="73" y="581"/>
                  </a:lnTo>
                  <a:lnTo>
                    <a:pt x="71" y="589"/>
                  </a:lnTo>
                  <a:lnTo>
                    <a:pt x="69" y="592"/>
                  </a:lnTo>
                  <a:lnTo>
                    <a:pt x="71" y="595"/>
                  </a:lnTo>
                  <a:lnTo>
                    <a:pt x="73" y="598"/>
                  </a:lnTo>
                  <a:lnTo>
                    <a:pt x="76" y="600"/>
                  </a:lnTo>
                  <a:lnTo>
                    <a:pt x="80" y="601"/>
                  </a:lnTo>
                  <a:lnTo>
                    <a:pt x="82" y="604"/>
                  </a:lnTo>
                  <a:lnTo>
                    <a:pt x="83" y="606"/>
                  </a:lnTo>
                  <a:lnTo>
                    <a:pt x="82" y="614"/>
                  </a:lnTo>
                  <a:lnTo>
                    <a:pt x="82" y="621"/>
                  </a:lnTo>
                  <a:lnTo>
                    <a:pt x="86" y="621"/>
                  </a:lnTo>
                  <a:lnTo>
                    <a:pt x="88" y="623"/>
                  </a:lnTo>
                  <a:lnTo>
                    <a:pt x="88" y="626"/>
                  </a:lnTo>
                  <a:lnTo>
                    <a:pt x="95" y="633"/>
                  </a:lnTo>
                  <a:lnTo>
                    <a:pt x="98" y="637"/>
                  </a:lnTo>
                  <a:lnTo>
                    <a:pt x="100" y="640"/>
                  </a:lnTo>
                  <a:lnTo>
                    <a:pt x="102" y="649"/>
                  </a:lnTo>
                  <a:lnTo>
                    <a:pt x="103" y="653"/>
                  </a:lnTo>
                  <a:lnTo>
                    <a:pt x="109" y="651"/>
                  </a:lnTo>
                  <a:lnTo>
                    <a:pt x="113" y="652"/>
                  </a:lnTo>
                  <a:lnTo>
                    <a:pt x="115" y="654"/>
                  </a:lnTo>
                  <a:lnTo>
                    <a:pt x="125" y="652"/>
                  </a:lnTo>
                  <a:lnTo>
                    <a:pt x="130" y="654"/>
                  </a:lnTo>
                  <a:lnTo>
                    <a:pt x="131" y="654"/>
                  </a:lnTo>
                  <a:lnTo>
                    <a:pt x="133" y="663"/>
                  </a:lnTo>
                  <a:lnTo>
                    <a:pt x="135" y="662"/>
                  </a:lnTo>
                  <a:lnTo>
                    <a:pt x="137" y="660"/>
                  </a:lnTo>
                  <a:lnTo>
                    <a:pt x="141" y="658"/>
                  </a:lnTo>
                  <a:lnTo>
                    <a:pt x="144" y="654"/>
                  </a:lnTo>
                  <a:lnTo>
                    <a:pt x="146" y="653"/>
                  </a:lnTo>
                  <a:lnTo>
                    <a:pt x="150" y="653"/>
                  </a:lnTo>
                  <a:lnTo>
                    <a:pt x="154" y="652"/>
                  </a:lnTo>
                  <a:lnTo>
                    <a:pt x="157" y="653"/>
                  </a:lnTo>
                  <a:lnTo>
                    <a:pt x="166" y="660"/>
                  </a:lnTo>
                  <a:lnTo>
                    <a:pt x="170" y="660"/>
                  </a:lnTo>
                  <a:lnTo>
                    <a:pt x="171" y="664"/>
                  </a:lnTo>
                  <a:lnTo>
                    <a:pt x="171" y="668"/>
                  </a:lnTo>
                  <a:lnTo>
                    <a:pt x="171" y="672"/>
                  </a:lnTo>
                  <a:lnTo>
                    <a:pt x="174" y="674"/>
                  </a:lnTo>
                  <a:lnTo>
                    <a:pt x="176" y="678"/>
                  </a:lnTo>
                  <a:lnTo>
                    <a:pt x="176" y="684"/>
                  </a:lnTo>
                  <a:lnTo>
                    <a:pt x="174" y="688"/>
                  </a:lnTo>
                  <a:lnTo>
                    <a:pt x="174" y="692"/>
                  </a:lnTo>
                  <a:lnTo>
                    <a:pt x="176" y="694"/>
                  </a:lnTo>
                  <a:lnTo>
                    <a:pt x="182" y="698"/>
                  </a:lnTo>
                  <a:lnTo>
                    <a:pt x="183" y="701"/>
                  </a:lnTo>
                  <a:lnTo>
                    <a:pt x="192" y="712"/>
                  </a:lnTo>
                  <a:lnTo>
                    <a:pt x="196" y="715"/>
                  </a:lnTo>
                  <a:lnTo>
                    <a:pt x="200" y="717"/>
                  </a:lnTo>
                  <a:lnTo>
                    <a:pt x="202" y="717"/>
                  </a:lnTo>
                  <a:lnTo>
                    <a:pt x="206" y="720"/>
                  </a:lnTo>
                  <a:lnTo>
                    <a:pt x="207" y="723"/>
                  </a:lnTo>
                  <a:lnTo>
                    <a:pt x="207" y="727"/>
                  </a:lnTo>
                  <a:lnTo>
                    <a:pt x="209" y="729"/>
                  </a:lnTo>
                  <a:lnTo>
                    <a:pt x="217" y="727"/>
                  </a:lnTo>
                  <a:lnTo>
                    <a:pt x="220" y="726"/>
                  </a:lnTo>
                  <a:lnTo>
                    <a:pt x="223" y="727"/>
                  </a:lnTo>
                  <a:lnTo>
                    <a:pt x="227" y="727"/>
                  </a:lnTo>
                  <a:lnTo>
                    <a:pt x="227" y="731"/>
                  </a:lnTo>
                  <a:lnTo>
                    <a:pt x="231" y="734"/>
                  </a:lnTo>
                  <a:lnTo>
                    <a:pt x="233" y="734"/>
                  </a:lnTo>
                  <a:lnTo>
                    <a:pt x="234" y="734"/>
                  </a:lnTo>
                  <a:lnTo>
                    <a:pt x="237" y="740"/>
                  </a:lnTo>
                  <a:lnTo>
                    <a:pt x="234" y="742"/>
                  </a:lnTo>
                  <a:lnTo>
                    <a:pt x="233" y="746"/>
                  </a:lnTo>
                  <a:lnTo>
                    <a:pt x="225" y="754"/>
                  </a:lnTo>
                  <a:lnTo>
                    <a:pt x="218" y="756"/>
                  </a:lnTo>
                  <a:lnTo>
                    <a:pt x="211" y="752"/>
                  </a:lnTo>
                  <a:lnTo>
                    <a:pt x="207" y="753"/>
                  </a:lnTo>
                  <a:lnTo>
                    <a:pt x="205" y="754"/>
                  </a:lnTo>
                  <a:lnTo>
                    <a:pt x="205" y="760"/>
                  </a:lnTo>
                  <a:lnTo>
                    <a:pt x="202" y="760"/>
                  </a:lnTo>
                  <a:lnTo>
                    <a:pt x="203" y="764"/>
                  </a:lnTo>
                  <a:lnTo>
                    <a:pt x="206" y="766"/>
                  </a:lnTo>
                  <a:lnTo>
                    <a:pt x="209" y="768"/>
                  </a:lnTo>
                  <a:lnTo>
                    <a:pt x="212" y="772"/>
                  </a:lnTo>
                  <a:lnTo>
                    <a:pt x="211" y="775"/>
                  </a:lnTo>
                  <a:lnTo>
                    <a:pt x="214" y="778"/>
                  </a:lnTo>
                  <a:lnTo>
                    <a:pt x="214" y="782"/>
                  </a:lnTo>
                  <a:lnTo>
                    <a:pt x="218" y="783"/>
                  </a:lnTo>
                  <a:lnTo>
                    <a:pt x="220" y="785"/>
                  </a:lnTo>
                  <a:lnTo>
                    <a:pt x="220" y="789"/>
                  </a:lnTo>
                  <a:lnTo>
                    <a:pt x="225" y="799"/>
                  </a:lnTo>
                  <a:lnTo>
                    <a:pt x="229" y="801"/>
                  </a:lnTo>
                  <a:lnTo>
                    <a:pt x="233" y="801"/>
                  </a:lnTo>
                  <a:lnTo>
                    <a:pt x="236" y="799"/>
                  </a:lnTo>
                  <a:lnTo>
                    <a:pt x="237" y="795"/>
                  </a:lnTo>
                  <a:lnTo>
                    <a:pt x="237" y="791"/>
                  </a:lnTo>
                  <a:lnTo>
                    <a:pt x="240" y="788"/>
                  </a:lnTo>
                  <a:lnTo>
                    <a:pt x="248" y="78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45" name="Freeform 117"/>
            <p:cNvSpPr>
              <a:spLocks noChangeAspect="1"/>
            </p:cNvSpPr>
            <p:nvPr/>
          </p:nvSpPr>
          <p:spPr bwMode="auto">
            <a:xfrm>
              <a:off x="4117" y="1979"/>
              <a:ext cx="493" cy="1060"/>
            </a:xfrm>
            <a:custGeom>
              <a:avLst/>
              <a:gdLst>
                <a:gd name="T0" fmla="*/ 6 w 718"/>
                <a:gd name="T1" fmla="*/ 18 h 1546"/>
                <a:gd name="T2" fmla="*/ 7 w 718"/>
                <a:gd name="T3" fmla="*/ 19 h 1546"/>
                <a:gd name="T4" fmla="*/ 8 w 718"/>
                <a:gd name="T5" fmla="*/ 19 h 1546"/>
                <a:gd name="T6" fmla="*/ 8 w 718"/>
                <a:gd name="T7" fmla="*/ 19 h 1546"/>
                <a:gd name="T8" fmla="*/ 9 w 718"/>
                <a:gd name="T9" fmla="*/ 19 h 1546"/>
                <a:gd name="T10" fmla="*/ 10 w 718"/>
                <a:gd name="T11" fmla="*/ 19 h 1546"/>
                <a:gd name="T12" fmla="*/ 10 w 718"/>
                <a:gd name="T13" fmla="*/ 19 h 1546"/>
                <a:gd name="T14" fmla="*/ 11 w 718"/>
                <a:gd name="T15" fmla="*/ 19 h 1546"/>
                <a:gd name="T16" fmla="*/ 11 w 718"/>
                <a:gd name="T17" fmla="*/ 20 h 1546"/>
                <a:gd name="T18" fmla="*/ 11 w 718"/>
                <a:gd name="T19" fmla="*/ 21 h 1546"/>
                <a:gd name="T20" fmla="*/ 11 w 718"/>
                <a:gd name="T21" fmla="*/ 22 h 1546"/>
                <a:gd name="T22" fmla="*/ 11 w 718"/>
                <a:gd name="T23" fmla="*/ 22 h 1546"/>
                <a:gd name="T24" fmla="*/ 10 w 718"/>
                <a:gd name="T25" fmla="*/ 23 h 1546"/>
                <a:gd name="T26" fmla="*/ 11 w 718"/>
                <a:gd name="T27" fmla="*/ 24 h 1546"/>
                <a:gd name="T28" fmla="*/ 8 w 718"/>
                <a:gd name="T29" fmla="*/ 1 h 1546"/>
                <a:gd name="T30" fmla="*/ 7 w 718"/>
                <a:gd name="T31" fmla="*/ 2 h 1546"/>
                <a:gd name="T32" fmla="*/ 6 w 718"/>
                <a:gd name="T33" fmla="*/ 1 h 1546"/>
                <a:gd name="T34" fmla="*/ 6 w 718"/>
                <a:gd name="T35" fmla="*/ 2 h 1546"/>
                <a:gd name="T36" fmla="*/ 7 w 718"/>
                <a:gd name="T37" fmla="*/ 3 h 1546"/>
                <a:gd name="T38" fmla="*/ 5 w 718"/>
                <a:gd name="T39" fmla="*/ 3 h 1546"/>
                <a:gd name="T40" fmla="*/ 5 w 718"/>
                <a:gd name="T41" fmla="*/ 5 h 1546"/>
                <a:gd name="T42" fmla="*/ 4 w 718"/>
                <a:gd name="T43" fmla="*/ 5 h 1546"/>
                <a:gd name="T44" fmla="*/ 4 w 718"/>
                <a:gd name="T45" fmla="*/ 7 h 1546"/>
                <a:gd name="T46" fmla="*/ 3 w 718"/>
                <a:gd name="T47" fmla="*/ 5 h 1546"/>
                <a:gd name="T48" fmla="*/ 2 w 718"/>
                <a:gd name="T49" fmla="*/ 5 h 1546"/>
                <a:gd name="T50" fmla="*/ 3 w 718"/>
                <a:gd name="T51" fmla="*/ 4 h 1546"/>
                <a:gd name="T52" fmla="*/ 5 w 718"/>
                <a:gd name="T53" fmla="*/ 2 h 1546"/>
                <a:gd name="T54" fmla="*/ 2 w 718"/>
                <a:gd name="T55" fmla="*/ 1 h 1546"/>
                <a:gd name="T56" fmla="*/ 2 w 718"/>
                <a:gd name="T57" fmla="*/ 1 h 1546"/>
                <a:gd name="T58" fmla="*/ 1 w 718"/>
                <a:gd name="T59" fmla="*/ 1 h 1546"/>
                <a:gd name="T60" fmla="*/ 1 w 718"/>
                <a:gd name="T61" fmla="*/ 1 h 1546"/>
                <a:gd name="T62" fmla="*/ 1 w 718"/>
                <a:gd name="T63" fmla="*/ 1 h 1546"/>
                <a:gd name="T64" fmla="*/ 1 w 718"/>
                <a:gd name="T65" fmla="*/ 1 h 1546"/>
                <a:gd name="T66" fmla="*/ 1 w 718"/>
                <a:gd name="T67" fmla="*/ 1 h 1546"/>
                <a:gd name="T68" fmla="*/ 1 w 718"/>
                <a:gd name="T69" fmla="*/ 1 h 1546"/>
                <a:gd name="T70" fmla="*/ 1 w 718"/>
                <a:gd name="T71" fmla="*/ 1 h 1546"/>
                <a:gd name="T72" fmla="*/ 1 w 718"/>
                <a:gd name="T73" fmla="*/ 1 h 1546"/>
                <a:gd name="T74" fmla="*/ 1 w 718"/>
                <a:gd name="T75" fmla="*/ 1 h 1546"/>
                <a:gd name="T76" fmla="*/ 1 w 718"/>
                <a:gd name="T77" fmla="*/ 3 h 1546"/>
                <a:gd name="T78" fmla="*/ 1 w 718"/>
                <a:gd name="T79" fmla="*/ 5 h 1546"/>
                <a:gd name="T80" fmla="*/ 1 w 718"/>
                <a:gd name="T81" fmla="*/ 7 h 1546"/>
                <a:gd name="T82" fmla="*/ 2 w 718"/>
                <a:gd name="T83" fmla="*/ 8 h 1546"/>
                <a:gd name="T84" fmla="*/ 1 w 718"/>
                <a:gd name="T85" fmla="*/ 10 h 1546"/>
                <a:gd name="T86" fmla="*/ 1 w 718"/>
                <a:gd name="T87" fmla="*/ 10 h 1546"/>
                <a:gd name="T88" fmla="*/ 1 w 718"/>
                <a:gd name="T89" fmla="*/ 11 h 1546"/>
                <a:gd name="T90" fmla="*/ 2 w 718"/>
                <a:gd name="T91" fmla="*/ 11 h 1546"/>
                <a:gd name="T92" fmla="*/ 1 w 718"/>
                <a:gd name="T93" fmla="*/ 11 h 1546"/>
                <a:gd name="T94" fmla="*/ 1 w 718"/>
                <a:gd name="T95" fmla="*/ 12 h 1546"/>
                <a:gd name="T96" fmla="*/ 1 w 718"/>
                <a:gd name="T97" fmla="*/ 12 h 1546"/>
                <a:gd name="T98" fmla="*/ 1 w 718"/>
                <a:gd name="T99" fmla="*/ 13 h 1546"/>
                <a:gd name="T100" fmla="*/ 1 w 718"/>
                <a:gd name="T101" fmla="*/ 14 h 1546"/>
                <a:gd name="T102" fmla="*/ 1 w 718"/>
                <a:gd name="T103" fmla="*/ 14 h 1546"/>
                <a:gd name="T104" fmla="*/ 2 w 718"/>
                <a:gd name="T105" fmla="*/ 15 h 1546"/>
                <a:gd name="T106" fmla="*/ 3 w 718"/>
                <a:gd name="T107" fmla="*/ 15 h 1546"/>
                <a:gd name="T108" fmla="*/ 3 w 718"/>
                <a:gd name="T109" fmla="*/ 15 h 1546"/>
                <a:gd name="T110" fmla="*/ 3 w 718"/>
                <a:gd name="T111" fmla="*/ 15 h 1546"/>
                <a:gd name="T112" fmla="*/ 4 w 718"/>
                <a:gd name="T113" fmla="*/ 16 h 1546"/>
                <a:gd name="T114" fmla="*/ 5 w 718"/>
                <a:gd name="T115" fmla="*/ 16 h 1546"/>
                <a:gd name="T116" fmla="*/ 5 w 718"/>
                <a:gd name="T117" fmla="*/ 16 h 1546"/>
                <a:gd name="T118" fmla="*/ 5 w 718"/>
                <a:gd name="T119" fmla="*/ 17 h 1546"/>
                <a:gd name="T120" fmla="*/ 5 w 718"/>
                <a:gd name="T121" fmla="*/ 17 h 1546"/>
                <a:gd name="T122" fmla="*/ 5 w 718"/>
                <a:gd name="T123" fmla="*/ 18 h 1546"/>
                <a:gd name="T124" fmla="*/ 5 w 718"/>
                <a:gd name="T125" fmla="*/ 19 h 15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18"/>
                <a:gd name="T190" fmla="*/ 0 h 1546"/>
                <a:gd name="T191" fmla="*/ 718 w 718"/>
                <a:gd name="T192" fmla="*/ 1546 h 15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18" h="1546">
                  <a:moveTo>
                    <a:pt x="361" y="1146"/>
                  </a:moveTo>
                  <a:lnTo>
                    <a:pt x="366" y="1144"/>
                  </a:lnTo>
                  <a:lnTo>
                    <a:pt x="372" y="1141"/>
                  </a:lnTo>
                  <a:lnTo>
                    <a:pt x="377" y="1137"/>
                  </a:lnTo>
                  <a:lnTo>
                    <a:pt x="382" y="1137"/>
                  </a:lnTo>
                  <a:lnTo>
                    <a:pt x="388" y="1137"/>
                  </a:lnTo>
                  <a:lnTo>
                    <a:pt x="393" y="1133"/>
                  </a:lnTo>
                  <a:lnTo>
                    <a:pt x="399" y="1132"/>
                  </a:lnTo>
                  <a:lnTo>
                    <a:pt x="408" y="1135"/>
                  </a:lnTo>
                  <a:lnTo>
                    <a:pt x="413" y="1141"/>
                  </a:lnTo>
                  <a:lnTo>
                    <a:pt x="415" y="1146"/>
                  </a:lnTo>
                  <a:lnTo>
                    <a:pt x="429" y="1153"/>
                  </a:lnTo>
                  <a:lnTo>
                    <a:pt x="431" y="1160"/>
                  </a:lnTo>
                  <a:lnTo>
                    <a:pt x="426" y="1164"/>
                  </a:lnTo>
                  <a:lnTo>
                    <a:pt x="420" y="1168"/>
                  </a:lnTo>
                  <a:lnTo>
                    <a:pt x="424" y="1171"/>
                  </a:lnTo>
                  <a:lnTo>
                    <a:pt x="433" y="1186"/>
                  </a:lnTo>
                  <a:lnTo>
                    <a:pt x="438" y="1189"/>
                  </a:lnTo>
                  <a:lnTo>
                    <a:pt x="456" y="1189"/>
                  </a:lnTo>
                  <a:lnTo>
                    <a:pt x="460" y="1186"/>
                  </a:lnTo>
                  <a:lnTo>
                    <a:pt x="465" y="1184"/>
                  </a:lnTo>
                  <a:lnTo>
                    <a:pt x="469" y="1188"/>
                  </a:lnTo>
                  <a:lnTo>
                    <a:pt x="474" y="1191"/>
                  </a:lnTo>
                  <a:lnTo>
                    <a:pt x="480" y="1195"/>
                  </a:lnTo>
                  <a:lnTo>
                    <a:pt x="491" y="1211"/>
                  </a:lnTo>
                  <a:lnTo>
                    <a:pt x="489" y="1218"/>
                  </a:lnTo>
                  <a:lnTo>
                    <a:pt x="492" y="1222"/>
                  </a:lnTo>
                  <a:lnTo>
                    <a:pt x="505" y="1227"/>
                  </a:lnTo>
                  <a:lnTo>
                    <a:pt x="509" y="1222"/>
                  </a:lnTo>
                  <a:lnTo>
                    <a:pt x="514" y="1220"/>
                  </a:lnTo>
                  <a:lnTo>
                    <a:pt x="519" y="1218"/>
                  </a:lnTo>
                  <a:lnTo>
                    <a:pt x="530" y="1224"/>
                  </a:lnTo>
                  <a:lnTo>
                    <a:pt x="536" y="1220"/>
                  </a:lnTo>
                  <a:lnTo>
                    <a:pt x="541" y="1222"/>
                  </a:lnTo>
                  <a:lnTo>
                    <a:pt x="546" y="1218"/>
                  </a:lnTo>
                  <a:lnTo>
                    <a:pt x="564" y="1202"/>
                  </a:lnTo>
                  <a:lnTo>
                    <a:pt x="572" y="1202"/>
                  </a:lnTo>
                  <a:lnTo>
                    <a:pt x="588" y="1218"/>
                  </a:lnTo>
                  <a:lnTo>
                    <a:pt x="599" y="1224"/>
                  </a:lnTo>
                  <a:lnTo>
                    <a:pt x="604" y="1222"/>
                  </a:lnTo>
                  <a:lnTo>
                    <a:pt x="606" y="1216"/>
                  </a:lnTo>
                  <a:lnTo>
                    <a:pt x="611" y="1215"/>
                  </a:lnTo>
                  <a:lnTo>
                    <a:pt x="617" y="1218"/>
                  </a:lnTo>
                  <a:lnTo>
                    <a:pt x="622" y="1216"/>
                  </a:lnTo>
                  <a:lnTo>
                    <a:pt x="627" y="1218"/>
                  </a:lnTo>
                  <a:lnTo>
                    <a:pt x="633" y="1220"/>
                  </a:lnTo>
                  <a:lnTo>
                    <a:pt x="638" y="1218"/>
                  </a:lnTo>
                  <a:lnTo>
                    <a:pt x="644" y="1215"/>
                  </a:lnTo>
                  <a:lnTo>
                    <a:pt x="654" y="1218"/>
                  </a:lnTo>
                  <a:lnTo>
                    <a:pt x="660" y="1216"/>
                  </a:lnTo>
                  <a:lnTo>
                    <a:pt x="672" y="1220"/>
                  </a:lnTo>
                  <a:lnTo>
                    <a:pt x="678" y="1220"/>
                  </a:lnTo>
                  <a:lnTo>
                    <a:pt x="683" y="1216"/>
                  </a:lnTo>
                  <a:lnTo>
                    <a:pt x="689" y="1218"/>
                  </a:lnTo>
                  <a:lnTo>
                    <a:pt x="685" y="1224"/>
                  </a:lnTo>
                  <a:lnTo>
                    <a:pt x="698" y="1238"/>
                  </a:lnTo>
                  <a:lnTo>
                    <a:pt x="696" y="1251"/>
                  </a:lnTo>
                  <a:lnTo>
                    <a:pt x="690" y="1252"/>
                  </a:lnTo>
                  <a:lnTo>
                    <a:pt x="685" y="1256"/>
                  </a:lnTo>
                  <a:lnTo>
                    <a:pt x="690" y="1260"/>
                  </a:lnTo>
                  <a:lnTo>
                    <a:pt x="696" y="1260"/>
                  </a:lnTo>
                  <a:lnTo>
                    <a:pt x="701" y="1263"/>
                  </a:lnTo>
                  <a:lnTo>
                    <a:pt x="696" y="1267"/>
                  </a:lnTo>
                  <a:lnTo>
                    <a:pt x="690" y="1270"/>
                  </a:lnTo>
                  <a:lnTo>
                    <a:pt x="692" y="1281"/>
                  </a:lnTo>
                  <a:lnTo>
                    <a:pt x="698" y="1285"/>
                  </a:lnTo>
                  <a:lnTo>
                    <a:pt x="701" y="1288"/>
                  </a:lnTo>
                  <a:lnTo>
                    <a:pt x="701" y="1296"/>
                  </a:lnTo>
                  <a:lnTo>
                    <a:pt x="709" y="1296"/>
                  </a:lnTo>
                  <a:lnTo>
                    <a:pt x="712" y="1328"/>
                  </a:lnTo>
                  <a:lnTo>
                    <a:pt x="707" y="1332"/>
                  </a:lnTo>
                  <a:lnTo>
                    <a:pt x="701" y="1332"/>
                  </a:lnTo>
                  <a:lnTo>
                    <a:pt x="694" y="1333"/>
                  </a:lnTo>
                  <a:lnTo>
                    <a:pt x="689" y="1337"/>
                  </a:lnTo>
                  <a:lnTo>
                    <a:pt x="683" y="1335"/>
                  </a:lnTo>
                  <a:lnTo>
                    <a:pt x="676" y="1335"/>
                  </a:lnTo>
                  <a:lnTo>
                    <a:pt x="671" y="1352"/>
                  </a:lnTo>
                  <a:lnTo>
                    <a:pt x="665" y="1355"/>
                  </a:lnTo>
                  <a:lnTo>
                    <a:pt x="662" y="1361"/>
                  </a:lnTo>
                  <a:lnTo>
                    <a:pt x="660" y="1373"/>
                  </a:lnTo>
                  <a:lnTo>
                    <a:pt x="662" y="1379"/>
                  </a:lnTo>
                  <a:lnTo>
                    <a:pt x="690" y="1364"/>
                  </a:lnTo>
                  <a:lnTo>
                    <a:pt x="707" y="1370"/>
                  </a:lnTo>
                  <a:lnTo>
                    <a:pt x="685" y="1382"/>
                  </a:lnTo>
                  <a:lnTo>
                    <a:pt x="669" y="1411"/>
                  </a:lnTo>
                  <a:lnTo>
                    <a:pt x="649" y="1416"/>
                  </a:lnTo>
                  <a:lnTo>
                    <a:pt x="663" y="1429"/>
                  </a:lnTo>
                  <a:lnTo>
                    <a:pt x="680" y="1434"/>
                  </a:lnTo>
                  <a:lnTo>
                    <a:pt x="669" y="1465"/>
                  </a:lnTo>
                  <a:lnTo>
                    <a:pt x="660" y="1501"/>
                  </a:lnTo>
                  <a:lnTo>
                    <a:pt x="642" y="1501"/>
                  </a:lnTo>
                  <a:lnTo>
                    <a:pt x="640" y="1503"/>
                  </a:lnTo>
                  <a:lnTo>
                    <a:pt x="638" y="1506"/>
                  </a:lnTo>
                  <a:lnTo>
                    <a:pt x="640" y="1512"/>
                  </a:lnTo>
                  <a:lnTo>
                    <a:pt x="633" y="1517"/>
                  </a:lnTo>
                  <a:lnTo>
                    <a:pt x="638" y="1525"/>
                  </a:lnTo>
                  <a:lnTo>
                    <a:pt x="651" y="1521"/>
                  </a:lnTo>
                  <a:lnTo>
                    <a:pt x="669" y="1537"/>
                  </a:lnTo>
                  <a:lnTo>
                    <a:pt x="690" y="1541"/>
                  </a:lnTo>
                  <a:lnTo>
                    <a:pt x="707" y="1546"/>
                  </a:lnTo>
                  <a:lnTo>
                    <a:pt x="718" y="1544"/>
                  </a:lnTo>
                  <a:lnTo>
                    <a:pt x="718" y="0"/>
                  </a:lnTo>
                  <a:lnTo>
                    <a:pt x="503" y="0"/>
                  </a:lnTo>
                  <a:lnTo>
                    <a:pt x="494" y="29"/>
                  </a:lnTo>
                  <a:lnTo>
                    <a:pt x="474" y="59"/>
                  </a:lnTo>
                  <a:lnTo>
                    <a:pt x="480" y="67"/>
                  </a:lnTo>
                  <a:lnTo>
                    <a:pt x="463" y="83"/>
                  </a:lnTo>
                  <a:lnTo>
                    <a:pt x="474" y="117"/>
                  </a:lnTo>
                  <a:lnTo>
                    <a:pt x="462" y="135"/>
                  </a:lnTo>
                  <a:lnTo>
                    <a:pt x="445" y="142"/>
                  </a:lnTo>
                  <a:lnTo>
                    <a:pt x="435" y="141"/>
                  </a:lnTo>
                  <a:lnTo>
                    <a:pt x="427" y="135"/>
                  </a:lnTo>
                  <a:lnTo>
                    <a:pt x="415" y="130"/>
                  </a:lnTo>
                  <a:lnTo>
                    <a:pt x="399" y="119"/>
                  </a:lnTo>
                  <a:lnTo>
                    <a:pt x="404" y="103"/>
                  </a:lnTo>
                  <a:lnTo>
                    <a:pt x="426" y="81"/>
                  </a:lnTo>
                  <a:lnTo>
                    <a:pt x="422" y="76"/>
                  </a:lnTo>
                  <a:lnTo>
                    <a:pt x="399" y="59"/>
                  </a:lnTo>
                  <a:lnTo>
                    <a:pt x="388" y="54"/>
                  </a:lnTo>
                  <a:lnTo>
                    <a:pt x="363" y="65"/>
                  </a:lnTo>
                  <a:lnTo>
                    <a:pt x="354" y="68"/>
                  </a:lnTo>
                  <a:lnTo>
                    <a:pt x="330" y="68"/>
                  </a:lnTo>
                  <a:lnTo>
                    <a:pt x="336" y="72"/>
                  </a:lnTo>
                  <a:lnTo>
                    <a:pt x="361" y="83"/>
                  </a:lnTo>
                  <a:lnTo>
                    <a:pt x="375" y="117"/>
                  </a:lnTo>
                  <a:lnTo>
                    <a:pt x="375" y="133"/>
                  </a:lnTo>
                  <a:lnTo>
                    <a:pt x="381" y="148"/>
                  </a:lnTo>
                  <a:lnTo>
                    <a:pt x="395" y="148"/>
                  </a:lnTo>
                  <a:lnTo>
                    <a:pt x="413" y="180"/>
                  </a:lnTo>
                  <a:lnTo>
                    <a:pt x="411" y="196"/>
                  </a:lnTo>
                  <a:lnTo>
                    <a:pt x="420" y="213"/>
                  </a:lnTo>
                  <a:lnTo>
                    <a:pt x="418" y="218"/>
                  </a:lnTo>
                  <a:lnTo>
                    <a:pt x="408" y="205"/>
                  </a:lnTo>
                  <a:lnTo>
                    <a:pt x="400" y="214"/>
                  </a:lnTo>
                  <a:lnTo>
                    <a:pt x="399" y="204"/>
                  </a:lnTo>
                  <a:lnTo>
                    <a:pt x="386" y="200"/>
                  </a:lnTo>
                  <a:lnTo>
                    <a:pt x="364" y="202"/>
                  </a:lnTo>
                  <a:lnTo>
                    <a:pt x="361" y="207"/>
                  </a:lnTo>
                  <a:lnTo>
                    <a:pt x="352" y="234"/>
                  </a:lnTo>
                  <a:lnTo>
                    <a:pt x="337" y="249"/>
                  </a:lnTo>
                  <a:lnTo>
                    <a:pt x="336" y="261"/>
                  </a:lnTo>
                  <a:lnTo>
                    <a:pt x="323" y="278"/>
                  </a:lnTo>
                  <a:lnTo>
                    <a:pt x="332" y="294"/>
                  </a:lnTo>
                  <a:lnTo>
                    <a:pt x="343" y="305"/>
                  </a:lnTo>
                  <a:lnTo>
                    <a:pt x="368" y="326"/>
                  </a:lnTo>
                  <a:lnTo>
                    <a:pt x="364" y="333"/>
                  </a:lnTo>
                  <a:lnTo>
                    <a:pt x="343" y="341"/>
                  </a:lnTo>
                  <a:lnTo>
                    <a:pt x="305" y="337"/>
                  </a:lnTo>
                  <a:lnTo>
                    <a:pt x="287" y="337"/>
                  </a:lnTo>
                  <a:lnTo>
                    <a:pt x="287" y="333"/>
                  </a:lnTo>
                  <a:lnTo>
                    <a:pt x="276" y="330"/>
                  </a:lnTo>
                  <a:lnTo>
                    <a:pt x="260" y="328"/>
                  </a:lnTo>
                  <a:lnTo>
                    <a:pt x="262" y="335"/>
                  </a:lnTo>
                  <a:lnTo>
                    <a:pt x="260" y="346"/>
                  </a:lnTo>
                  <a:lnTo>
                    <a:pt x="254" y="351"/>
                  </a:lnTo>
                  <a:lnTo>
                    <a:pt x="287" y="375"/>
                  </a:lnTo>
                  <a:lnTo>
                    <a:pt x="301" y="364"/>
                  </a:lnTo>
                  <a:lnTo>
                    <a:pt x="318" y="393"/>
                  </a:lnTo>
                  <a:lnTo>
                    <a:pt x="310" y="393"/>
                  </a:lnTo>
                  <a:lnTo>
                    <a:pt x="303" y="405"/>
                  </a:lnTo>
                  <a:lnTo>
                    <a:pt x="265" y="402"/>
                  </a:lnTo>
                  <a:lnTo>
                    <a:pt x="245" y="387"/>
                  </a:lnTo>
                  <a:lnTo>
                    <a:pt x="238" y="393"/>
                  </a:lnTo>
                  <a:lnTo>
                    <a:pt x="227" y="391"/>
                  </a:lnTo>
                  <a:lnTo>
                    <a:pt x="220" y="386"/>
                  </a:lnTo>
                  <a:lnTo>
                    <a:pt x="213" y="362"/>
                  </a:lnTo>
                  <a:lnTo>
                    <a:pt x="193" y="339"/>
                  </a:lnTo>
                  <a:lnTo>
                    <a:pt x="193" y="335"/>
                  </a:lnTo>
                  <a:lnTo>
                    <a:pt x="200" y="332"/>
                  </a:lnTo>
                  <a:lnTo>
                    <a:pt x="193" y="305"/>
                  </a:lnTo>
                  <a:lnTo>
                    <a:pt x="188" y="296"/>
                  </a:lnTo>
                  <a:lnTo>
                    <a:pt x="168" y="287"/>
                  </a:lnTo>
                  <a:lnTo>
                    <a:pt x="155" y="287"/>
                  </a:lnTo>
                  <a:lnTo>
                    <a:pt x="152" y="278"/>
                  </a:lnTo>
                  <a:lnTo>
                    <a:pt x="146" y="278"/>
                  </a:lnTo>
                  <a:lnTo>
                    <a:pt x="132" y="268"/>
                  </a:lnTo>
                  <a:lnTo>
                    <a:pt x="105" y="249"/>
                  </a:lnTo>
                  <a:lnTo>
                    <a:pt x="109" y="241"/>
                  </a:lnTo>
                  <a:lnTo>
                    <a:pt x="137" y="256"/>
                  </a:lnTo>
                  <a:lnTo>
                    <a:pt x="168" y="258"/>
                  </a:lnTo>
                  <a:lnTo>
                    <a:pt x="197" y="267"/>
                  </a:lnTo>
                  <a:lnTo>
                    <a:pt x="220" y="265"/>
                  </a:lnTo>
                  <a:lnTo>
                    <a:pt x="245" y="261"/>
                  </a:lnTo>
                  <a:lnTo>
                    <a:pt x="276" y="263"/>
                  </a:lnTo>
                  <a:lnTo>
                    <a:pt x="303" y="247"/>
                  </a:lnTo>
                  <a:lnTo>
                    <a:pt x="323" y="223"/>
                  </a:lnTo>
                  <a:lnTo>
                    <a:pt x="332" y="198"/>
                  </a:lnTo>
                  <a:lnTo>
                    <a:pt x="319" y="168"/>
                  </a:lnTo>
                  <a:lnTo>
                    <a:pt x="303" y="148"/>
                  </a:lnTo>
                  <a:lnTo>
                    <a:pt x="274" y="135"/>
                  </a:lnTo>
                  <a:lnTo>
                    <a:pt x="247" y="130"/>
                  </a:lnTo>
                  <a:lnTo>
                    <a:pt x="235" y="132"/>
                  </a:lnTo>
                  <a:lnTo>
                    <a:pt x="217" y="117"/>
                  </a:lnTo>
                  <a:lnTo>
                    <a:pt x="188" y="105"/>
                  </a:lnTo>
                  <a:lnTo>
                    <a:pt x="159" y="97"/>
                  </a:lnTo>
                  <a:lnTo>
                    <a:pt x="145" y="99"/>
                  </a:lnTo>
                  <a:lnTo>
                    <a:pt x="146" y="101"/>
                  </a:lnTo>
                  <a:lnTo>
                    <a:pt x="145" y="103"/>
                  </a:lnTo>
                  <a:lnTo>
                    <a:pt x="143" y="105"/>
                  </a:lnTo>
                  <a:lnTo>
                    <a:pt x="139" y="103"/>
                  </a:lnTo>
                  <a:lnTo>
                    <a:pt x="136" y="103"/>
                  </a:lnTo>
                  <a:lnTo>
                    <a:pt x="130" y="103"/>
                  </a:lnTo>
                  <a:lnTo>
                    <a:pt x="125" y="103"/>
                  </a:lnTo>
                  <a:lnTo>
                    <a:pt x="121" y="103"/>
                  </a:lnTo>
                  <a:lnTo>
                    <a:pt x="114" y="103"/>
                  </a:lnTo>
                  <a:lnTo>
                    <a:pt x="112" y="106"/>
                  </a:lnTo>
                  <a:lnTo>
                    <a:pt x="109" y="106"/>
                  </a:lnTo>
                  <a:lnTo>
                    <a:pt x="105" y="108"/>
                  </a:lnTo>
                  <a:lnTo>
                    <a:pt x="103" y="112"/>
                  </a:lnTo>
                  <a:lnTo>
                    <a:pt x="103" y="110"/>
                  </a:lnTo>
                  <a:lnTo>
                    <a:pt x="101" y="108"/>
                  </a:lnTo>
                  <a:lnTo>
                    <a:pt x="100" y="106"/>
                  </a:lnTo>
                  <a:lnTo>
                    <a:pt x="100" y="101"/>
                  </a:lnTo>
                  <a:lnTo>
                    <a:pt x="98" y="101"/>
                  </a:lnTo>
                  <a:lnTo>
                    <a:pt x="94" y="105"/>
                  </a:lnTo>
                  <a:lnTo>
                    <a:pt x="91" y="110"/>
                  </a:lnTo>
                  <a:lnTo>
                    <a:pt x="91" y="101"/>
                  </a:lnTo>
                  <a:lnTo>
                    <a:pt x="89" y="103"/>
                  </a:lnTo>
                  <a:lnTo>
                    <a:pt x="87" y="105"/>
                  </a:lnTo>
                  <a:lnTo>
                    <a:pt x="87" y="101"/>
                  </a:lnTo>
                  <a:lnTo>
                    <a:pt x="85" y="99"/>
                  </a:lnTo>
                  <a:lnTo>
                    <a:pt x="82" y="101"/>
                  </a:lnTo>
                  <a:lnTo>
                    <a:pt x="78" y="105"/>
                  </a:lnTo>
                  <a:lnTo>
                    <a:pt x="78" y="101"/>
                  </a:lnTo>
                  <a:lnTo>
                    <a:pt x="76" y="99"/>
                  </a:lnTo>
                  <a:lnTo>
                    <a:pt x="74" y="97"/>
                  </a:lnTo>
                  <a:lnTo>
                    <a:pt x="69" y="99"/>
                  </a:lnTo>
                  <a:lnTo>
                    <a:pt x="67" y="94"/>
                  </a:lnTo>
                  <a:lnTo>
                    <a:pt x="69" y="86"/>
                  </a:lnTo>
                  <a:lnTo>
                    <a:pt x="71" y="92"/>
                  </a:lnTo>
                  <a:lnTo>
                    <a:pt x="74" y="94"/>
                  </a:lnTo>
                  <a:lnTo>
                    <a:pt x="76" y="92"/>
                  </a:lnTo>
                  <a:lnTo>
                    <a:pt x="80" y="94"/>
                  </a:lnTo>
                  <a:lnTo>
                    <a:pt x="83" y="94"/>
                  </a:lnTo>
                  <a:lnTo>
                    <a:pt x="87" y="94"/>
                  </a:lnTo>
                  <a:lnTo>
                    <a:pt x="89" y="86"/>
                  </a:lnTo>
                  <a:lnTo>
                    <a:pt x="89" y="83"/>
                  </a:lnTo>
                  <a:lnTo>
                    <a:pt x="87" y="81"/>
                  </a:lnTo>
                  <a:lnTo>
                    <a:pt x="85" y="83"/>
                  </a:lnTo>
                  <a:lnTo>
                    <a:pt x="83" y="81"/>
                  </a:lnTo>
                  <a:lnTo>
                    <a:pt x="82" y="81"/>
                  </a:lnTo>
                  <a:lnTo>
                    <a:pt x="78" y="83"/>
                  </a:lnTo>
                  <a:lnTo>
                    <a:pt x="74" y="81"/>
                  </a:lnTo>
                  <a:lnTo>
                    <a:pt x="73" y="79"/>
                  </a:lnTo>
                  <a:lnTo>
                    <a:pt x="67" y="77"/>
                  </a:lnTo>
                  <a:lnTo>
                    <a:pt x="62" y="77"/>
                  </a:lnTo>
                  <a:lnTo>
                    <a:pt x="60" y="77"/>
                  </a:lnTo>
                  <a:lnTo>
                    <a:pt x="62" y="79"/>
                  </a:lnTo>
                  <a:lnTo>
                    <a:pt x="63" y="85"/>
                  </a:lnTo>
                  <a:lnTo>
                    <a:pt x="60" y="86"/>
                  </a:lnTo>
                  <a:lnTo>
                    <a:pt x="58" y="85"/>
                  </a:lnTo>
                  <a:lnTo>
                    <a:pt x="58" y="88"/>
                  </a:lnTo>
                  <a:lnTo>
                    <a:pt x="60" y="92"/>
                  </a:lnTo>
                  <a:lnTo>
                    <a:pt x="58" y="95"/>
                  </a:lnTo>
                  <a:lnTo>
                    <a:pt x="54" y="97"/>
                  </a:lnTo>
                  <a:lnTo>
                    <a:pt x="53" y="94"/>
                  </a:lnTo>
                  <a:lnTo>
                    <a:pt x="49" y="94"/>
                  </a:lnTo>
                  <a:lnTo>
                    <a:pt x="45" y="92"/>
                  </a:lnTo>
                  <a:lnTo>
                    <a:pt x="40" y="92"/>
                  </a:lnTo>
                  <a:lnTo>
                    <a:pt x="42" y="92"/>
                  </a:lnTo>
                  <a:lnTo>
                    <a:pt x="40" y="106"/>
                  </a:lnTo>
                  <a:lnTo>
                    <a:pt x="33" y="106"/>
                  </a:lnTo>
                  <a:lnTo>
                    <a:pt x="26" y="106"/>
                  </a:lnTo>
                  <a:lnTo>
                    <a:pt x="24" y="119"/>
                  </a:lnTo>
                  <a:lnTo>
                    <a:pt x="13" y="130"/>
                  </a:lnTo>
                  <a:lnTo>
                    <a:pt x="9" y="142"/>
                  </a:lnTo>
                  <a:lnTo>
                    <a:pt x="0" y="153"/>
                  </a:lnTo>
                  <a:lnTo>
                    <a:pt x="0" y="171"/>
                  </a:lnTo>
                  <a:lnTo>
                    <a:pt x="8" y="195"/>
                  </a:lnTo>
                  <a:lnTo>
                    <a:pt x="22" y="198"/>
                  </a:lnTo>
                  <a:lnTo>
                    <a:pt x="35" y="207"/>
                  </a:lnTo>
                  <a:lnTo>
                    <a:pt x="45" y="220"/>
                  </a:lnTo>
                  <a:lnTo>
                    <a:pt x="45" y="245"/>
                  </a:lnTo>
                  <a:lnTo>
                    <a:pt x="40" y="267"/>
                  </a:lnTo>
                  <a:lnTo>
                    <a:pt x="47" y="290"/>
                  </a:lnTo>
                  <a:lnTo>
                    <a:pt x="56" y="305"/>
                  </a:lnTo>
                  <a:lnTo>
                    <a:pt x="65" y="315"/>
                  </a:lnTo>
                  <a:lnTo>
                    <a:pt x="73" y="330"/>
                  </a:lnTo>
                  <a:lnTo>
                    <a:pt x="73" y="351"/>
                  </a:lnTo>
                  <a:lnTo>
                    <a:pt x="74" y="369"/>
                  </a:lnTo>
                  <a:lnTo>
                    <a:pt x="78" y="387"/>
                  </a:lnTo>
                  <a:lnTo>
                    <a:pt x="87" y="398"/>
                  </a:lnTo>
                  <a:lnTo>
                    <a:pt x="94" y="414"/>
                  </a:lnTo>
                  <a:lnTo>
                    <a:pt x="109" y="429"/>
                  </a:lnTo>
                  <a:lnTo>
                    <a:pt x="110" y="447"/>
                  </a:lnTo>
                  <a:lnTo>
                    <a:pt x="107" y="463"/>
                  </a:lnTo>
                  <a:lnTo>
                    <a:pt x="118" y="478"/>
                  </a:lnTo>
                  <a:lnTo>
                    <a:pt x="130" y="483"/>
                  </a:lnTo>
                  <a:lnTo>
                    <a:pt x="139" y="494"/>
                  </a:lnTo>
                  <a:lnTo>
                    <a:pt x="148" y="497"/>
                  </a:lnTo>
                  <a:lnTo>
                    <a:pt x="154" y="517"/>
                  </a:lnTo>
                  <a:lnTo>
                    <a:pt x="148" y="539"/>
                  </a:lnTo>
                  <a:lnTo>
                    <a:pt x="139" y="564"/>
                  </a:lnTo>
                  <a:lnTo>
                    <a:pt x="132" y="578"/>
                  </a:lnTo>
                  <a:lnTo>
                    <a:pt x="125" y="591"/>
                  </a:lnTo>
                  <a:lnTo>
                    <a:pt x="118" y="607"/>
                  </a:lnTo>
                  <a:lnTo>
                    <a:pt x="110" y="620"/>
                  </a:lnTo>
                  <a:lnTo>
                    <a:pt x="89" y="652"/>
                  </a:lnTo>
                  <a:lnTo>
                    <a:pt x="80" y="665"/>
                  </a:lnTo>
                  <a:lnTo>
                    <a:pt x="71" y="670"/>
                  </a:lnTo>
                  <a:lnTo>
                    <a:pt x="74" y="670"/>
                  </a:lnTo>
                  <a:lnTo>
                    <a:pt x="85" y="670"/>
                  </a:lnTo>
                  <a:lnTo>
                    <a:pt x="89" y="663"/>
                  </a:lnTo>
                  <a:lnTo>
                    <a:pt x="100" y="656"/>
                  </a:lnTo>
                  <a:lnTo>
                    <a:pt x="100" y="658"/>
                  </a:lnTo>
                  <a:lnTo>
                    <a:pt x="101" y="672"/>
                  </a:lnTo>
                  <a:lnTo>
                    <a:pt x="98" y="669"/>
                  </a:lnTo>
                  <a:lnTo>
                    <a:pt x="96" y="667"/>
                  </a:lnTo>
                  <a:lnTo>
                    <a:pt x="98" y="676"/>
                  </a:lnTo>
                  <a:lnTo>
                    <a:pt x="101" y="679"/>
                  </a:lnTo>
                  <a:lnTo>
                    <a:pt x="103" y="679"/>
                  </a:lnTo>
                  <a:lnTo>
                    <a:pt x="119" y="687"/>
                  </a:lnTo>
                  <a:lnTo>
                    <a:pt x="136" y="681"/>
                  </a:lnTo>
                  <a:lnTo>
                    <a:pt x="141" y="683"/>
                  </a:lnTo>
                  <a:lnTo>
                    <a:pt x="146" y="685"/>
                  </a:lnTo>
                  <a:lnTo>
                    <a:pt x="148" y="690"/>
                  </a:lnTo>
                  <a:lnTo>
                    <a:pt x="155" y="690"/>
                  </a:lnTo>
                  <a:lnTo>
                    <a:pt x="157" y="694"/>
                  </a:lnTo>
                  <a:lnTo>
                    <a:pt x="154" y="697"/>
                  </a:lnTo>
                  <a:lnTo>
                    <a:pt x="150" y="697"/>
                  </a:lnTo>
                  <a:lnTo>
                    <a:pt x="139" y="697"/>
                  </a:lnTo>
                  <a:lnTo>
                    <a:pt x="134" y="697"/>
                  </a:lnTo>
                  <a:lnTo>
                    <a:pt x="123" y="697"/>
                  </a:lnTo>
                  <a:lnTo>
                    <a:pt x="119" y="706"/>
                  </a:lnTo>
                  <a:lnTo>
                    <a:pt x="112" y="714"/>
                  </a:lnTo>
                  <a:lnTo>
                    <a:pt x="109" y="712"/>
                  </a:lnTo>
                  <a:lnTo>
                    <a:pt x="105" y="714"/>
                  </a:lnTo>
                  <a:lnTo>
                    <a:pt x="103" y="719"/>
                  </a:lnTo>
                  <a:lnTo>
                    <a:pt x="101" y="723"/>
                  </a:lnTo>
                  <a:lnTo>
                    <a:pt x="96" y="719"/>
                  </a:lnTo>
                  <a:lnTo>
                    <a:pt x="92" y="717"/>
                  </a:lnTo>
                  <a:lnTo>
                    <a:pt x="91" y="723"/>
                  </a:lnTo>
                  <a:lnTo>
                    <a:pt x="94" y="732"/>
                  </a:lnTo>
                  <a:lnTo>
                    <a:pt x="94" y="735"/>
                  </a:lnTo>
                  <a:lnTo>
                    <a:pt x="96" y="735"/>
                  </a:lnTo>
                  <a:lnTo>
                    <a:pt x="103" y="741"/>
                  </a:lnTo>
                  <a:lnTo>
                    <a:pt x="107" y="744"/>
                  </a:lnTo>
                  <a:lnTo>
                    <a:pt x="107" y="753"/>
                  </a:lnTo>
                  <a:lnTo>
                    <a:pt x="100" y="771"/>
                  </a:lnTo>
                  <a:lnTo>
                    <a:pt x="96" y="773"/>
                  </a:lnTo>
                  <a:lnTo>
                    <a:pt x="78" y="782"/>
                  </a:lnTo>
                  <a:lnTo>
                    <a:pt x="74" y="786"/>
                  </a:lnTo>
                  <a:lnTo>
                    <a:pt x="74" y="789"/>
                  </a:lnTo>
                  <a:lnTo>
                    <a:pt x="83" y="802"/>
                  </a:lnTo>
                  <a:lnTo>
                    <a:pt x="89" y="816"/>
                  </a:lnTo>
                  <a:lnTo>
                    <a:pt x="94" y="816"/>
                  </a:lnTo>
                  <a:lnTo>
                    <a:pt x="96" y="825"/>
                  </a:lnTo>
                  <a:lnTo>
                    <a:pt x="107" y="834"/>
                  </a:lnTo>
                  <a:lnTo>
                    <a:pt x="109" y="840"/>
                  </a:lnTo>
                  <a:lnTo>
                    <a:pt x="110" y="843"/>
                  </a:lnTo>
                  <a:lnTo>
                    <a:pt x="107" y="845"/>
                  </a:lnTo>
                  <a:lnTo>
                    <a:pt x="103" y="856"/>
                  </a:lnTo>
                  <a:lnTo>
                    <a:pt x="101" y="860"/>
                  </a:lnTo>
                  <a:lnTo>
                    <a:pt x="103" y="865"/>
                  </a:lnTo>
                  <a:lnTo>
                    <a:pt x="107" y="869"/>
                  </a:lnTo>
                  <a:lnTo>
                    <a:pt x="110" y="872"/>
                  </a:lnTo>
                  <a:lnTo>
                    <a:pt x="116" y="874"/>
                  </a:lnTo>
                  <a:lnTo>
                    <a:pt x="119" y="878"/>
                  </a:lnTo>
                  <a:lnTo>
                    <a:pt x="121" y="881"/>
                  </a:lnTo>
                  <a:lnTo>
                    <a:pt x="119" y="892"/>
                  </a:lnTo>
                  <a:lnTo>
                    <a:pt x="119" y="903"/>
                  </a:lnTo>
                  <a:lnTo>
                    <a:pt x="125" y="903"/>
                  </a:lnTo>
                  <a:lnTo>
                    <a:pt x="128" y="905"/>
                  </a:lnTo>
                  <a:lnTo>
                    <a:pt x="128" y="910"/>
                  </a:lnTo>
                  <a:lnTo>
                    <a:pt x="139" y="921"/>
                  </a:lnTo>
                  <a:lnTo>
                    <a:pt x="143" y="926"/>
                  </a:lnTo>
                  <a:lnTo>
                    <a:pt x="145" y="930"/>
                  </a:lnTo>
                  <a:lnTo>
                    <a:pt x="148" y="944"/>
                  </a:lnTo>
                  <a:lnTo>
                    <a:pt x="150" y="950"/>
                  </a:lnTo>
                  <a:lnTo>
                    <a:pt x="159" y="946"/>
                  </a:lnTo>
                  <a:lnTo>
                    <a:pt x="164" y="948"/>
                  </a:lnTo>
                  <a:lnTo>
                    <a:pt x="168" y="951"/>
                  </a:lnTo>
                  <a:lnTo>
                    <a:pt x="182" y="948"/>
                  </a:lnTo>
                  <a:lnTo>
                    <a:pt x="190" y="951"/>
                  </a:lnTo>
                  <a:lnTo>
                    <a:pt x="191" y="951"/>
                  </a:lnTo>
                  <a:lnTo>
                    <a:pt x="193" y="964"/>
                  </a:lnTo>
                  <a:lnTo>
                    <a:pt x="197" y="962"/>
                  </a:lnTo>
                  <a:lnTo>
                    <a:pt x="200" y="959"/>
                  </a:lnTo>
                  <a:lnTo>
                    <a:pt x="206" y="957"/>
                  </a:lnTo>
                  <a:lnTo>
                    <a:pt x="209" y="951"/>
                  </a:lnTo>
                  <a:lnTo>
                    <a:pt x="213" y="950"/>
                  </a:lnTo>
                  <a:lnTo>
                    <a:pt x="218" y="950"/>
                  </a:lnTo>
                  <a:lnTo>
                    <a:pt x="224" y="948"/>
                  </a:lnTo>
                  <a:lnTo>
                    <a:pt x="229" y="950"/>
                  </a:lnTo>
                  <a:lnTo>
                    <a:pt x="242" y="960"/>
                  </a:lnTo>
                  <a:lnTo>
                    <a:pt x="247" y="960"/>
                  </a:lnTo>
                  <a:lnTo>
                    <a:pt x="249" y="966"/>
                  </a:lnTo>
                  <a:lnTo>
                    <a:pt x="249" y="971"/>
                  </a:lnTo>
                  <a:lnTo>
                    <a:pt x="249" y="977"/>
                  </a:lnTo>
                  <a:lnTo>
                    <a:pt x="253" y="980"/>
                  </a:lnTo>
                  <a:lnTo>
                    <a:pt x="256" y="986"/>
                  </a:lnTo>
                  <a:lnTo>
                    <a:pt x="256" y="995"/>
                  </a:lnTo>
                  <a:lnTo>
                    <a:pt x="253" y="1000"/>
                  </a:lnTo>
                  <a:lnTo>
                    <a:pt x="253" y="1006"/>
                  </a:lnTo>
                  <a:lnTo>
                    <a:pt x="256" y="1009"/>
                  </a:lnTo>
                  <a:lnTo>
                    <a:pt x="265" y="1015"/>
                  </a:lnTo>
                  <a:lnTo>
                    <a:pt x="267" y="1020"/>
                  </a:lnTo>
                  <a:lnTo>
                    <a:pt x="280" y="1036"/>
                  </a:lnTo>
                  <a:lnTo>
                    <a:pt x="285" y="1040"/>
                  </a:lnTo>
                  <a:lnTo>
                    <a:pt x="291" y="1043"/>
                  </a:lnTo>
                  <a:lnTo>
                    <a:pt x="294" y="1043"/>
                  </a:lnTo>
                  <a:lnTo>
                    <a:pt x="300" y="1047"/>
                  </a:lnTo>
                  <a:lnTo>
                    <a:pt x="301" y="1052"/>
                  </a:lnTo>
                  <a:lnTo>
                    <a:pt x="301" y="1058"/>
                  </a:lnTo>
                  <a:lnTo>
                    <a:pt x="305" y="1061"/>
                  </a:lnTo>
                  <a:lnTo>
                    <a:pt x="316" y="1058"/>
                  </a:lnTo>
                  <a:lnTo>
                    <a:pt x="321" y="1056"/>
                  </a:lnTo>
                  <a:lnTo>
                    <a:pt x="325" y="1058"/>
                  </a:lnTo>
                  <a:lnTo>
                    <a:pt x="330" y="1058"/>
                  </a:lnTo>
                  <a:lnTo>
                    <a:pt x="330" y="1063"/>
                  </a:lnTo>
                  <a:lnTo>
                    <a:pt x="336" y="1067"/>
                  </a:lnTo>
                  <a:lnTo>
                    <a:pt x="339" y="1067"/>
                  </a:lnTo>
                  <a:lnTo>
                    <a:pt x="341" y="1067"/>
                  </a:lnTo>
                  <a:lnTo>
                    <a:pt x="345" y="1076"/>
                  </a:lnTo>
                  <a:lnTo>
                    <a:pt x="341" y="1079"/>
                  </a:lnTo>
                  <a:lnTo>
                    <a:pt x="339" y="1085"/>
                  </a:lnTo>
                  <a:lnTo>
                    <a:pt x="328" y="1097"/>
                  </a:lnTo>
                  <a:lnTo>
                    <a:pt x="318" y="1099"/>
                  </a:lnTo>
                  <a:lnTo>
                    <a:pt x="307" y="1094"/>
                  </a:lnTo>
                  <a:lnTo>
                    <a:pt x="301" y="1096"/>
                  </a:lnTo>
                  <a:lnTo>
                    <a:pt x="298" y="1097"/>
                  </a:lnTo>
                  <a:lnTo>
                    <a:pt x="298" y="1105"/>
                  </a:lnTo>
                  <a:lnTo>
                    <a:pt x="294" y="1106"/>
                  </a:lnTo>
                  <a:lnTo>
                    <a:pt x="296" y="1112"/>
                  </a:lnTo>
                  <a:lnTo>
                    <a:pt x="300" y="1115"/>
                  </a:lnTo>
                  <a:lnTo>
                    <a:pt x="305" y="1117"/>
                  </a:lnTo>
                  <a:lnTo>
                    <a:pt x="309" y="1123"/>
                  </a:lnTo>
                  <a:lnTo>
                    <a:pt x="307" y="1128"/>
                  </a:lnTo>
                  <a:lnTo>
                    <a:pt x="312" y="1132"/>
                  </a:lnTo>
                  <a:lnTo>
                    <a:pt x="312" y="1137"/>
                  </a:lnTo>
                  <a:lnTo>
                    <a:pt x="318" y="1139"/>
                  </a:lnTo>
                  <a:lnTo>
                    <a:pt x="321" y="1142"/>
                  </a:lnTo>
                  <a:lnTo>
                    <a:pt x="321" y="1148"/>
                  </a:lnTo>
                  <a:lnTo>
                    <a:pt x="328" y="1162"/>
                  </a:lnTo>
                  <a:lnTo>
                    <a:pt x="334" y="1166"/>
                  </a:lnTo>
                  <a:lnTo>
                    <a:pt x="339" y="1166"/>
                  </a:lnTo>
                  <a:lnTo>
                    <a:pt x="343" y="1162"/>
                  </a:lnTo>
                  <a:lnTo>
                    <a:pt x="345" y="1157"/>
                  </a:lnTo>
                  <a:lnTo>
                    <a:pt x="345" y="1151"/>
                  </a:lnTo>
                  <a:lnTo>
                    <a:pt x="350" y="1146"/>
                  </a:lnTo>
                  <a:lnTo>
                    <a:pt x="361" y="1146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46" name="Freeform 118"/>
            <p:cNvSpPr>
              <a:spLocks noChangeAspect="1"/>
            </p:cNvSpPr>
            <p:nvPr/>
          </p:nvSpPr>
          <p:spPr bwMode="auto">
            <a:xfrm>
              <a:off x="4103" y="2755"/>
              <a:ext cx="503" cy="326"/>
            </a:xfrm>
            <a:custGeom>
              <a:avLst/>
              <a:gdLst>
                <a:gd name="T0" fmla="*/ 3475 w 407"/>
                <a:gd name="T1" fmla="*/ 502 h 263"/>
                <a:gd name="T2" fmla="*/ 3699 w 407"/>
                <a:gd name="T3" fmla="*/ 502 h 263"/>
                <a:gd name="T4" fmla="*/ 3988 w 407"/>
                <a:gd name="T5" fmla="*/ 526 h 263"/>
                <a:gd name="T6" fmla="*/ 4019 w 407"/>
                <a:gd name="T7" fmla="*/ 742 h 263"/>
                <a:gd name="T8" fmla="*/ 4098 w 407"/>
                <a:gd name="T9" fmla="*/ 899 h 263"/>
                <a:gd name="T10" fmla="*/ 4082 w 407"/>
                <a:gd name="T11" fmla="*/ 1185 h 263"/>
                <a:gd name="T12" fmla="*/ 3879 w 407"/>
                <a:gd name="T13" fmla="*/ 1422 h 263"/>
                <a:gd name="T14" fmla="*/ 3620 w 407"/>
                <a:gd name="T15" fmla="*/ 1676 h 263"/>
                <a:gd name="T16" fmla="*/ 3385 w 407"/>
                <a:gd name="T17" fmla="*/ 1853 h 263"/>
                <a:gd name="T18" fmla="*/ 3273 w 407"/>
                <a:gd name="T19" fmla="*/ 2044 h 263"/>
                <a:gd name="T20" fmla="*/ 3250 w 407"/>
                <a:gd name="T21" fmla="*/ 2027 h 263"/>
                <a:gd name="T22" fmla="*/ 3192 w 407"/>
                <a:gd name="T23" fmla="*/ 2122 h 263"/>
                <a:gd name="T24" fmla="*/ 3132 w 407"/>
                <a:gd name="T25" fmla="*/ 2100 h 263"/>
                <a:gd name="T26" fmla="*/ 3019 w 407"/>
                <a:gd name="T27" fmla="*/ 2137 h 263"/>
                <a:gd name="T28" fmla="*/ 3019 w 407"/>
                <a:gd name="T29" fmla="*/ 2161 h 263"/>
                <a:gd name="T30" fmla="*/ 3113 w 407"/>
                <a:gd name="T31" fmla="*/ 2165 h 263"/>
                <a:gd name="T32" fmla="*/ 3216 w 407"/>
                <a:gd name="T33" fmla="*/ 2257 h 263"/>
                <a:gd name="T34" fmla="*/ 3443 w 407"/>
                <a:gd name="T35" fmla="*/ 2333 h 263"/>
                <a:gd name="T36" fmla="*/ 3652 w 407"/>
                <a:gd name="T37" fmla="*/ 2200 h 263"/>
                <a:gd name="T38" fmla="*/ 3699 w 407"/>
                <a:gd name="T39" fmla="*/ 2346 h 263"/>
                <a:gd name="T40" fmla="*/ 3443 w 407"/>
                <a:gd name="T41" fmla="*/ 2442 h 263"/>
                <a:gd name="T42" fmla="*/ 3273 w 407"/>
                <a:gd name="T43" fmla="*/ 2610 h 263"/>
                <a:gd name="T44" fmla="*/ 3084 w 407"/>
                <a:gd name="T45" fmla="*/ 2773 h 263"/>
                <a:gd name="T46" fmla="*/ 2931 w 407"/>
                <a:gd name="T47" fmla="*/ 2531 h 263"/>
                <a:gd name="T48" fmla="*/ 2739 w 407"/>
                <a:gd name="T49" fmla="*/ 2472 h 263"/>
                <a:gd name="T50" fmla="*/ 2960 w 407"/>
                <a:gd name="T51" fmla="*/ 2252 h 263"/>
                <a:gd name="T52" fmla="*/ 2835 w 407"/>
                <a:gd name="T53" fmla="*/ 2200 h 263"/>
                <a:gd name="T54" fmla="*/ 2655 w 407"/>
                <a:gd name="T55" fmla="*/ 2268 h 263"/>
                <a:gd name="T56" fmla="*/ 2469 w 407"/>
                <a:gd name="T57" fmla="*/ 2250 h 263"/>
                <a:gd name="T58" fmla="*/ 2540 w 407"/>
                <a:gd name="T59" fmla="*/ 2137 h 263"/>
                <a:gd name="T60" fmla="*/ 2370 w 407"/>
                <a:gd name="T61" fmla="*/ 2122 h 263"/>
                <a:gd name="T62" fmla="*/ 2187 w 407"/>
                <a:gd name="T63" fmla="*/ 2215 h 263"/>
                <a:gd name="T64" fmla="*/ 2079 w 407"/>
                <a:gd name="T65" fmla="*/ 2313 h 263"/>
                <a:gd name="T66" fmla="*/ 2079 w 407"/>
                <a:gd name="T67" fmla="*/ 2494 h 263"/>
                <a:gd name="T68" fmla="*/ 1968 w 407"/>
                <a:gd name="T69" fmla="*/ 2514 h 263"/>
                <a:gd name="T70" fmla="*/ 1888 w 407"/>
                <a:gd name="T71" fmla="*/ 2708 h 263"/>
                <a:gd name="T72" fmla="*/ 1750 w 407"/>
                <a:gd name="T73" fmla="*/ 2650 h 263"/>
                <a:gd name="T74" fmla="*/ 1808 w 407"/>
                <a:gd name="T75" fmla="*/ 2423 h 263"/>
                <a:gd name="T76" fmla="*/ 2014 w 407"/>
                <a:gd name="T77" fmla="*/ 2366 h 263"/>
                <a:gd name="T78" fmla="*/ 1946 w 407"/>
                <a:gd name="T79" fmla="*/ 2165 h 263"/>
                <a:gd name="T80" fmla="*/ 1798 w 407"/>
                <a:gd name="T81" fmla="*/ 1994 h 263"/>
                <a:gd name="T82" fmla="*/ 1691 w 407"/>
                <a:gd name="T83" fmla="*/ 1817 h 263"/>
                <a:gd name="T84" fmla="*/ 907 w 407"/>
                <a:gd name="T85" fmla="*/ 1909 h 263"/>
                <a:gd name="T86" fmla="*/ 473 w 407"/>
                <a:gd name="T87" fmla="*/ 2002 h 263"/>
                <a:gd name="T88" fmla="*/ 61 w 407"/>
                <a:gd name="T89" fmla="*/ 1909 h 263"/>
                <a:gd name="T90" fmla="*/ 154 w 407"/>
                <a:gd name="T91" fmla="*/ 1320 h 263"/>
                <a:gd name="T92" fmla="*/ 278 w 407"/>
                <a:gd name="T93" fmla="*/ 866 h 263"/>
                <a:gd name="T94" fmla="*/ 310 w 407"/>
                <a:gd name="T95" fmla="*/ 693 h 263"/>
                <a:gd name="T96" fmla="*/ 486 w 407"/>
                <a:gd name="T97" fmla="*/ 575 h 263"/>
                <a:gd name="T98" fmla="*/ 701 w 407"/>
                <a:gd name="T99" fmla="*/ 531 h 263"/>
                <a:gd name="T100" fmla="*/ 919 w 407"/>
                <a:gd name="T101" fmla="*/ 531 h 263"/>
                <a:gd name="T102" fmla="*/ 1121 w 407"/>
                <a:gd name="T103" fmla="*/ 599 h 263"/>
                <a:gd name="T104" fmla="*/ 1274 w 407"/>
                <a:gd name="T105" fmla="*/ 575 h 263"/>
                <a:gd name="T106" fmla="*/ 1481 w 407"/>
                <a:gd name="T107" fmla="*/ 531 h 263"/>
                <a:gd name="T108" fmla="*/ 1703 w 407"/>
                <a:gd name="T109" fmla="*/ 526 h 263"/>
                <a:gd name="T110" fmla="*/ 1793 w 407"/>
                <a:gd name="T111" fmla="*/ 398 h 263"/>
                <a:gd name="T112" fmla="*/ 1888 w 407"/>
                <a:gd name="T113" fmla="*/ 224 h 263"/>
                <a:gd name="T114" fmla="*/ 2054 w 407"/>
                <a:gd name="T115" fmla="*/ 207 h 263"/>
                <a:gd name="T116" fmla="*/ 2234 w 407"/>
                <a:gd name="T117" fmla="*/ 50 h 263"/>
                <a:gd name="T118" fmla="*/ 2475 w 407"/>
                <a:gd name="T119" fmla="*/ 50 h 263"/>
                <a:gd name="T120" fmla="*/ 2583 w 407"/>
                <a:gd name="T121" fmla="*/ 319 h 263"/>
                <a:gd name="T122" fmla="*/ 2857 w 407"/>
                <a:gd name="T123" fmla="*/ 367 h 263"/>
                <a:gd name="T124" fmla="*/ 3084 w 407"/>
                <a:gd name="T125" fmla="*/ 502 h 2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07"/>
                <a:gd name="T190" fmla="*/ 0 h 263"/>
                <a:gd name="T191" fmla="*/ 407 w 407"/>
                <a:gd name="T192" fmla="*/ 263 h 2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07" h="263">
                  <a:moveTo>
                    <a:pt x="306" y="51"/>
                  </a:moveTo>
                  <a:cubicBezTo>
                    <a:pt x="309" y="49"/>
                    <a:pt x="309" y="49"/>
                    <a:pt x="309" y="49"/>
                  </a:cubicBezTo>
                  <a:cubicBezTo>
                    <a:pt x="312" y="50"/>
                    <a:pt x="312" y="50"/>
                    <a:pt x="312" y="50"/>
                  </a:cubicBezTo>
                  <a:cubicBezTo>
                    <a:pt x="315" y="48"/>
                    <a:pt x="315" y="48"/>
                    <a:pt x="315" y="48"/>
                  </a:cubicBezTo>
                  <a:cubicBezTo>
                    <a:pt x="325" y="39"/>
                    <a:pt x="325" y="39"/>
                    <a:pt x="325" y="39"/>
                  </a:cubicBezTo>
                  <a:cubicBezTo>
                    <a:pt x="329" y="39"/>
                    <a:pt x="329" y="39"/>
                    <a:pt x="329" y="39"/>
                  </a:cubicBezTo>
                  <a:cubicBezTo>
                    <a:pt x="338" y="48"/>
                    <a:pt x="338" y="48"/>
                    <a:pt x="338" y="48"/>
                  </a:cubicBezTo>
                  <a:cubicBezTo>
                    <a:pt x="344" y="51"/>
                    <a:pt x="344" y="51"/>
                    <a:pt x="344" y="51"/>
                  </a:cubicBezTo>
                  <a:cubicBezTo>
                    <a:pt x="347" y="50"/>
                    <a:pt x="347" y="50"/>
                    <a:pt x="347" y="50"/>
                  </a:cubicBezTo>
                  <a:cubicBezTo>
                    <a:pt x="348" y="47"/>
                    <a:pt x="348" y="47"/>
                    <a:pt x="348" y="47"/>
                  </a:cubicBezTo>
                  <a:cubicBezTo>
                    <a:pt x="351" y="46"/>
                    <a:pt x="351" y="46"/>
                    <a:pt x="351" y="46"/>
                  </a:cubicBezTo>
                  <a:cubicBezTo>
                    <a:pt x="354" y="48"/>
                    <a:pt x="354" y="48"/>
                    <a:pt x="354" y="48"/>
                  </a:cubicBezTo>
                  <a:cubicBezTo>
                    <a:pt x="357" y="47"/>
                    <a:pt x="357" y="47"/>
                    <a:pt x="357" y="47"/>
                  </a:cubicBezTo>
                  <a:cubicBezTo>
                    <a:pt x="360" y="48"/>
                    <a:pt x="360" y="48"/>
                    <a:pt x="360" y="48"/>
                  </a:cubicBezTo>
                  <a:cubicBezTo>
                    <a:pt x="363" y="49"/>
                    <a:pt x="363" y="49"/>
                    <a:pt x="363" y="49"/>
                  </a:cubicBezTo>
                  <a:cubicBezTo>
                    <a:pt x="366" y="48"/>
                    <a:pt x="366" y="48"/>
                    <a:pt x="366" y="48"/>
                  </a:cubicBezTo>
                  <a:cubicBezTo>
                    <a:pt x="369" y="46"/>
                    <a:pt x="369" y="46"/>
                    <a:pt x="369" y="46"/>
                  </a:cubicBezTo>
                  <a:cubicBezTo>
                    <a:pt x="375" y="48"/>
                    <a:pt x="375" y="48"/>
                    <a:pt x="375" y="48"/>
                  </a:cubicBezTo>
                  <a:cubicBezTo>
                    <a:pt x="378" y="47"/>
                    <a:pt x="378" y="47"/>
                    <a:pt x="378" y="47"/>
                  </a:cubicBezTo>
                  <a:cubicBezTo>
                    <a:pt x="385" y="49"/>
                    <a:pt x="385" y="49"/>
                    <a:pt x="385" y="49"/>
                  </a:cubicBezTo>
                  <a:cubicBezTo>
                    <a:pt x="388" y="49"/>
                    <a:pt x="388" y="49"/>
                    <a:pt x="388" y="49"/>
                  </a:cubicBezTo>
                  <a:cubicBezTo>
                    <a:pt x="391" y="47"/>
                    <a:pt x="391" y="47"/>
                    <a:pt x="391" y="47"/>
                  </a:cubicBezTo>
                  <a:cubicBezTo>
                    <a:pt x="394" y="48"/>
                    <a:pt x="394" y="48"/>
                    <a:pt x="394" y="48"/>
                  </a:cubicBezTo>
                  <a:cubicBezTo>
                    <a:pt x="392" y="51"/>
                    <a:pt x="392" y="51"/>
                    <a:pt x="392" y="51"/>
                  </a:cubicBezTo>
                  <a:cubicBezTo>
                    <a:pt x="399" y="59"/>
                    <a:pt x="399" y="59"/>
                    <a:pt x="399" y="59"/>
                  </a:cubicBezTo>
                  <a:cubicBezTo>
                    <a:pt x="398" y="66"/>
                    <a:pt x="398" y="66"/>
                    <a:pt x="398" y="66"/>
                  </a:cubicBezTo>
                  <a:cubicBezTo>
                    <a:pt x="395" y="67"/>
                    <a:pt x="395" y="67"/>
                    <a:pt x="395" y="67"/>
                  </a:cubicBezTo>
                  <a:cubicBezTo>
                    <a:pt x="392" y="69"/>
                    <a:pt x="392" y="69"/>
                    <a:pt x="392" y="69"/>
                  </a:cubicBezTo>
                  <a:cubicBezTo>
                    <a:pt x="395" y="71"/>
                    <a:pt x="395" y="71"/>
                    <a:pt x="395" y="71"/>
                  </a:cubicBezTo>
                  <a:cubicBezTo>
                    <a:pt x="398" y="71"/>
                    <a:pt x="398" y="71"/>
                    <a:pt x="398" y="71"/>
                  </a:cubicBezTo>
                  <a:cubicBezTo>
                    <a:pt x="401" y="73"/>
                    <a:pt x="401" y="73"/>
                    <a:pt x="401" y="73"/>
                  </a:cubicBezTo>
                  <a:cubicBezTo>
                    <a:pt x="398" y="75"/>
                    <a:pt x="398" y="75"/>
                    <a:pt x="398" y="75"/>
                  </a:cubicBezTo>
                  <a:cubicBezTo>
                    <a:pt x="395" y="77"/>
                    <a:pt x="395" y="77"/>
                    <a:pt x="395" y="77"/>
                  </a:cubicBezTo>
                  <a:cubicBezTo>
                    <a:pt x="396" y="83"/>
                    <a:pt x="396" y="83"/>
                    <a:pt x="396" y="83"/>
                  </a:cubicBezTo>
                  <a:cubicBezTo>
                    <a:pt x="399" y="85"/>
                    <a:pt x="399" y="85"/>
                    <a:pt x="399" y="85"/>
                  </a:cubicBezTo>
                  <a:cubicBezTo>
                    <a:pt x="401" y="87"/>
                    <a:pt x="401" y="87"/>
                    <a:pt x="401" y="87"/>
                  </a:cubicBezTo>
                  <a:cubicBezTo>
                    <a:pt x="401" y="91"/>
                    <a:pt x="401" y="91"/>
                    <a:pt x="401" y="91"/>
                  </a:cubicBezTo>
                  <a:cubicBezTo>
                    <a:pt x="405" y="91"/>
                    <a:pt x="405" y="91"/>
                    <a:pt x="405" y="91"/>
                  </a:cubicBezTo>
                  <a:cubicBezTo>
                    <a:pt x="407" y="109"/>
                    <a:pt x="407" y="109"/>
                    <a:pt x="407" y="109"/>
                  </a:cubicBezTo>
                  <a:cubicBezTo>
                    <a:pt x="404" y="111"/>
                    <a:pt x="404" y="111"/>
                    <a:pt x="404" y="111"/>
                  </a:cubicBezTo>
                  <a:cubicBezTo>
                    <a:pt x="401" y="111"/>
                    <a:pt x="401" y="111"/>
                    <a:pt x="401" y="111"/>
                  </a:cubicBezTo>
                  <a:cubicBezTo>
                    <a:pt x="397" y="112"/>
                    <a:pt x="397" y="112"/>
                    <a:pt x="397" y="112"/>
                  </a:cubicBezTo>
                  <a:cubicBezTo>
                    <a:pt x="394" y="114"/>
                    <a:pt x="394" y="114"/>
                    <a:pt x="394" y="114"/>
                  </a:cubicBezTo>
                  <a:cubicBezTo>
                    <a:pt x="391" y="113"/>
                    <a:pt x="391" y="113"/>
                    <a:pt x="391" y="113"/>
                  </a:cubicBezTo>
                  <a:cubicBezTo>
                    <a:pt x="387" y="113"/>
                    <a:pt x="387" y="113"/>
                    <a:pt x="387" y="113"/>
                  </a:cubicBezTo>
                  <a:cubicBezTo>
                    <a:pt x="384" y="122"/>
                    <a:pt x="384" y="122"/>
                    <a:pt x="384" y="122"/>
                  </a:cubicBezTo>
                  <a:cubicBezTo>
                    <a:pt x="381" y="124"/>
                    <a:pt x="381" y="124"/>
                    <a:pt x="381" y="124"/>
                  </a:cubicBezTo>
                  <a:cubicBezTo>
                    <a:pt x="379" y="127"/>
                    <a:pt x="379" y="127"/>
                    <a:pt x="379" y="127"/>
                  </a:cubicBezTo>
                  <a:cubicBezTo>
                    <a:pt x="378" y="134"/>
                    <a:pt x="378" y="134"/>
                    <a:pt x="378" y="134"/>
                  </a:cubicBezTo>
                  <a:cubicBezTo>
                    <a:pt x="379" y="137"/>
                    <a:pt x="379" y="137"/>
                    <a:pt x="379" y="137"/>
                  </a:cubicBezTo>
                  <a:cubicBezTo>
                    <a:pt x="368" y="144"/>
                    <a:pt x="368" y="144"/>
                    <a:pt x="368" y="144"/>
                  </a:cubicBezTo>
                  <a:cubicBezTo>
                    <a:pt x="364" y="146"/>
                    <a:pt x="364" y="146"/>
                    <a:pt x="364" y="146"/>
                  </a:cubicBezTo>
                  <a:cubicBezTo>
                    <a:pt x="362" y="151"/>
                    <a:pt x="362" y="151"/>
                    <a:pt x="362" y="151"/>
                  </a:cubicBezTo>
                  <a:cubicBezTo>
                    <a:pt x="359" y="152"/>
                    <a:pt x="359" y="152"/>
                    <a:pt x="359" y="152"/>
                  </a:cubicBezTo>
                  <a:cubicBezTo>
                    <a:pt x="356" y="155"/>
                    <a:pt x="356" y="155"/>
                    <a:pt x="356" y="155"/>
                  </a:cubicBezTo>
                  <a:cubicBezTo>
                    <a:pt x="352" y="158"/>
                    <a:pt x="352" y="158"/>
                    <a:pt x="352" y="158"/>
                  </a:cubicBezTo>
                  <a:cubicBezTo>
                    <a:pt x="352" y="163"/>
                    <a:pt x="352" y="163"/>
                    <a:pt x="352" y="163"/>
                  </a:cubicBezTo>
                  <a:cubicBezTo>
                    <a:pt x="346" y="162"/>
                    <a:pt x="346" y="162"/>
                    <a:pt x="346" y="162"/>
                  </a:cubicBezTo>
                  <a:cubicBezTo>
                    <a:pt x="338" y="169"/>
                    <a:pt x="338" y="169"/>
                    <a:pt x="338" y="169"/>
                  </a:cubicBezTo>
                  <a:cubicBezTo>
                    <a:pt x="338" y="171"/>
                    <a:pt x="338" y="171"/>
                    <a:pt x="338" y="171"/>
                  </a:cubicBezTo>
                  <a:cubicBezTo>
                    <a:pt x="337" y="169"/>
                    <a:pt x="337" y="169"/>
                    <a:pt x="337" y="169"/>
                  </a:cubicBezTo>
                  <a:cubicBezTo>
                    <a:pt x="333" y="172"/>
                    <a:pt x="333" y="172"/>
                    <a:pt x="333" y="172"/>
                  </a:cubicBezTo>
                  <a:cubicBezTo>
                    <a:pt x="329" y="174"/>
                    <a:pt x="329" y="174"/>
                    <a:pt x="329" y="174"/>
                  </a:cubicBezTo>
                  <a:cubicBezTo>
                    <a:pt x="327" y="177"/>
                    <a:pt x="327" y="177"/>
                    <a:pt x="327" y="177"/>
                  </a:cubicBezTo>
                  <a:cubicBezTo>
                    <a:pt x="325" y="182"/>
                    <a:pt x="325" y="182"/>
                    <a:pt x="325" y="182"/>
                  </a:cubicBezTo>
                  <a:cubicBezTo>
                    <a:pt x="323" y="182"/>
                    <a:pt x="323" y="182"/>
                    <a:pt x="323" y="182"/>
                  </a:cubicBezTo>
                  <a:cubicBezTo>
                    <a:pt x="322" y="188"/>
                    <a:pt x="322" y="188"/>
                    <a:pt x="322" y="188"/>
                  </a:cubicBezTo>
                  <a:cubicBezTo>
                    <a:pt x="320" y="193"/>
                    <a:pt x="320" y="193"/>
                    <a:pt x="320" y="193"/>
                  </a:cubicBezTo>
                  <a:cubicBezTo>
                    <a:pt x="318" y="196"/>
                    <a:pt x="318" y="196"/>
                    <a:pt x="318" y="196"/>
                  </a:cubicBezTo>
                  <a:cubicBezTo>
                    <a:pt x="318" y="193"/>
                    <a:pt x="318" y="193"/>
                    <a:pt x="318" y="193"/>
                  </a:cubicBezTo>
                  <a:cubicBezTo>
                    <a:pt x="320" y="191"/>
                    <a:pt x="320" y="191"/>
                    <a:pt x="320" y="191"/>
                  </a:cubicBezTo>
                  <a:cubicBezTo>
                    <a:pt x="322" y="188"/>
                    <a:pt x="322" y="188"/>
                    <a:pt x="322" y="188"/>
                  </a:cubicBezTo>
                  <a:cubicBezTo>
                    <a:pt x="320" y="185"/>
                    <a:pt x="320" y="185"/>
                    <a:pt x="320" y="185"/>
                  </a:cubicBezTo>
                  <a:cubicBezTo>
                    <a:pt x="318" y="183"/>
                    <a:pt x="318" y="183"/>
                    <a:pt x="318" y="183"/>
                  </a:cubicBezTo>
                  <a:cubicBezTo>
                    <a:pt x="316" y="183"/>
                    <a:pt x="316" y="183"/>
                    <a:pt x="316" y="183"/>
                  </a:cubicBezTo>
                  <a:cubicBezTo>
                    <a:pt x="316" y="186"/>
                    <a:pt x="316" y="186"/>
                    <a:pt x="316" y="186"/>
                  </a:cubicBezTo>
                  <a:cubicBezTo>
                    <a:pt x="316" y="190"/>
                    <a:pt x="316" y="190"/>
                    <a:pt x="316" y="190"/>
                  </a:cubicBezTo>
                  <a:cubicBezTo>
                    <a:pt x="314" y="193"/>
                    <a:pt x="314" y="193"/>
                    <a:pt x="314" y="193"/>
                  </a:cubicBezTo>
                  <a:cubicBezTo>
                    <a:pt x="313" y="196"/>
                    <a:pt x="313" y="196"/>
                    <a:pt x="313" y="196"/>
                  </a:cubicBezTo>
                  <a:cubicBezTo>
                    <a:pt x="316" y="201"/>
                    <a:pt x="316" y="201"/>
                    <a:pt x="316" y="201"/>
                  </a:cubicBezTo>
                  <a:cubicBezTo>
                    <a:pt x="317" y="205"/>
                    <a:pt x="317" y="205"/>
                    <a:pt x="317" y="205"/>
                  </a:cubicBezTo>
                  <a:cubicBezTo>
                    <a:pt x="315" y="206"/>
                    <a:pt x="315" y="206"/>
                    <a:pt x="315" y="206"/>
                  </a:cubicBezTo>
                  <a:cubicBezTo>
                    <a:pt x="315" y="204"/>
                    <a:pt x="315" y="204"/>
                    <a:pt x="315" y="204"/>
                  </a:cubicBezTo>
                  <a:cubicBezTo>
                    <a:pt x="311" y="200"/>
                    <a:pt x="311" y="200"/>
                    <a:pt x="311" y="200"/>
                  </a:cubicBezTo>
                  <a:cubicBezTo>
                    <a:pt x="311" y="198"/>
                    <a:pt x="311" y="198"/>
                    <a:pt x="311" y="198"/>
                  </a:cubicBezTo>
                  <a:cubicBezTo>
                    <a:pt x="309" y="197"/>
                    <a:pt x="309" y="197"/>
                    <a:pt x="309" y="197"/>
                  </a:cubicBezTo>
                  <a:cubicBezTo>
                    <a:pt x="307" y="200"/>
                    <a:pt x="307" y="200"/>
                    <a:pt x="307" y="200"/>
                  </a:cubicBezTo>
                  <a:cubicBezTo>
                    <a:pt x="306" y="203"/>
                    <a:pt x="306" y="203"/>
                    <a:pt x="306" y="203"/>
                  </a:cubicBezTo>
                  <a:cubicBezTo>
                    <a:pt x="305" y="202"/>
                    <a:pt x="305" y="202"/>
                    <a:pt x="305" y="202"/>
                  </a:cubicBezTo>
                  <a:cubicBezTo>
                    <a:pt x="305" y="200"/>
                    <a:pt x="305" y="200"/>
                    <a:pt x="305" y="200"/>
                  </a:cubicBezTo>
                  <a:cubicBezTo>
                    <a:pt x="304" y="198"/>
                    <a:pt x="304" y="198"/>
                    <a:pt x="304" y="198"/>
                  </a:cubicBezTo>
                  <a:cubicBezTo>
                    <a:pt x="301" y="200"/>
                    <a:pt x="301" y="200"/>
                    <a:pt x="301" y="200"/>
                  </a:cubicBezTo>
                  <a:cubicBezTo>
                    <a:pt x="298" y="200"/>
                    <a:pt x="298" y="200"/>
                    <a:pt x="298" y="200"/>
                  </a:cubicBezTo>
                  <a:cubicBezTo>
                    <a:pt x="297" y="199"/>
                    <a:pt x="297" y="199"/>
                    <a:pt x="297" y="199"/>
                  </a:cubicBezTo>
                  <a:cubicBezTo>
                    <a:pt x="296" y="196"/>
                    <a:pt x="296" y="196"/>
                    <a:pt x="296" y="196"/>
                  </a:cubicBezTo>
                  <a:cubicBezTo>
                    <a:pt x="294" y="194"/>
                    <a:pt x="294" y="194"/>
                    <a:pt x="294" y="194"/>
                  </a:cubicBezTo>
                  <a:cubicBezTo>
                    <a:pt x="295" y="200"/>
                    <a:pt x="295" y="200"/>
                    <a:pt x="295" y="200"/>
                  </a:cubicBezTo>
                  <a:cubicBezTo>
                    <a:pt x="294" y="201"/>
                    <a:pt x="294" y="201"/>
                    <a:pt x="294" y="201"/>
                  </a:cubicBezTo>
                  <a:cubicBezTo>
                    <a:pt x="292" y="201"/>
                    <a:pt x="292" y="201"/>
                    <a:pt x="292" y="201"/>
                  </a:cubicBezTo>
                  <a:cubicBezTo>
                    <a:pt x="287" y="200"/>
                    <a:pt x="287" y="200"/>
                    <a:pt x="287" y="200"/>
                  </a:cubicBezTo>
                  <a:cubicBezTo>
                    <a:pt x="286" y="201"/>
                    <a:pt x="286" y="201"/>
                    <a:pt x="286" y="201"/>
                  </a:cubicBezTo>
                  <a:cubicBezTo>
                    <a:pt x="288" y="202"/>
                    <a:pt x="288" y="202"/>
                    <a:pt x="288" y="202"/>
                  </a:cubicBezTo>
                  <a:cubicBezTo>
                    <a:pt x="291" y="204"/>
                    <a:pt x="291" y="204"/>
                    <a:pt x="291" y="204"/>
                  </a:cubicBezTo>
                  <a:cubicBezTo>
                    <a:pt x="292" y="203"/>
                    <a:pt x="292" y="203"/>
                    <a:pt x="292" y="203"/>
                  </a:cubicBezTo>
                  <a:cubicBezTo>
                    <a:pt x="294" y="203"/>
                    <a:pt x="294" y="203"/>
                    <a:pt x="294" y="203"/>
                  </a:cubicBezTo>
                  <a:cubicBezTo>
                    <a:pt x="296" y="205"/>
                    <a:pt x="296" y="205"/>
                    <a:pt x="296" y="205"/>
                  </a:cubicBezTo>
                  <a:cubicBezTo>
                    <a:pt x="297" y="208"/>
                    <a:pt x="297" y="208"/>
                    <a:pt x="297" y="208"/>
                  </a:cubicBezTo>
                  <a:cubicBezTo>
                    <a:pt x="299" y="209"/>
                    <a:pt x="299" y="209"/>
                    <a:pt x="299" y="209"/>
                  </a:cubicBezTo>
                  <a:cubicBezTo>
                    <a:pt x="299" y="208"/>
                    <a:pt x="299" y="208"/>
                    <a:pt x="299" y="208"/>
                  </a:cubicBezTo>
                  <a:cubicBezTo>
                    <a:pt x="299" y="205"/>
                    <a:pt x="299" y="205"/>
                    <a:pt x="299" y="205"/>
                  </a:cubicBezTo>
                  <a:cubicBezTo>
                    <a:pt x="301" y="205"/>
                    <a:pt x="301" y="205"/>
                    <a:pt x="301" y="205"/>
                  </a:cubicBezTo>
                  <a:cubicBezTo>
                    <a:pt x="303" y="204"/>
                    <a:pt x="303" y="204"/>
                    <a:pt x="303" y="204"/>
                  </a:cubicBezTo>
                  <a:cubicBezTo>
                    <a:pt x="306" y="205"/>
                    <a:pt x="306" y="205"/>
                    <a:pt x="306" y="205"/>
                  </a:cubicBezTo>
                  <a:cubicBezTo>
                    <a:pt x="308" y="204"/>
                    <a:pt x="308" y="204"/>
                    <a:pt x="308" y="204"/>
                  </a:cubicBezTo>
                  <a:cubicBezTo>
                    <a:pt x="308" y="210"/>
                    <a:pt x="308" y="210"/>
                    <a:pt x="308" y="210"/>
                  </a:cubicBezTo>
                  <a:cubicBezTo>
                    <a:pt x="309" y="211"/>
                    <a:pt x="309" y="211"/>
                    <a:pt x="309" y="211"/>
                  </a:cubicBezTo>
                  <a:cubicBezTo>
                    <a:pt x="311" y="209"/>
                    <a:pt x="311" y="209"/>
                    <a:pt x="311" y="209"/>
                  </a:cubicBezTo>
                  <a:cubicBezTo>
                    <a:pt x="312" y="209"/>
                    <a:pt x="312" y="209"/>
                    <a:pt x="312" y="209"/>
                  </a:cubicBezTo>
                  <a:cubicBezTo>
                    <a:pt x="313" y="213"/>
                    <a:pt x="313" y="213"/>
                    <a:pt x="313" y="213"/>
                  </a:cubicBezTo>
                  <a:cubicBezTo>
                    <a:pt x="316" y="212"/>
                    <a:pt x="316" y="212"/>
                    <a:pt x="316" y="212"/>
                  </a:cubicBezTo>
                  <a:cubicBezTo>
                    <a:pt x="318" y="211"/>
                    <a:pt x="318" y="211"/>
                    <a:pt x="318" y="211"/>
                  </a:cubicBezTo>
                  <a:cubicBezTo>
                    <a:pt x="322" y="213"/>
                    <a:pt x="322" y="213"/>
                    <a:pt x="322" y="213"/>
                  </a:cubicBezTo>
                  <a:cubicBezTo>
                    <a:pt x="323" y="219"/>
                    <a:pt x="323" y="219"/>
                    <a:pt x="323" y="219"/>
                  </a:cubicBezTo>
                  <a:cubicBezTo>
                    <a:pt x="326" y="222"/>
                    <a:pt x="326" y="222"/>
                    <a:pt x="326" y="222"/>
                  </a:cubicBezTo>
                  <a:cubicBezTo>
                    <a:pt x="326" y="220"/>
                    <a:pt x="326" y="220"/>
                    <a:pt x="326" y="220"/>
                  </a:cubicBezTo>
                  <a:cubicBezTo>
                    <a:pt x="335" y="220"/>
                    <a:pt x="335" y="220"/>
                    <a:pt x="335" y="220"/>
                  </a:cubicBezTo>
                  <a:cubicBezTo>
                    <a:pt x="334" y="217"/>
                    <a:pt x="334" y="217"/>
                    <a:pt x="334" y="217"/>
                  </a:cubicBezTo>
                  <a:cubicBezTo>
                    <a:pt x="340" y="219"/>
                    <a:pt x="340" y="219"/>
                    <a:pt x="340" y="219"/>
                  </a:cubicBezTo>
                  <a:cubicBezTo>
                    <a:pt x="343" y="212"/>
                    <a:pt x="343" y="212"/>
                    <a:pt x="343" y="212"/>
                  </a:cubicBezTo>
                  <a:cubicBezTo>
                    <a:pt x="345" y="211"/>
                    <a:pt x="345" y="211"/>
                    <a:pt x="345" y="211"/>
                  </a:cubicBezTo>
                  <a:cubicBezTo>
                    <a:pt x="347" y="213"/>
                    <a:pt x="347" y="213"/>
                    <a:pt x="347" y="213"/>
                  </a:cubicBezTo>
                  <a:cubicBezTo>
                    <a:pt x="350" y="210"/>
                    <a:pt x="350" y="210"/>
                    <a:pt x="350" y="210"/>
                  </a:cubicBezTo>
                  <a:cubicBezTo>
                    <a:pt x="355" y="207"/>
                    <a:pt x="355" y="207"/>
                    <a:pt x="355" y="207"/>
                  </a:cubicBezTo>
                  <a:cubicBezTo>
                    <a:pt x="360" y="206"/>
                    <a:pt x="360" y="206"/>
                    <a:pt x="360" y="206"/>
                  </a:cubicBezTo>
                  <a:cubicBezTo>
                    <a:pt x="361" y="210"/>
                    <a:pt x="361" y="210"/>
                    <a:pt x="361" y="210"/>
                  </a:cubicBezTo>
                  <a:cubicBezTo>
                    <a:pt x="359" y="212"/>
                    <a:pt x="359" y="212"/>
                    <a:pt x="359" y="212"/>
                  </a:cubicBezTo>
                  <a:cubicBezTo>
                    <a:pt x="360" y="215"/>
                    <a:pt x="360" y="215"/>
                    <a:pt x="360" y="215"/>
                  </a:cubicBezTo>
                  <a:cubicBezTo>
                    <a:pt x="361" y="218"/>
                    <a:pt x="361" y="218"/>
                    <a:pt x="361" y="218"/>
                  </a:cubicBezTo>
                  <a:cubicBezTo>
                    <a:pt x="361" y="220"/>
                    <a:pt x="361" y="220"/>
                    <a:pt x="361" y="220"/>
                  </a:cubicBezTo>
                  <a:cubicBezTo>
                    <a:pt x="360" y="221"/>
                    <a:pt x="360" y="221"/>
                    <a:pt x="360" y="221"/>
                  </a:cubicBezTo>
                  <a:cubicBezTo>
                    <a:pt x="353" y="223"/>
                    <a:pt x="353" y="223"/>
                    <a:pt x="353" y="223"/>
                  </a:cubicBezTo>
                  <a:cubicBezTo>
                    <a:pt x="353" y="224"/>
                    <a:pt x="353" y="224"/>
                    <a:pt x="353" y="224"/>
                  </a:cubicBezTo>
                  <a:cubicBezTo>
                    <a:pt x="352" y="225"/>
                    <a:pt x="352" y="225"/>
                    <a:pt x="352" y="225"/>
                  </a:cubicBezTo>
                  <a:cubicBezTo>
                    <a:pt x="348" y="225"/>
                    <a:pt x="348" y="225"/>
                    <a:pt x="348" y="225"/>
                  </a:cubicBezTo>
                  <a:cubicBezTo>
                    <a:pt x="344" y="225"/>
                    <a:pt x="344" y="225"/>
                    <a:pt x="344" y="225"/>
                  </a:cubicBezTo>
                  <a:cubicBezTo>
                    <a:pt x="338" y="225"/>
                    <a:pt x="338" y="225"/>
                    <a:pt x="338" y="225"/>
                  </a:cubicBezTo>
                  <a:cubicBezTo>
                    <a:pt x="335" y="230"/>
                    <a:pt x="335" y="230"/>
                    <a:pt x="335" y="230"/>
                  </a:cubicBezTo>
                  <a:cubicBezTo>
                    <a:pt x="332" y="235"/>
                    <a:pt x="332" y="235"/>
                    <a:pt x="332" y="235"/>
                  </a:cubicBezTo>
                  <a:cubicBezTo>
                    <a:pt x="329" y="240"/>
                    <a:pt x="329" y="240"/>
                    <a:pt x="329" y="240"/>
                  </a:cubicBezTo>
                  <a:cubicBezTo>
                    <a:pt x="324" y="240"/>
                    <a:pt x="324" y="240"/>
                    <a:pt x="324" y="240"/>
                  </a:cubicBezTo>
                  <a:cubicBezTo>
                    <a:pt x="320" y="243"/>
                    <a:pt x="320" y="243"/>
                    <a:pt x="320" y="243"/>
                  </a:cubicBezTo>
                  <a:cubicBezTo>
                    <a:pt x="318" y="244"/>
                    <a:pt x="318" y="244"/>
                    <a:pt x="318" y="244"/>
                  </a:cubicBezTo>
                  <a:cubicBezTo>
                    <a:pt x="321" y="245"/>
                    <a:pt x="321" y="245"/>
                    <a:pt x="321" y="245"/>
                  </a:cubicBezTo>
                  <a:cubicBezTo>
                    <a:pt x="318" y="246"/>
                    <a:pt x="318" y="246"/>
                    <a:pt x="318" y="246"/>
                  </a:cubicBezTo>
                  <a:cubicBezTo>
                    <a:pt x="317" y="250"/>
                    <a:pt x="317" y="250"/>
                    <a:pt x="317" y="250"/>
                  </a:cubicBezTo>
                  <a:cubicBezTo>
                    <a:pt x="317" y="252"/>
                    <a:pt x="317" y="252"/>
                    <a:pt x="317" y="252"/>
                  </a:cubicBezTo>
                  <a:cubicBezTo>
                    <a:pt x="316" y="254"/>
                    <a:pt x="316" y="254"/>
                    <a:pt x="316" y="254"/>
                  </a:cubicBezTo>
                  <a:cubicBezTo>
                    <a:pt x="313" y="255"/>
                    <a:pt x="313" y="255"/>
                    <a:pt x="313" y="255"/>
                  </a:cubicBezTo>
                  <a:cubicBezTo>
                    <a:pt x="309" y="259"/>
                    <a:pt x="309" y="259"/>
                    <a:pt x="309" y="259"/>
                  </a:cubicBezTo>
                  <a:cubicBezTo>
                    <a:pt x="302" y="261"/>
                    <a:pt x="302" y="261"/>
                    <a:pt x="302" y="261"/>
                  </a:cubicBezTo>
                  <a:cubicBezTo>
                    <a:pt x="300" y="261"/>
                    <a:pt x="300" y="261"/>
                    <a:pt x="300" y="261"/>
                  </a:cubicBezTo>
                  <a:cubicBezTo>
                    <a:pt x="294" y="258"/>
                    <a:pt x="294" y="258"/>
                    <a:pt x="294" y="258"/>
                  </a:cubicBezTo>
                  <a:cubicBezTo>
                    <a:pt x="295" y="255"/>
                    <a:pt x="295" y="255"/>
                    <a:pt x="295" y="255"/>
                  </a:cubicBezTo>
                  <a:cubicBezTo>
                    <a:pt x="294" y="250"/>
                    <a:pt x="294" y="250"/>
                    <a:pt x="294" y="250"/>
                  </a:cubicBezTo>
                  <a:cubicBezTo>
                    <a:pt x="294" y="246"/>
                    <a:pt x="294" y="246"/>
                    <a:pt x="294" y="246"/>
                  </a:cubicBezTo>
                  <a:cubicBezTo>
                    <a:pt x="292" y="242"/>
                    <a:pt x="292" y="242"/>
                    <a:pt x="292" y="242"/>
                  </a:cubicBezTo>
                  <a:cubicBezTo>
                    <a:pt x="289" y="238"/>
                    <a:pt x="289" y="238"/>
                    <a:pt x="289" y="238"/>
                  </a:cubicBezTo>
                  <a:cubicBezTo>
                    <a:pt x="286" y="238"/>
                    <a:pt x="286" y="238"/>
                    <a:pt x="286" y="238"/>
                  </a:cubicBezTo>
                  <a:cubicBezTo>
                    <a:pt x="282" y="239"/>
                    <a:pt x="282" y="239"/>
                    <a:pt x="282" y="239"/>
                  </a:cubicBezTo>
                  <a:cubicBezTo>
                    <a:pt x="278" y="237"/>
                    <a:pt x="278" y="237"/>
                    <a:pt x="278" y="237"/>
                  </a:cubicBezTo>
                  <a:cubicBezTo>
                    <a:pt x="273" y="235"/>
                    <a:pt x="273" y="235"/>
                    <a:pt x="273" y="235"/>
                  </a:cubicBezTo>
                  <a:cubicBezTo>
                    <a:pt x="270" y="236"/>
                    <a:pt x="270" y="236"/>
                    <a:pt x="270" y="236"/>
                  </a:cubicBezTo>
                  <a:cubicBezTo>
                    <a:pt x="266" y="237"/>
                    <a:pt x="266" y="237"/>
                    <a:pt x="266" y="237"/>
                  </a:cubicBezTo>
                  <a:cubicBezTo>
                    <a:pt x="265" y="236"/>
                    <a:pt x="265" y="236"/>
                    <a:pt x="265" y="236"/>
                  </a:cubicBezTo>
                  <a:cubicBezTo>
                    <a:pt x="266" y="233"/>
                    <a:pt x="266" y="233"/>
                    <a:pt x="266" y="233"/>
                  </a:cubicBezTo>
                  <a:cubicBezTo>
                    <a:pt x="269" y="229"/>
                    <a:pt x="269" y="229"/>
                    <a:pt x="269" y="229"/>
                  </a:cubicBezTo>
                  <a:cubicBezTo>
                    <a:pt x="270" y="227"/>
                    <a:pt x="270" y="227"/>
                    <a:pt x="270" y="227"/>
                  </a:cubicBezTo>
                  <a:cubicBezTo>
                    <a:pt x="273" y="222"/>
                    <a:pt x="273" y="222"/>
                    <a:pt x="273" y="222"/>
                  </a:cubicBezTo>
                  <a:cubicBezTo>
                    <a:pt x="277" y="218"/>
                    <a:pt x="277" y="218"/>
                    <a:pt x="277" y="218"/>
                  </a:cubicBezTo>
                  <a:cubicBezTo>
                    <a:pt x="279" y="217"/>
                    <a:pt x="279" y="217"/>
                    <a:pt x="279" y="217"/>
                  </a:cubicBezTo>
                  <a:cubicBezTo>
                    <a:pt x="284" y="214"/>
                    <a:pt x="284" y="214"/>
                    <a:pt x="284" y="214"/>
                  </a:cubicBezTo>
                  <a:cubicBezTo>
                    <a:pt x="288" y="212"/>
                    <a:pt x="288" y="212"/>
                    <a:pt x="288" y="212"/>
                  </a:cubicBezTo>
                  <a:cubicBezTo>
                    <a:pt x="289" y="210"/>
                    <a:pt x="289" y="210"/>
                    <a:pt x="289" y="210"/>
                  </a:cubicBezTo>
                  <a:cubicBezTo>
                    <a:pt x="287" y="210"/>
                    <a:pt x="287" y="210"/>
                    <a:pt x="287" y="210"/>
                  </a:cubicBezTo>
                  <a:cubicBezTo>
                    <a:pt x="286" y="206"/>
                    <a:pt x="286" y="206"/>
                    <a:pt x="286" y="206"/>
                  </a:cubicBezTo>
                  <a:cubicBezTo>
                    <a:pt x="282" y="204"/>
                    <a:pt x="282" y="204"/>
                    <a:pt x="282" y="204"/>
                  </a:cubicBezTo>
                  <a:cubicBezTo>
                    <a:pt x="281" y="208"/>
                    <a:pt x="281" y="208"/>
                    <a:pt x="281" y="208"/>
                  </a:cubicBezTo>
                  <a:cubicBezTo>
                    <a:pt x="278" y="207"/>
                    <a:pt x="278" y="207"/>
                    <a:pt x="278" y="207"/>
                  </a:cubicBezTo>
                  <a:cubicBezTo>
                    <a:pt x="276" y="207"/>
                    <a:pt x="276" y="207"/>
                    <a:pt x="276" y="207"/>
                  </a:cubicBezTo>
                  <a:cubicBezTo>
                    <a:pt x="275" y="205"/>
                    <a:pt x="275" y="205"/>
                    <a:pt x="275" y="205"/>
                  </a:cubicBezTo>
                  <a:cubicBezTo>
                    <a:pt x="273" y="206"/>
                    <a:pt x="273" y="206"/>
                    <a:pt x="273" y="206"/>
                  </a:cubicBezTo>
                  <a:cubicBezTo>
                    <a:pt x="272" y="207"/>
                    <a:pt x="272" y="207"/>
                    <a:pt x="272" y="207"/>
                  </a:cubicBezTo>
                  <a:cubicBezTo>
                    <a:pt x="271" y="209"/>
                    <a:pt x="271" y="209"/>
                    <a:pt x="271" y="209"/>
                  </a:cubicBezTo>
                  <a:cubicBezTo>
                    <a:pt x="268" y="209"/>
                    <a:pt x="268" y="209"/>
                    <a:pt x="268" y="209"/>
                  </a:cubicBezTo>
                  <a:cubicBezTo>
                    <a:pt x="261" y="213"/>
                    <a:pt x="261" y="213"/>
                    <a:pt x="261" y="213"/>
                  </a:cubicBezTo>
                  <a:cubicBezTo>
                    <a:pt x="259" y="214"/>
                    <a:pt x="259" y="214"/>
                    <a:pt x="259" y="214"/>
                  </a:cubicBezTo>
                  <a:cubicBezTo>
                    <a:pt x="255" y="214"/>
                    <a:pt x="255" y="214"/>
                    <a:pt x="255" y="214"/>
                  </a:cubicBezTo>
                  <a:cubicBezTo>
                    <a:pt x="252" y="213"/>
                    <a:pt x="252" y="213"/>
                    <a:pt x="252" y="213"/>
                  </a:cubicBezTo>
                  <a:cubicBezTo>
                    <a:pt x="251" y="212"/>
                    <a:pt x="251" y="212"/>
                    <a:pt x="251" y="212"/>
                  </a:cubicBezTo>
                  <a:cubicBezTo>
                    <a:pt x="249" y="211"/>
                    <a:pt x="249" y="211"/>
                    <a:pt x="249" y="211"/>
                  </a:cubicBezTo>
                  <a:cubicBezTo>
                    <a:pt x="246" y="211"/>
                    <a:pt x="246" y="211"/>
                    <a:pt x="246" y="211"/>
                  </a:cubicBezTo>
                  <a:cubicBezTo>
                    <a:pt x="241" y="213"/>
                    <a:pt x="241" y="213"/>
                    <a:pt x="241" y="213"/>
                  </a:cubicBezTo>
                  <a:cubicBezTo>
                    <a:pt x="240" y="211"/>
                    <a:pt x="240" y="211"/>
                    <a:pt x="240" y="211"/>
                  </a:cubicBezTo>
                  <a:cubicBezTo>
                    <a:pt x="245" y="205"/>
                    <a:pt x="245" y="205"/>
                    <a:pt x="245" y="205"/>
                  </a:cubicBezTo>
                  <a:cubicBezTo>
                    <a:pt x="244" y="204"/>
                    <a:pt x="244" y="204"/>
                    <a:pt x="244" y="204"/>
                  </a:cubicBezTo>
                  <a:cubicBezTo>
                    <a:pt x="237" y="205"/>
                    <a:pt x="237" y="205"/>
                    <a:pt x="237" y="205"/>
                  </a:cubicBezTo>
                  <a:cubicBezTo>
                    <a:pt x="234" y="205"/>
                    <a:pt x="234" y="205"/>
                    <a:pt x="234" y="205"/>
                  </a:cubicBezTo>
                  <a:cubicBezTo>
                    <a:pt x="237" y="202"/>
                    <a:pt x="237" y="202"/>
                    <a:pt x="237" y="202"/>
                  </a:cubicBezTo>
                  <a:cubicBezTo>
                    <a:pt x="244" y="202"/>
                    <a:pt x="244" y="202"/>
                    <a:pt x="244" y="202"/>
                  </a:cubicBezTo>
                  <a:cubicBezTo>
                    <a:pt x="248" y="201"/>
                    <a:pt x="248" y="201"/>
                    <a:pt x="248" y="201"/>
                  </a:cubicBezTo>
                  <a:cubicBezTo>
                    <a:pt x="248" y="199"/>
                    <a:pt x="248" y="199"/>
                    <a:pt x="248" y="199"/>
                  </a:cubicBezTo>
                  <a:cubicBezTo>
                    <a:pt x="245" y="200"/>
                    <a:pt x="245" y="200"/>
                    <a:pt x="245" y="200"/>
                  </a:cubicBezTo>
                  <a:cubicBezTo>
                    <a:pt x="241" y="196"/>
                    <a:pt x="241" y="196"/>
                    <a:pt x="241" y="196"/>
                  </a:cubicBezTo>
                  <a:cubicBezTo>
                    <a:pt x="238" y="193"/>
                    <a:pt x="238" y="193"/>
                    <a:pt x="238" y="193"/>
                  </a:cubicBezTo>
                  <a:cubicBezTo>
                    <a:pt x="238" y="196"/>
                    <a:pt x="238" y="196"/>
                    <a:pt x="238" y="196"/>
                  </a:cubicBezTo>
                  <a:cubicBezTo>
                    <a:pt x="235" y="198"/>
                    <a:pt x="235" y="198"/>
                    <a:pt x="235" y="198"/>
                  </a:cubicBezTo>
                  <a:cubicBezTo>
                    <a:pt x="231" y="200"/>
                    <a:pt x="231" y="200"/>
                    <a:pt x="231" y="200"/>
                  </a:cubicBezTo>
                  <a:cubicBezTo>
                    <a:pt x="231" y="196"/>
                    <a:pt x="231" y="196"/>
                    <a:pt x="231" y="196"/>
                  </a:cubicBezTo>
                  <a:cubicBezTo>
                    <a:pt x="229" y="199"/>
                    <a:pt x="229" y="199"/>
                    <a:pt x="229" y="199"/>
                  </a:cubicBezTo>
                  <a:cubicBezTo>
                    <a:pt x="225" y="202"/>
                    <a:pt x="225" y="202"/>
                    <a:pt x="225" y="202"/>
                  </a:cubicBezTo>
                  <a:cubicBezTo>
                    <a:pt x="221" y="204"/>
                    <a:pt x="221" y="204"/>
                    <a:pt x="221" y="204"/>
                  </a:cubicBezTo>
                  <a:cubicBezTo>
                    <a:pt x="218" y="205"/>
                    <a:pt x="218" y="205"/>
                    <a:pt x="218" y="205"/>
                  </a:cubicBezTo>
                  <a:cubicBezTo>
                    <a:pt x="216" y="208"/>
                    <a:pt x="216" y="208"/>
                    <a:pt x="216" y="208"/>
                  </a:cubicBezTo>
                  <a:cubicBezTo>
                    <a:pt x="213" y="209"/>
                    <a:pt x="213" y="209"/>
                    <a:pt x="213" y="209"/>
                  </a:cubicBezTo>
                  <a:cubicBezTo>
                    <a:pt x="213" y="213"/>
                    <a:pt x="213" y="213"/>
                    <a:pt x="213" y="213"/>
                  </a:cubicBezTo>
                  <a:cubicBezTo>
                    <a:pt x="211" y="218"/>
                    <a:pt x="211" y="218"/>
                    <a:pt x="211" y="218"/>
                  </a:cubicBezTo>
                  <a:cubicBezTo>
                    <a:pt x="210" y="221"/>
                    <a:pt x="210" y="221"/>
                    <a:pt x="210" y="221"/>
                  </a:cubicBezTo>
                  <a:cubicBezTo>
                    <a:pt x="208" y="221"/>
                    <a:pt x="208" y="221"/>
                    <a:pt x="208" y="221"/>
                  </a:cubicBezTo>
                  <a:cubicBezTo>
                    <a:pt x="206" y="218"/>
                    <a:pt x="206" y="218"/>
                    <a:pt x="206" y="218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2" y="218"/>
                    <a:pt x="202" y="218"/>
                    <a:pt x="202" y="218"/>
                  </a:cubicBezTo>
                  <a:cubicBezTo>
                    <a:pt x="200" y="217"/>
                    <a:pt x="200" y="217"/>
                    <a:pt x="200" y="217"/>
                  </a:cubicBezTo>
                  <a:cubicBezTo>
                    <a:pt x="202" y="220"/>
                    <a:pt x="202" y="220"/>
                    <a:pt x="202" y="220"/>
                  </a:cubicBezTo>
                  <a:cubicBezTo>
                    <a:pt x="206" y="222"/>
                    <a:pt x="206" y="222"/>
                    <a:pt x="206" y="222"/>
                  </a:cubicBezTo>
                  <a:cubicBezTo>
                    <a:pt x="208" y="226"/>
                    <a:pt x="208" y="226"/>
                    <a:pt x="208" y="226"/>
                  </a:cubicBezTo>
                  <a:cubicBezTo>
                    <a:pt x="207" y="232"/>
                    <a:pt x="207" y="232"/>
                    <a:pt x="207" y="232"/>
                  </a:cubicBezTo>
                  <a:cubicBezTo>
                    <a:pt x="205" y="235"/>
                    <a:pt x="205" y="235"/>
                    <a:pt x="205" y="235"/>
                  </a:cubicBezTo>
                  <a:cubicBezTo>
                    <a:pt x="202" y="235"/>
                    <a:pt x="202" y="235"/>
                    <a:pt x="202" y="235"/>
                  </a:cubicBezTo>
                  <a:cubicBezTo>
                    <a:pt x="199" y="236"/>
                    <a:pt x="199" y="236"/>
                    <a:pt x="199" y="236"/>
                  </a:cubicBezTo>
                  <a:cubicBezTo>
                    <a:pt x="198" y="238"/>
                    <a:pt x="198" y="238"/>
                    <a:pt x="198" y="238"/>
                  </a:cubicBezTo>
                  <a:cubicBezTo>
                    <a:pt x="196" y="240"/>
                    <a:pt x="196" y="240"/>
                    <a:pt x="196" y="240"/>
                  </a:cubicBezTo>
                  <a:cubicBezTo>
                    <a:pt x="197" y="243"/>
                    <a:pt x="197" y="243"/>
                    <a:pt x="197" y="243"/>
                  </a:cubicBezTo>
                  <a:cubicBezTo>
                    <a:pt x="194" y="243"/>
                    <a:pt x="194" y="243"/>
                    <a:pt x="194" y="243"/>
                  </a:cubicBezTo>
                  <a:cubicBezTo>
                    <a:pt x="193" y="239"/>
                    <a:pt x="193" y="239"/>
                    <a:pt x="193" y="239"/>
                  </a:cubicBezTo>
                  <a:cubicBezTo>
                    <a:pt x="192" y="237"/>
                    <a:pt x="192" y="237"/>
                    <a:pt x="192" y="237"/>
                  </a:cubicBezTo>
                  <a:cubicBezTo>
                    <a:pt x="193" y="246"/>
                    <a:pt x="193" y="246"/>
                    <a:pt x="193" y="246"/>
                  </a:cubicBezTo>
                  <a:cubicBezTo>
                    <a:pt x="195" y="249"/>
                    <a:pt x="195" y="249"/>
                    <a:pt x="195" y="249"/>
                  </a:cubicBezTo>
                  <a:cubicBezTo>
                    <a:pt x="196" y="252"/>
                    <a:pt x="196" y="252"/>
                    <a:pt x="196" y="252"/>
                  </a:cubicBezTo>
                  <a:cubicBezTo>
                    <a:pt x="194" y="253"/>
                    <a:pt x="194" y="253"/>
                    <a:pt x="194" y="253"/>
                  </a:cubicBezTo>
                  <a:cubicBezTo>
                    <a:pt x="192" y="252"/>
                    <a:pt x="192" y="252"/>
                    <a:pt x="192" y="252"/>
                  </a:cubicBezTo>
                  <a:cubicBezTo>
                    <a:pt x="188" y="252"/>
                    <a:pt x="188" y="252"/>
                    <a:pt x="188" y="252"/>
                  </a:cubicBezTo>
                  <a:cubicBezTo>
                    <a:pt x="184" y="255"/>
                    <a:pt x="184" y="255"/>
                    <a:pt x="184" y="255"/>
                  </a:cubicBezTo>
                  <a:cubicBezTo>
                    <a:pt x="178" y="257"/>
                    <a:pt x="178" y="257"/>
                    <a:pt x="178" y="257"/>
                  </a:cubicBezTo>
                  <a:cubicBezTo>
                    <a:pt x="174" y="262"/>
                    <a:pt x="174" y="262"/>
                    <a:pt x="174" y="262"/>
                  </a:cubicBezTo>
                  <a:cubicBezTo>
                    <a:pt x="169" y="263"/>
                    <a:pt x="169" y="263"/>
                    <a:pt x="169" y="263"/>
                  </a:cubicBezTo>
                  <a:cubicBezTo>
                    <a:pt x="167" y="261"/>
                    <a:pt x="167" y="261"/>
                    <a:pt x="167" y="261"/>
                  </a:cubicBezTo>
                  <a:cubicBezTo>
                    <a:pt x="169" y="257"/>
                    <a:pt x="169" y="257"/>
                    <a:pt x="169" y="257"/>
                  </a:cubicBezTo>
                  <a:cubicBezTo>
                    <a:pt x="169" y="254"/>
                    <a:pt x="169" y="254"/>
                    <a:pt x="169" y="254"/>
                  </a:cubicBezTo>
                  <a:cubicBezTo>
                    <a:pt x="170" y="250"/>
                    <a:pt x="170" y="250"/>
                    <a:pt x="170" y="250"/>
                  </a:cubicBezTo>
                  <a:cubicBezTo>
                    <a:pt x="173" y="247"/>
                    <a:pt x="173" y="247"/>
                    <a:pt x="173" y="247"/>
                  </a:cubicBezTo>
                  <a:cubicBezTo>
                    <a:pt x="172" y="244"/>
                    <a:pt x="172" y="244"/>
                    <a:pt x="172" y="244"/>
                  </a:cubicBezTo>
                  <a:cubicBezTo>
                    <a:pt x="174" y="241"/>
                    <a:pt x="174" y="241"/>
                    <a:pt x="174" y="241"/>
                  </a:cubicBezTo>
                  <a:cubicBezTo>
                    <a:pt x="177" y="239"/>
                    <a:pt x="177" y="239"/>
                    <a:pt x="177" y="239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76" y="232"/>
                    <a:pt x="176" y="232"/>
                    <a:pt x="176" y="232"/>
                  </a:cubicBezTo>
                  <a:cubicBezTo>
                    <a:pt x="176" y="228"/>
                    <a:pt x="176" y="228"/>
                    <a:pt x="176" y="228"/>
                  </a:cubicBezTo>
                  <a:cubicBezTo>
                    <a:pt x="177" y="224"/>
                    <a:pt x="177" y="224"/>
                    <a:pt x="177" y="224"/>
                  </a:cubicBezTo>
                  <a:cubicBezTo>
                    <a:pt x="180" y="222"/>
                    <a:pt x="180" y="222"/>
                    <a:pt x="180" y="222"/>
                  </a:cubicBezTo>
                  <a:cubicBezTo>
                    <a:pt x="183" y="225"/>
                    <a:pt x="183" y="225"/>
                    <a:pt x="183" y="225"/>
                  </a:cubicBezTo>
                  <a:cubicBezTo>
                    <a:pt x="185" y="222"/>
                    <a:pt x="185" y="222"/>
                    <a:pt x="185" y="222"/>
                  </a:cubicBezTo>
                  <a:cubicBezTo>
                    <a:pt x="189" y="223"/>
                    <a:pt x="189" y="223"/>
                    <a:pt x="189" y="223"/>
                  </a:cubicBezTo>
                  <a:cubicBezTo>
                    <a:pt x="192" y="222"/>
                    <a:pt x="192" y="222"/>
                    <a:pt x="192" y="222"/>
                  </a:cubicBezTo>
                  <a:cubicBezTo>
                    <a:pt x="196" y="223"/>
                    <a:pt x="196" y="223"/>
                    <a:pt x="196" y="223"/>
                  </a:cubicBezTo>
                  <a:cubicBezTo>
                    <a:pt x="198" y="220"/>
                    <a:pt x="198" y="220"/>
                    <a:pt x="198" y="220"/>
                  </a:cubicBezTo>
                  <a:cubicBezTo>
                    <a:pt x="199" y="217"/>
                    <a:pt x="199" y="217"/>
                    <a:pt x="199" y="217"/>
                  </a:cubicBezTo>
                  <a:cubicBezTo>
                    <a:pt x="197" y="214"/>
                    <a:pt x="197" y="214"/>
                    <a:pt x="197" y="214"/>
                  </a:cubicBezTo>
                  <a:cubicBezTo>
                    <a:pt x="197" y="210"/>
                    <a:pt x="197" y="210"/>
                    <a:pt x="197" y="210"/>
                  </a:cubicBezTo>
                  <a:cubicBezTo>
                    <a:pt x="196" y="207"/>
                    <a:pt x="196" y="207"/>
                    <a:pt x="196" y="207"/>
                  </a:cubicBezTo>
                  <a:cubicBezTo>
                    <a:pt x="193" y="204"/>
                    <a:pt x="193" y="204"/>
                    <a:pt x="193" y="204"/>
                  </a:cubicBezTo>
                  <a:cubicBezTo>
                    <a:pt x="190" y="204"/>
                    <a:pt x="190" y="204"/>
                    <a:pt x="190" y="204"/>
                  </a:cubicBezTo>
                  <a:cubicBezTo>
                    <a:pt x="186" y="202"/>
                    <a:pt x="186" y="202"/>
                    <a:pt x="186" y="202"/>
                  </a:cubicBezTo>
                  <a:cubicBezTo>
                    <a:pt x="185" y="200"/>
                    <a:pt x="185" y="200"/>
                    <a:pt x="185" y="200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82" y="193"/>
                    <a:pt x="182" y="193"/>
                    <a:pt x="182" y="193"/>
                  </a:cubicBezTo>
                  <a:cubicBezTo>
                    <a:pt x="180" y="190"/>
                    <a:pt x="180" y="190"/>
                    <a:pt x="180" y="190"/>
                  </a:cubicBezTo>
                  <a:cubicBezTo>
                    <a:pt x="177" y="190"/>
                    <a:pt x="177" y="190"/>
                    <a:pt x="177" y="190"/>
                  </a:cubicBezTo>
                  <a:cubicBezTo>
                    <a:pt x="175" y="188"/>
                    <a:pt x="175" y="188"/>
                    <a:pt x="175" y="188"/>
                  </a:cubicBezTo>
                  <a:cubicBezTo>
                    <a:pt x="172" y="186"/>
                    <a:pt x="172" y="186"/>
                    <a:pt x="172" y="186"/>
                  </a:cubicBezTo>
                  <a:cubicBezTo>
                    <a:pt x="172" y="182"/>
                    <a:pt x="172" y="182"/>
                    <a:pt x="172" y="182"/>
                  </a:cubicBezTo>
                  <a:cubicBezTo>
                    <a:pt x="171" y="179"/>
                    <a:pt x="171" y="179"/>
                    <a:pt x="171" y="179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0" y="172"/>
                    <a:pt x="170" y="172"/>
                    <a:pt x="170" y="172"/>
                  </a:cubicBezTo>
                  <a:cubicBezTo>
                    <a:pt x="168" y="170"/>
                    <a:pt x="168" y="170"/>
                    <a:pt x="168" y="170"/>
                  </a:cubicBezTo>
                  <a:cubicBezTo>
                    <a:pt x="165" y="171"/>
                    <a:pt x="165" y="171"/>
                    <a:pt x="165" y="171"/>
                  </a:cubicBezTo>
                  <a:cubicBezTo>
                    <a:pt x="151" y="160"/>
                    <a:pt x="152" y="177"/>
                    <a:pt x="139" y="166"/>
                  </a:cubicBezTo>
                  <a:cubicBezTo>
                    <a:pt x="122" y="157"/>
                    <a:pt x="125" y="167"/>
                    <a:pt x="113" y="166"/>
                  </a:cubicBezTo>
                  <a:cubicBezTo>
                    <a:pt x="110" y="170"/>
                    <a:pt x="110" y="170"/>
                    <a:pt x="110" y="170"/>
                  </a:cubicBezTo>
                  <a:cubicBezTo>
                    <a:pt x="110" y="170"/>
                    <a:pt x="110" y="170"/>
                    <a:pt x="110" y="170"/>
                  </a:cubicBezTo>
                  <a:cubicBezTo>
                    <a:pt x="107" y="168"/>
                    <a:pt x="107" y="168"/>
                    <a:pt x="107" y="168"/>
                  </a:cubicBezTo>
                  <a:cubicBezTo>
                    <a:pt x="101" y="169"/>
                    <a:pt x="101" y="169"/>
                    <a:pt x="101" y="169"/>
                  </a:cubicBezTo>
                  <a:cubicBezTo>
                    <a:pt x="88" y="180"/>
                    <a:pt x="88" y="180"/>
                    <a:pt x="88" y="180"/>
                  </a:cubicBezTo>
                  <a:cubicBezTo>
                    <a:pt x="81" y="181"/>
                    <a:pt x="81" y="181"/>
                    <a:pt x="81" y="181"/>
                  </a:cubicBezTo>
                  <a:cubicBezTo>
                    <a:pt x="74" y="184"/>
                    <a:pt x="74" y="184"/>
                    <a:pt x="74" y="184"/>
                  </a:cubicBezTo>
                  <a:cubicBezTo>
                    <a:pt x="68" y="190"/>
                    <a:pt x="68" y="190"/>
                    <a:pt x="68" y="190"/>
                  </a:cubicBezTo>
                  <a:cubicBezTo>
                    <a:pt x="64" y="188"/>
                    <a:pt x="64" y="188"/>
                    <a:pt x="64" y="188"/>
                  </a:cubicBezTo>
                  <a:cubicBezTo>
                    <a:pt x="59" y="185"/>
                    <a:pt x="59" y="185"/>
                    <a:pt x="59" y="185"/>
                  </a:cubicBezTo>
                  <a:cubicBezTo>
                    <a:pt x="52" y="186"/>
                    <a:pt x="52" y="186"/>
                    <a:pt x="52" y="186"/>
                  </a:cubicBezTo>
                  <a:cubicBezTo>
                    <a:pt x="46" y="189"/>
                    <a:pt x="46" y="189"/>
                    <a:pt x="46" y="189"/>
                  </a:cubicBezTo>
                  <a:cubicBezTo>
                    <a:pt x="36" y="189"/>
                    <a:pt x="36" y="189"/>
                    <a:pt x="36" y="189"/>
                  </a:cubicBezTo>
                  <a:cubicBezTo>
                    <a:pt x="28" y="189"/>
                    <a:pt x="28" y="189"/>
                    <a:pt x="28" y="189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18" y="191"/>
                    <a:pt x="18" y="191"/>
                    <a:pt x="18" y="191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12" y="184"/>
                    <a:pt x="12" y="184"/>
                    <a:pt x="12" y="184"/>
                  </a:cubicBezTo>
                  <a:cubicBezTo>
                    <a:pt x="6" y="180"/>
                    <a:pt x="6" y="180"/>
                    <a:pt x="6" y="180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0" y="168"/>
                    <a:pt x="5" y="160"/>
                    <a:pt x="5" y="152"/>
                  </a:cubicBezTo>
                  <a:cubicBezTo>
                    <a:pt x="7" y="153"/>
                    <a:pt x="7" y="153"/>
                    <a:pt x="7" y="153"/>
                  </a:cubicBezTo>
                  <a:cubicBezTo>
                    <a:pt x="11" y="152"/>
                    <a:pt x="11" y="152"/>
                    <a:pt x="11" y="152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27" y="109"/>
                    <a:pt x="27" y="109"/>
                    <a:pt x="27" y="109"/>
                  </a:cubicBezTo>
                  <a:cubicBezTo>
                    <a:pt x="34" y="102"/>
                    <a:pt x="34" y="102"/>
                    <a:pt x="34" y="102"/>
                  </a:cubicBezTo>
                  <a:cubicBezTo>
                    <a:pt x="35" y="96"/>
                    <a:pt x="35" y="96"/>
                    <a:pt x="35" y="96"/>
                  </a:cubicBezTo>
                  <a:cubicBezTo>
                    <a:pt x="32" y="91"/>
                    <a:pt x="32" y="91"/>
                    <a:pt x="32" y="91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2" y="74"/>
                    <a:pt x="22" y="74"/>
                    <a:pt x="22" y="74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9" y="50"/>
                    <a:pt x="59" y="50"/>
                    <a:pt x="59" y="50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65" y="50"/>
                    <a:pt x="65" y="50"/>
                    <a:pt x="65" y="50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80" y="51"/>
                    <a:pt x="80" y="51"/>
                    <a:pt x="80" y="51"/>
                  </a:cubicBezTo>
                  <a:cubicBezTo>
                    <a:pt x="83" y="52"/>
                    <a:pt x="83" y="52"/>
                    <a:pt x="83" y="52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90" y="50"/>
                    <a:pt x="90" y="50"/>
                    <a:pt x="90" y="50"/>
                  </a:cubicBezTo>
                  <a:cubicBezTo>
                    <a:pt x="92" y="52"/>
                    <a:pt x="92" y="52"/>
                    <a:pt x="92" y="52"/>
                  </a:cubicBezTo>
                  <a:cubicBezTo>
                    <a:pt x="96" y="52"/>
                    <a:pt x="96" y="52"/>
                    <a:pt x="96" y="52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100" y="56"/>
                    <a:pt x="100" y="56"/>
                    <a:pt x="100" y="56"/>
                  </a:cubicBezTo>
                  <a:cubicBezTo>
                    <a:pt x="103" y="58"/>
                    <a:pt x="103" y="58"/>
                    <a:pt x="103" y="58"/>
                  </a:cubicBezTo>
                  <a:cubicBezTo>
                    <a:pt x="105" y="56"/>
                    <a:pt x="105" y="56"/>
                    <a:pt x="105" y="56"/>
                  </a:cubicBezTo>
                  <a:cubicBezTo>
                    <a:pt x="109" y="56"/>
                    <a:pt x="109" y="56"/>
                    <a:pt x="109" y="56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2" y="60"/>
                    <a:pt x="112" y="60"/>
                    <a:pt x="112" y="60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7" y="56"/>
                    <a:pt x="117" y="56"/>
                    <a:pt x="117" y="56"/>
                  </a:cubicBezTo>
                  <a:cubicBezTo>
                    <a:pt x="120" y="56"/>
                    <a:pt x="120" y="56"/>
                    <a:pt x="120" y="56"/>
                  </a:cubicBezTo>
                  <a:cubicBezTo>
                    <a:pt x="122" y="53"/>
                    <a:pt x="122" y="53"/>
                    <a:pt x="122" y="53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128" y="55"/>
                    <a:pt x="128" y="55"/>
                    <a:pt x="128" y="55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3" y="56"/>
                    <a:pt x="133" y="56"/>
                    <a:pt x="133" y="56"/>
                  </a:cubicBezTo>
                  <a:cubicBezTo>
                    <a:pt x="137" y="57"/>
                    <a:pt x="137" y="57"/>
                    <a:pt x="137" y="57"/>
                  </a:cubicBezTo>
                  <a:cubicBezTo>
                    <a:pt x="138" y="54"/>
                    <a:pt x="138" y="54"/>
                    <a:pt x="138" y="54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4" y="50"/>
                    <a:pt x="144" y="50"/>
                    <a:pt x="144" y="50"/>
                  </a:cubicBezTo>
                  <a:cubicBezTo>
                    <a:pt x="147" y="51"/>
                    <a:pt x="147" y="51"/>
                    <a:pt x="147" y="51"/>
                  </a:cubicBezTo>
                  <a:cubicBezTo>
                    <a:pt x="149" y="54"/>
                    <a:pt x="149" y="54"/>
                    <a:pt x="149" y="54"/>
                  </a:cubicBezTo>
                  <a:cubicBezTo>
                    <a:pt x="152" y="55"/>
                    <a:pt x="152" y="55"/>
                    <a:pt x="152" y="55"/>
                  </a:cubicBezTo>
                  <a:cubicBezTo>
                    <a:pt x="154" y="53"/>
                    <a:pt x="154" y="53"/>
                    <a:pt x="154" y="53"/>
                  </a:cubicBezTo>
                  <a:cubicBezTo>
                    <a:pt x="157" y="53"/>
                    <a:pt x="157" y="53"/>
                    <a:pt x="157" y="53"/>
                  </a:cubicBezTo>
                  <a:cubicBezTo>
                    <a:pt x="163" y="50"/>
                    <a:pt x="163" y="50"/>
                    <a:pt x="163" y="50"/>
                  </a:cubicBezTo>
                  <a:cubicBezTo>
                    <a:pt x="166" y="49"/>
                    <a:pt x="166" y="49"/>
                    <a:pt x="166" y="49"/>
                  </a:cubicBezTo>
                  <a:cubicBezTo>
                    <a:pt x="170" y="50"/>
                    <a:pt x="170" y="50"/>
                    <a:pt x="170" y="50"/>
                  </a:cubicBezTo>
                  <a:cubicBezTo>
                    <a:pt x="172" y="52"/>
                    <a:pt x="172" y="52"/>
                    <a:pt x="172" y="52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6" y="48"/>
                    <a:pt x="176" y="48"/>
                    <a:pt x="176" y="48"/>
                  </a:cubicBezTo>
                  <a:cubicBezTo>
                    <a:pt x="174" y="45"/>
                    <a:pt x="174" y="45"/>
                    <a:pt x="174" y="45"/>
                  </a:cubicBezTo>
                  <a:cubicBezTo>
                    <a:pt x="174" y="42"/>
                    <a:pt x="174" y="42"/>
                    <a:pt x="174" y="42"/>
                  </a:cubicBezTo>
                  <a:cubicBezTo>
                    <a:pt x="174" y="38"/>
                    <a:pt x="174" y="38"/>
                    <a:pt x="174" y="38"/>
                  </a:cubicBezTo>
                  <a:cubicBezTo>
                    <a:pt x="173" y="35"/>
                    <a:pt x="173" y="35"/>
                    <a:pt x="173" y="35"/>
                  </a:cubicBezTo>
                  <a:cubicBezTo>
                    <a:pt x="174" y="32"/>
                    <a:pt x="174" y="32"/>
                    <a:pt x="174" y="32"/>
                  </a:cubicBezTo>
                  <a:cubicBezTo>
                    <a:pt x="175" y="29"/>
                    <a:pt x="175" y="29"/>
                    <a:pt x="175" y="29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78" y="24"/>
                    <a:pt x="178" y="24"/>
                    <a:pt x="178" y="24"/>
                  </a:cubicBezTo>
                  <a:cubicBezTo>
                    <a:pt x="181" y="22"/>
                    <a:pt x="181" y="22"/>
                    <a:pt x="181" y="22"/>
                  </a:cubicBezTo>
                  <a:cubicBezTo>
                    <a:pt x="184" y="21"/>
                    <a:pt x="184" y="21"/>
                    <a:pt x="184" y="21"/>
                  </a:cubicBezTo>
                  <a:cubicBezTo>
                    <a:pt x="186" y="19"/>
                    <a:pt x="186" y="19"/>
                    <a:pt x="186" y="19"/>
                  </a:cubicBezTo>
                  <a:cubicBezTo>
                    <a:pt x="190" y="19"/>
                    <a:pt x="190" y="19"/>
                    <a:pt x="190" y="19"/>
                  </a:cubicBezTo>
                  <a:cubicBezTo>
                    <a:pt x="193" y="18"/>
                    <a:pt x="193" y="18"/>
                    <a:pt x="193" y="18"/>
                  </a:cubicBezTo>
                  <a:cubicBezTo>
                    <a:pt x="194" y="18"/>
                    <a:pt x="194" y="18"/>
                    <a:pt x="194" y="18"/>
                  </a:cubicBezTo>
                  <a:cubicBezTo>
                    <a:pt x="194" y="17"/>
                    <a:pt x="194" y="17"/>
                    <a:pt x="194" y="17"/>
                  </a:cubicBezTo>
                  <a:cubicBezTo>
                    <a:pt x="197" y="19"/>
                    <a:pt x="197" y="19"/>
                    <a:pt x="197" y="19"/>
                  </a:cubicBezTo>
                  <a:cubicBezTo>
                    <a:pt x="200" y="19"/>
                    <a:pt x="200" y="19"/>
                    <a:pt x="200" y="19"/>
                  </a:cubicBezTo>
                  <a:cubicBezTo>
                    <a:pt x="202" y="17"/>
                    <a:pt x="202" y="17"/>
                    <a:pt x="202" y="17"/>
                  </a:cubicBezTo>
                  <a:cubicBezTo>
                    <a:pt x="203" y="14"/>
                    <a:pt x="203" y="14"/>
                    <a:pt x="203" y="14"/>
                  </a:cubicBezTo>
                  <a:cubicBezTo>
                    <a:pt x="203" y="11"/>
                    <a:pt x="203" y="11"/>
                    <a:pt x="203" y="11"/>
                  </a:cubicBezTo>
                  <a:cubicBezTo>
                    <a:pt x="206" y="8"/>
                    <a:pt x="206" y="8"/>
                    <a:pt x="206" y="8"/>
                  </a:cubicBezTo>
                  <a:cubicBezTo>
                    <a:pt x="212" y="8"/>
                    <a:pt x="212" y="8"/>
                    <a:pt x="212" y="8"/>
                  </a:cubicBezTo>
                  <a:cubicBezTo>
                    <a:pt x="215" y="7"/>
                    <a:pt x="215" y="7"/>
                    <a:pt x="215" y="7"/>
                  </a:cubicBezTo>
                  <a:cubicBezTo>
                    <a:pt x="218" y="5"/>
                    <a:pt x="218" y="5"/>
                    <a:pt x="218" y="5"/>
                  </a:cubicBezTo>
                  <a:cubicBezTo>
                    <a:pt x="221" y="3"/>
                    <a:pt x="221" y="3"/>
                    <a:pt x="221" y="3"/>
                  </a:cubicBezTo>
                  <a:cubicBezTo>
                    <a:pt x="224" y="3"/>
                    <a:pt x="224" y="3"/>
                    <a:pt x="224" y="3"/>
                  </a:cubicBezTo>
                  <a:cubicBezTo>
                    <a:pt x="227" y="3"/>
                    <a:pt x="227" y="3"/>
                    <a:pt x="227" y="3"/>
                  </a:cubicBezTo>
                  <a:cubicBezTo>
                    <a:pt x="230" y="1"/>
                    <a:pt x="230" y="1"/>
                    <a:pt x="230" y="1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38" y="2"/>
                    <a:pt x="238" y="2"/>
                    <a:pt x="238" y="2"/>
                  </a:cubicBezTo>
                  <a:cubicBezTo>
                    <a:pt x="241" y="5"/>
                    <a:pt x="241" y="5"/>
                    <a:pt x="241" y="5"/>
                  </a:cubicBezTo>
                  <a:cubicBezTo>
                    <a:pt x="242" y="8"/>
                    <a:pt x="242" y="8"/>
                    <a:pt x="242" y="8"/>
                  </a:cubicBezTo>
                  <a:cubicBezTo>
                    <a:pt x="250" y="12"/>
                    <a:pt x="250" y="12"/>
                    <a:pt x="250" y="12"/>
                  </a:cubicBezTo>
                  <a:cubicBezTo>
                    <a:pt x="251" y="16"/>
                    <a:pt x="251" y="16"/>
                    <a:pt x="251" y="16"/>
                  </a:cubicBezTo>
                  <a:cubicBezTo>
                    <a:pt x="248" y="18"/>
                    <a:pt x="248" y="18"/>
                    <a:pt x="248" y="18"/>
                  </a:cubicBezTo>
                  <a:cubicBezTo>
                    <a:pt x="245" y="20"/>
                    <a:pt x="245" y="20"/>
                    <a:pt x="245" y="20"/>
                  </a:cubicBezTo>
                  <a:cubicBezTo>
                    <a:pt x="247" y="22"/>
                    <a:pt x="247" y="22"/>
                    <a:pt x="247" y="22"/>
                  </a:cubicBezTo>
                  <a:cubicBezTo>
                    <a:pt x="252" y="30"/>
                    <a:pt x="252" y="30"/>
                    <a:pt x="252" y="30"/>
                  </a:cubicBezTo>
                  <a:cubicBezTo>
                    <a:pt x="255" y="32"/>
                    <a:pt x="255" y="32"/>
                    <a:pt x="255" y="32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7" y="30"/>
                    <a:pt x="267" y="30"/>
                    <a:pt x="267" y="30"/>
                  </a:cubicBezTo>
                  <a:cubicBezTo>
                    <a:pt x="270" y="29"/>
                    <a:pt x="270" y="29"/>
                    <a:pt x="270" y="29"/>
                  </a:cubicBezTo>
                  <a:cubicBezTo>
                    <a:pt x="272" y="31"/>
                    <a:pt x="272" y="31"/>
                    <a:pt x="272" y="31"/>
                  </a:cubicBezTo>
                  <a:cubicBezTo>
                    <a:pt x="275" y="33"/>
                    <a:pt x="275" y="33"/>
                    <a:pt x="275" y="33"/>
                  </a:cubicBezTo>
                  <a:cubicBezTo>
                    <a:pt x="278" y="35"/>
                    <a:pt x="278" y="35"/>
                    <a:pt x="278" y="35"/>
                  </a:cubicBezTo>
                  <a:cubicBezTo>
                    <a:pt x="284" y="44"/>
                    <a:pt x="284" y="44"/>
                    <a:pt x="284" y="44"/>
                  </a:cubicBezTo>
                  <a:cubicBezTo>
                    <a:pt x="283" y="48"/>
                    <a:pt x="283" y="48"/>
                    <a:pt x="283" y="48"/>
                  </a:cubicBezTo>
                  <a:cubicBezTo>
                    <a:pt x="285" y="50"/>
                    <a:pt x="285" y="50"/>
                    <a:pt x="285" y="50"/>
                  </a:cubicBezTo>
                  <a:cubicBezTo>
                    <a:pt x="292" y="53"/>
                    <a:pt x="292" y="53"/>
                    <a:pt x="292" y="53"/>
                  </a:cubicBezTo>
                  <a:cubicBezTo>
                    <a:pt x="294" y="50"/>
                    <a:pt x="294" y="50"/>
                    <a:pt x="294" y="50"/>
                  </a:cubicBezTo>
                  <a:cubicBezTo>
                    <a:pt x="297" y="49"/>
                    <a:pt x="297" y="49"/>
                    <a:pt x="297" y="49"/>
                  </a:cubicBezTo>
                  <a:cubicBezTo>
                    <a:pt x="300" y="48"/>
                    <a:pt x="300" y="48"/>
                    <a:pt x="300" y="48"/>
                  </a:cubicBezTo>
                  <a:lnTo>
                    <a:pt x="306" y="5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47" name="Freeform 119"/>
            <p:cNvSpPr>
              <a:spLocks noChangeAspect="1"/>
            </p:cNvSpPr>
            <p:nvPr/>
          </p:nvSpPr>
          <p:spPr bwMode="auto">
            <a:xfrm>
              <a:off x="4103" y="2755"/>
              <a:ext cx="503" cy="326"/>
            </a:xfrm>
            <a:custGeom>
              <a:avLst/>
              <a:gdLst>
                <a:gd name="T0" fmla="*/ 3475 w 407"/>
                <a:gd name="T1" fmla="*/ 502 h 263"/>
                <a:gd name="T2" fmla="*/ 3699 w 407"/>
                <a:gd name="T3" fmla="*/ 502 h 263"/>
                <a:gd name="T4" fmla="*/ 3988 w 407"/>
                <a:gd name="T5" fmla="*/ 526 h 263"/>
                <a:gd name="T6" fmla="*/ 4019 w 407"/>
                <a:gd name="T7" fmla="*/ 742 h 263"/>
                <a:gd name="T8" fmla="*/ 4098 w 407"/>
                <a:gd name="T9" fmla="*/ 899 h 263"/>
                <a:gd name="T10" fmla="*/ 4082 w 407"/>
                <a:gd name="T11" fmla="*/ 1185 h 263"/>
                <a:gd name="T12" fmla="*/ 3879 w 407"/>
                <a:gd name="T13" fmla="*/ 1422 h 263"/>
                <a:gd name="T14" fmla="*/ 3620 w 407"/>
                <a:gd name="T15" fmla="*/ 1676 h 263"/>
                <a:gd name="T16" fmla="*/ 3385 w 407"/>
                <a:gd name="T17" fmla="*/ 1853 h 263"/>
                <a:gd name="T18" fmla="*/ 3273 w 407"/>
                <a:gd name="T19" fmla="*/ 2044 h 263"/>
                <a:gd name="T20" fmla="*/ 3250 w 407"/>
                <a:gd name="T21" fmla="*/ 2027 h 263"/>
                <a:gd name="T22" fmla="*/ 3192 w 407"/>
                <a:gd name="T23" fmla="*/ 2122 h 263"/>
                <a:gd name="T24" fmla="*/ 3132 w 407"/>
                <a:gd name="T25" fmla="*/ 2100 h 263"/>
                <a:gd name="T26" fmla="*/ 3019 w 407"/>
                <a:gd name="T27" fmla="*/ 2137 h 263"/>
                <a:gd name="T28" fmla="*/ 3019 w 407"/>
                <a:gd name="T29" fmla="*/ 2161 h 263"/>
                <a:gd name="T30" fmla="*/ 3113 w 407"/>
                <a:gd name="T31" fmla="*/ 2165 h 263"/>
                <a:gd name="T32" fmla="*/ 3216 w 407"/>
                <a:gd name="T33" fmla="*/ 2257 h 263"/>
                <a:gd name="T34" fmla="*/ 3443 w 407"/>
                <a:gd name="T35" fmla="*/ 2333 h 263"/>
                <a:gd name="T36" fmla="*/ 3652 w 407"/>
                <a:gd name="T37" fmla="*/ 2200 h 263"/>
                <a:gd name="T38" fmla="*/ 3699 w 407"/>
                <a:gd name="T39" fmla="*/ 2346 h 263"/>
                <a:gd name="T40" fmla="*/ 3443 w 407"/>
                <a:gd name="T41" fmla="*/ 2442 h 263"/>
                <a:gd name="T42" fmla="*/ 3273 w 407"/>
                <a:gd name="T43" fmla="*/ 2610 h 263"/>
                <a:gd name="T44" fmla="*/ 3084 w 407"/>
                <a:gd name="T45" fmla="*/ 2773 h 263"/>
                <a:gd name="T46" fmla="*/ 2931 w 407"/>
                <a:gd name="T47" fmla="*/ 2531 h 263"/>
                <a:gd name="T48" fmla="*/ 2739 w 407"/>
                <a:gd name="T49" fmla="*/ 2472 h 263"/>
                <a:gd name="T50" fmla="*/ 2960 w 407"/>
                <a:gd name="T51" fmla="*/ 2252 h 263"/>
                <a:gd name="T52" fmla="*/ 2835 w 407"/>
                <a:gd name="T53" fmla="*/ 2200 h 263"/>
                <a:gd name="T54" fmla="*/ 2655 w 407"/>
                <a:gd name="T55" fmla="*/ 2268 h 263"/>
                <a:gd name="T56" fmla="*/ 2469 w 407"/>
                <a:gd name="T57" fmla="*/ 2250 h 263"/>
                <a:gd name="T58" fmla="*/ 2540 w 407"/>
                <a:gd name="T59" fmla="*/ 2137 h 263"/>
                <a:gd name="T60" fmla="*/ 2370 w 407"/>
                <a:gd name="T61" fmla="*/ 2122 h 263"/>
                <a:gd name="T62" fmla="*/ 2187 w 407"/>
                <a:gd name="T63" fmla="*/ 2215 h 263"/>
                <a:gd name="T64" fmla="*/ 2079 w 407"/>
                <a:gd name="T65" fmla="*/ 2313 h 263"/>
                <a:gd name="T66" fmla="*/ 2079 w 407"/>
                <a:gd name="T67" fmla="*/ 2494 h 263"/>
                <a:gd name="T68" fmla="*/ 1968 w 407"/>
                <a:gd name="T69" fmla="*/ 2514 h 263"/>
                <a:gd name="T70" fmla="*/ 1888 w 407"/>
                <a:gd name="T71" fmla="*/ 2708 h 263"/>
                <a:gd name="T72" fmla="*/ 1750 w 407"/>
                <a:gd name="T73" fmla="*/ 2650 h 263"/>
                <a:gd name="T74" fmla="*/ 1808 w 407"/>
                <a:gd name="T75" fmla="*/ 2423 h 263"/>
                <a:gd name="T76" fmla="*/ 2014 w 407"/>
                <a:gd name="T77" fmla="*/ 2366 h 263"/>
                <a:gd name="T78" fmla="*/ 1946 w 407"/>
                <a:gd name="T79" fmla="*/ 2165 h 263"/>
                <a:gd name="T80" fmla="*/ 1798 w 407"/>
                <a:gd name="T81" fmla="*/ 1994 h 263"/>
                <a:gd name="T82" fmla="*/ 1691 w 407"/>
                <a:gd name="T83" fmla="*/ 1817 h 263"/>
                <a:gd name="T84" fmla="*/ 907 w 407"/>
                <a:gd name="T85" fmla="*/ 1909 h 263"/>
                <a:gd name="T86" fmla="*/ 473 w 407"/>
                <a:gd name="T87" fmla="*/ 2002 h 263"/>
                <a:gd name="T88" fmla="*/ 61 w 407"/>
                <a:gd name="T89" fmla="*/ 1909 h 263"/>
                <a:gd name="T90" fmla="*/ 154 w 407"/>
                <a:gd name="T91" fmla="*/ 1320 h 263"/>
                <a:gd name="T92" fmla="*/ 278 w 407"/>
                <a:gd name="T93" fmla="*/ 866 h 263"/>
                <a:gd name="T94" fmla="*/ 310 w 407"/>
                <a:gd name="T95" fmla="*/ 693 h 263"/>
                <a:gd name="T96" fmla="*/ 486 w 407"/>
                <a:gd name="T97" fmla="*/ 575 h 263"/>
                <a:gd name="T98" fmla="*/ 701 w 407"/>
                <a:gd name="T99" fmla="*/ 531 h 263"/>
                <a:gd name="T100" fmla="*/ 919 w 407"/>
                <a:gd name="T101" fmla="*/ 531 h 263"/>
                <a:gd name="T102" fmla="*/ 1121 w 407"/>
                <a:gd name="T103" fmla="*/ 599 h 263"/>
                <a:gd name="T104" fmla="*/ 1274 w 407"/>
                <a:gd name="T105" fmla="*/ 575 h 263"/>
                <a:gd name="T106" fmla="*/ 1481 w 407"/>
                <a:gd name="T107" fmla="*/ 531 h 263"/>
                <a:gd name="T108" fmla="*/ 1703 w 407"/>
                <a:gd name="T109" fmla="*/ 526 h 263"/>
                <a:gd name="T110" fmla="*/ 1793 w 407"/>
                <a:gd name="T111" fmla="*/ 398 h 263"/>
                <a:gd name="T112" fmla="*/ 1888 w 407"/>
                <a:gd name="T113" fmla="*/ 224 h 263"/>
                <a:gd name="T114" fmla="*/ 2054 w 407"/>
                <a:gd name="T115" fmla="*/ 207 h 263"/>
                <a:gd name="T116" fmla="*/ 2234 w 407"/>
                <a:gd name="T117" fmla="*/ 50 h 263"/>
                <a:gd name="T118" fmla="*/ 2475 w 407"/>
                <a:gd name="T119" fmla="*/ 50 h 263"/>
                <a:gd name="T120" fmla="*/ 2583 w 407"/>
                <a:gd name="T121" fmla="*/ 319 h 263"/>
                <a:gd name="T122" fmla="*/ 2857 w 407"/>
                <a:gd name="T123" fmla="*/ 367 h 263"/>
                <a:gd name="T124" fmla="*/ 3084 w 407"/>
                <a:gd name="T125" fmla="*/ 502 h 2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07"/>
                <a:gd name="T190" fmla="*/ 0 h 263"/>
                <a:gd name="T191" fmla="*/ 407 w 407"/>
                <a:gd name="T192" fmla="*/ 263 h 2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07" h="263">
                  <a:moveTo>
                    <a:pt x="306" y="51"/>
                  </a:moveTo>
                  <a:cubicBezTo>
                    <a:pt x="309" y="49"/>
                    <a:pt x="309" y="49"/>
                    <a:pt x="309" y="49"/>
                  </a:cubicBezTo>
                  <a:cubicBezTo>
                    <a:pt x="312" y="50"/>
                    <a:pt x="312" y="50"/>
                    <a:pt x="312" y="50"/>
                  </a:cubicBezTo>
                  <a:cubicBezTo>
                    <a:pt x="315" y="48"/>
                    <a:pt x="315" y="48"/>
                    <a:pt x="315" y="48"/>
                  </a:cubicBezTo>
                  <a:cubicBezTo>
                    <a:pt x="325" y="39"/>
                    <a:pt x="325" y="39"/>
                    <a:pt x="325" y="39"/>
                  </a:cubicBezTo>
                  <a:cubicBezTo>
                    <a:pt x="329" y="39"/>
                    <a:pt x="329" y="39"/>
                    <a:pt x="329" y="39"/>
                  </a:cubicBezTo>
                  <a:cubicBezTo>
                    <a:pt x="338" y="48"/>
                    <a:pt x="338" y="48"/>
                    <a:pt x="338" y="48"/>
                  </a:cubicBezTo>
                  <a:cubicBezTo>
                    <a:pt x="344" y="51"/>
                    <a:pt x="344" y="51"/>
                    <a:pt x="344" y="51"/>
                  </a:cubicBezTo>
                  <a:cubicBezTo>
                    <a:pt x="347" y="50"/>
                    <a:pt x="347" y="50"/>
                    <a:pt x="347" y="50"/>
                  </a:cubicBezTo>
                  <a:cubicBezTo>
                    <a:pt x="348" y="47"/>
                    <a:pt x="348" y="47"/>
                    <a:pt x="348" y="47"/>
                  </a:cubicBezTo>
                  <a:cubicBezTo>
                    <a:pt x="351" y="46"/>
                    <a:pt x="351" y="46"/>
                    <a:pt x="351" y="46"/>
                  </a:cubicBezTo>
                  <a:cubicBezTo>
                    <a:pt x="354" y="48"/>
                    <a:pt x="354" y="48"/>
                    <a:pt x="354" y="48"/>
                  </a:cubicBezTo>
                  <a:cubicBezTo>
                    <a:pt x="357" y="47"/>
                    <a:pt x="357" y="47"/>
                    <a:pt x="357" y="47"/>
                  </a:cubicBezTo>
                  <a:cubicBezTo>
                    <a:pt x="360" y="48"/>
                    <a:pt x="360" y="48"/>
                    <a:pt x="360" y="48"/>
                  </a:cubicBezTo>
                  <a:cubicBezTo>
                    <a:pt x="363" y="49"/>
                    <a:pt x="363" y="49"/>
                    <a:pt x="363" y="49"/>
                  </a:cubicBezTo>
                  <a:cubicBezTo>
                    <a:pt x="366" y="48"/>
                    <a:pt x="366" y="48"/>
                    <a:pt x="366" y="48"/>
                  </a:cubicBezTo>
                  <a:cubicBezTo>
                    <a:pt x="369" y="46"/>
                    <a:pt x="369" y="46"/>
                    <a:pt x="369" y="46"/>
                  </a:cubicBezTo>
                  <a:cubicBezTo>
                    <a:pt x="375" y="48"/>
                    <a:pt x="375" y="48"/>
                    <a:pt x="375" y="48"/>
                  </a:cubicBezTo>
                  <a:cubicBezTo>
                    <a:pt x="378" y="47"/>
                    <a:pt x="378" y="47"/>
                    <a:pt x="378" y="47"/>
                  </a:cubicBezTo>
                  <a:cubicBezTo>
                    <a:pt x="385" y="49"/>
                    <a:pt x="385" y="49"/>
                    <a:pt x="385" y="49"/>
                  </a:cubicBezTo>
                  <a:cubicBezTo>
                    <a:pt x="388" y="49"/>
                    <a:pt x="388" y="49"/>
                    <a:pt x="388" y="49"/>
                  </a:cubicBezTo>
                  <a:cubicBezTo>
                    <a:pt x="391" y="47"/>
                    <a:pt x="391" y="47"/>
                    <a:pt x="391" y="47"/>
                  </a:cubicBezTo>
                  <a:cubicBezTo>
                    <a:pt x="394" y="48"/>
                    <a:pt x="394" y="48"/>
                    <a:pt x="394" y="48"/>
                  </a:cubicBezTo>
                  <a:cubicBezTo>
                    <a:pt x="392" y="51"/>
                    <a:pt x="392" y="51"/>
                    <a:pt x="392" y="51"/>
                  </a:cubicBezTo>
                  <a:cubicBezTo>
                    <a:pt x="399" y="59"/>
                    <a:pt x="399" y="59"/>
                    <a:pt x="399" y="59"/>
                  </a:cubicBezTo>
                  <a:cubicBezTo>
                    <a:pt x="398" y="66"/>
                    <a:pt x="398" y="66"/>
                    <a:pt x="398" y="66"/>
                  </a:cubicBezTo>
                  <a:cubicBezTo>
                    <a:pt x="395" y="67"/>
                    <a:pt x="395" y="67"/>
                    <a:pt x="395" y="67"/>
                  </a:cubicBezTo>
                  <a:cubicBezTo>
                    <a:pt x="392" y="69"/>
                    <a:pt x="392" y="69"/>
                    <a:pt x="392" y="69"/>
                  </a:cubicBezTo>
                  <a:cubicBezTo>
                    <a:pt x="395" y="71"/>
                    <a:pt x="395" y="71"/>
                    <a:pt x="395" y="71"/>
                  </a:cubicBezTo>
                  <a:cubicBezTo>
                    <a:pt x="398" y="71"/>
                    <a:pt x="398" y="71"/>
                    <a:pt x="398" y="71"/>
                  </a:cubicBezTo>
                  <a:cubicBezTo>
                    <a:pt x="401" y="73"/>
                    <a:pt x="401" y="73"/>
                    <a:pt x="401" y="73"/>
                  </a:cubicBezTo>
                  <a:cubicBezTo>
                    <a:pt x="398" y="75"/>
                    <a:pt x="398" y="75"/>
                    <a:pt x="398" y="75"/>
                  </a:cubicBezTo>
                  <a:cubicBezTo>
                    <a:pt x="395" y="77"/>
                    <a:pt x="395" y="77"/>
                    <a:pt x="395" y="77"/>
                  </a:cubicBezTo>
                  <a:cubicBezTo>
                    <a:pt x="396" y="83"/>
                    <a:pt x="396" y="83"/>
                    <a:pt x="396" y="83"/>
                  </a:cubicBezTo>
                  <a:cubicBezTo>
                    <a:pt x="399" y="85"/>
                    <a:pt x="399" y="85"/>
                    <a:pt x="399" y="85"/>
                  </a:cubicBezTo>
                  <a:cubicBezTo>
                    <a:pt x="401" y="87"/>
                    <a:pt x="401" y="87"/>
                    <a:pt x="401" y="87"/>
                  </a:cubicBezTo>
                  <a:cubicBezTo>
                    <a:pt x="401" y="91"/>
                    <a:pt x="401" y="91"/>
                    <a:pt x="401" y="91"/>
                  </a:cubicBezTo>
                  <a:cubicBezTo>
                    <a:pt x="405" y="91"/>
                    <a:pt x="405" y="91"/>
                    <a:pt x="405" y="91"/>
                  </a:cubicBezTo>
                  <a:cubicBezTo>
                    <a:pt x="407" y="109"/>
                    <a:pt x="407" y="109"/>
                    <a:pt x="407" y="109"/>
                  </a:cubicBezTo>
                  <a:cubicBezTo>
                    <a:pt x="404" y="111"/>
                    <a:pt x="404" y="111"/>
                    <a:pt x="404" y="111"/>
                  </a:cubicBezTo>
                  <a:cubicBezTo>
                    <a:pt x="401" y="111"/>
                    <a:pt x="401" y="111"/>
                    <a:pt x="401" y="111"/>
                  </a:cubicBezTo>
                  <a:cubicBezTo>
                    <a:pt x="397" y="112"/>
                    <a:pt x="397" y="112"/>
                    <a:pt x="397" y="112"/>
                  </a:cubicBezTo>
                  <a:cubicBezTo>
                    <a:pt x="394" y="114"/>
                    <a:pt x="394" y="114"/>
                    <a:pt x="394" y="114"/>
                  </a:cubicBezTo>
                  <a:cubicBezTo>
                    <a:pt x="391" y="113"/>
                    <a:pt x="391" y="113"/>
                    <a:pt x="391" y="113"/>
                  </a:cubicBezTo>
                  <a:cubicBezTo>
                    <a:pt x="387" y="113"/>
                    <a:pt x="387" y="113"/>
                    <a:pt x="387" y="113"/>
                  </a:cubicBezTo>
                  <a:cubicBezTo>
                    <a:pt x="384" y="122"/>
                    <a:pt x="384" y="122"/>
                    <a:pt x="384" y="122"/>
                  </a:cubicBezTo>
                  <a:cubicBezTo>
                    <a:pt x="381" y="124"/>
                    <a:pt x="381" y="124"/>
                    <a:pt x="381" y="124"/>
                  </a:cubicBezTo>
                  <a:cubicBezTo>
                    <a:pt x="379" y="127"/>
                    <a:pt x="379" y="127"/>
                    <a:pt x="379" y="127"/>
                  </a:cubicBezTo>
                  <a:cubicBezTo>
                    <a:pt x="378" y="134"/>
                    <a:pt x="378" y="134"/>
                    <a:pt x="378" y="134"/>
                  </a:cubicBezTo>
                  <a:cubicBezTo>
                    <a:pt x="379" y="137"/>
                    <a:pt x="379" y="137"/>
                    <a:pt x="379" y="137"/>
                  </a:cubicBezTo>
                  <a:cubicBezTo>
                    <a:pt x="368" y="144"/>
                    <a:pt x="368" y="144"/>
                    <a:pt x="368" y="144"/>
                  </a:cubicBezTo>
                  <a:cubicBezTo>
                    <a:pt x="364" y="146"/>
                    <a:pt x="364" y="146"/>
                    <a:pt x="364" y="146"/>
                  </a:cubicBezTo>
                  <a:cubicBezTo>
                    <a:pt x="362" y="151"/>
                    <a:pt x="362" y="151"/>
                    <a:pt x="362" y="151"/>
                  </a:cubicBezTo>
                  <a:cubicBezTo>
                    <a:pt x="359" y="152"/>
                    <a:pt x="359" y="152"/>
                    <a:pt x="359" y="152"/>
                  </a:cubicBezTo>
                  <a:cubicBezTo>
                    <a:pt x="356" y="155"/>
                    <a:pt x="356" y="155"/>
                    <a:pt x="356" y="155"/>
                  </a:cubicBezTo>
                  <a:cubicBezTo>
                    <a:pt x="352" y="158"/>
                    <a:pt x="352" y="158"/>
                    <a:pt x="352" y="158"/>
                  </a:cubicBezTo>
                  <a:cubicBezTo>
                    <a:pt x="352" y="163"/>
                    <a:pt x="352" y="163"/>
                    <a:pt x="352" y="163"/>
                  </a:cubicBezTo>
                  <a:cubicBezTo>
                    <a:pt x="346" y="162"/>
                    <a:pt x="346" y="162"/>
                    <a:pt x="346" y="162"/>
                  </a:cubicBezTo>
                  <a:cubicBezTo>
                    <a:pt x="338" y="169"/>
                    <a:pt x="338" y="169"/>
                    <a:pt x="338" y="169"/>
                  </a:cubicBezTo>
                  <a:cubicBezTo>
                    <a:pt x="338" y="171"/>
                    <a:pt x="338" y="171"/>
                    <a:pt x="338" y="171"/>
                  </a:cubicBezTo>
                  <a:cubicBezTo>
                    <a:pt x="337" y="169"/>
                    <a:pt x="337" y="169"/>
                    <a:pt x="337" y="169"/>
                  </a:cubicBezTo>
                  <a:cubicBezTo>
                    <a:pt x="333" y="172"/>
                    <a:pt x="333" y="172"/>
                    <a:pt x="333" y="172"/>
                  </a:cubicBezTo>
                  <a:cubicBezTo>
                    <a:pt x="329" y="174"/>
                    <a:pt x="329" y="174"/>
                    <a:pt x="329" y="174"/>
                  </a:cubicBezTo>
                  <a:cubicBezTo>
                    <a:pt x="327" y="177"/>
                    <a:pt x="327" y="177"/>
                    <a:pt x="327" y="177"/>
                  </a:cubicBezTo>
                  <a:cubicBezTo>
                    <a:pt x="325" y="182"/>
                    <a:pt x="325" y="182"/>
                    <a:pt x="325" y="182"/>
                  </a:cubicBezTo>
                  <a:cubicBezTo>
                    <a:pt x="323" y="182"/>
                    <a:pt x="323" y="182"/>
                    <a:pt x="323" y="182"/>
                  </a:cubicBezTo>
                  <a:cubicBezTo>
                    <a:pt x="322" y="188"/>
                    <a:pt x="322" y="188"/>
                    <a:pt x="322" y="188"/>
                  </a:cubicBezTo>
                  <a:cubicBezTo>
                    <a:pt x="320" y="193"/>
                    <a:pt x="320" y="193"/>
                    <a:pt x="320" y="193"/>
                  </a:cubicBezTo>
                  <a:cubicBezTo>
                    <a:pt x="318" y="196"/>
                    <a:pt x="318" y="196"/>
                    <a:pt x="318" y="196"/>
                  </a:cubicBezTo>
                  <a:cubicBezTo>
                    <a:pt x="318" y="193"/>
                    <a:pt x="318" y="193"/>
                    <a:pt x="318" y="193"/>
                  </a:cubicBezTo>
                  <a:cubicBezTo>
                    <a:pt x="320" y="191"/>
                    <a:pt x="320" y="191"/>
                    <a:pt x="320" y="191"/>
                  </a:cubicBezTo>
                  <a:cubicBezTo>
                    <a:pt x="322" y="188"/>
                    <a:pt x="322" y="188"/>
                    <a:pt x="322" y="188"/>
                  </a:cubicBezTo>
                  <a:cubicBezTo>
                    <a:pt x="320" y="185"/>
                    <a:pt x="320" y="185"/>
                    <a:pt x="320" y="185"/>
                  </a:cubicBezTo>
                  <a:cubicBezTo>
                    <a:pt x="318" y="183"/>
                    <a:pt x="318" y="183"/>
                    <a:pt x="318" y="183"/>
                  </a:cubicBezTo>
                  <a:cubicBezTo>
                    <a:pt x="316" y="183"/>
                    <a:pt x="316" y="183"/>
                    <a:pt x="316" y="183"/>
                  </a:cubicBezTo>
                  <a:cubicBezTo>
                    <a:pt x="316" y="186"/>
                    <a:pt x="316" y="186"/>
                    <a:pt x="316" y="186"/>
                  </a:cubicBezTo>
                  <a:cubicBezTo>
                    <a:pt x="316" y="190"/>
                    <a:pt x="316" y="190"/>
                    <a:pt x="316" y="190"/>
                  </a:cubicBezTo>
                  <a:cubicBezTo>
                    <a:pt x="314" y="193"/>
                    <a:pt x="314" y="193"/>
                    <a:pt x="314" y="193"/>
                  </a:cubicBezTo>
                  <a:cubicBezTo>
                    <a:pt x="313" y="196"/>
                    <a:pt x="313" y="196"/>
                    <a:pt x="313" y="196"/>
                  </a:cubicBezTo>
                  <a:cubicBezTo>
                    <a:pt x="316" y="201"/>
                    <a:pt x="316" y="201"/>
                    <a:pt x="316" y="201"/>
                  </a:cubicBezTo>
                  <a:cubicBezTo>
                    <a:pt x="317" y="205"/>
                    <a:pt x="317" y="205"/>
                    <a:pt x="317" y="205"/>
                  </a:cubicBezTo>
                  <a:cubicBezTo>
                    <a:pt x="315" y="206"/>
                    <a:pt x="315" y="206"/>
                    <a:pt x="315" y="206"/>
                  </a:cubicBezTo>
                  <a:cubicBezTo>
                    <a:pt x="315" y="204"/>
                    <a:pt x="315" y="204"/>
                    <a:pt x="315" y="204"/>
                  </a:cubicBezTo>
                  <a:cubicBezTo>
                    <a:pt x="311" y="200"/>
                    <a:pt x="311" y="200"/>
                    <a:pt x="311" y="200"/>
                  </a:cubicBezTo>
                  <a:cubicBezTo>
                    <a:pt x="311" y="198"/>
                    <a:pt x="311" y="198"/>
                    <a:pt x="311" y="198"/>
                  </a:cubicBezTo>
                  <a:cubicBezTo>
                    <a:pt x="309" y="197"/>
                    <a:pt x="309" y="197"/>
                    <a:pt x="309" y="197"/>
                  </a:cubicBezTo>
                  <a:cubicBezTo>
                    <a:pt x="307" y="200"/>
                    <a:pt x="307" y="200"/>
                    <a:pt x="307" y="200"/>
                  </a:cubicBezTo>
                  <a:cubicBezTo>
                    <a:pt x="306" y="203"/>
                    <a:pt x="306" y="203"/>
                    <a:pt x="306" y="203"/>
                  </a:cubicBezTo>
                  <a:cubicBezTo>
                    <a:pt x="305" y="202"/>
                    <a:pt x="305" y="202"/>
                    <a:pt x="305" y="202"/>
                  </a:cubicBezTo>
                  <a:cubicBezTo>
                    <a:pt x="305" y="200"/>
                    <a:pt x="305" y="200"/>
                    <a:pt x="305" y="200"/>
                  </a:cubicBezTo>
                  <a:cubicBezTo>
                    <a:pt x="304" y="198"/>
                    <a:pt x="304" y="198"/>
                    <a:pt x="304" y="198"/>
                  </a:cubicBezTo>
                  <a:cubicBezTo>
                    <a:pt x="301" y="200"/>
                    <a:pt x="301" y="200"/>
                    <a:pt x="301" y="200"/>
                  </a:cubicBezTo>
                  <a:cubicBezTo>
                    <a:pt x="298" y="200"/>
                    <a:pt x="298" y="200"/>
                    <a:pt x="298" y="200"/>
                  </a:cubicBezTo>
                  <a:cubicBezTo>
                    <a:pt x="297" y="199"/>
                    <a:pt x="297" y="199"/>
                    <a:pt x="297" y="199"/>
                  </a:cubicBezTo>
                  <a:cubicBezTo>
                    <a:pt x="296" y="196"/>
                    <a:pt x="296" y="196"/>
                    <a:pt x="296" y="196"/>
                  </a:cubicBezTo>
                  <a:cubicBezTo>
                    <a:pt x="294" y="194"/>
                    <a:pt x="294" y="194"/>
                    <a:pt x="294" y="194"/>
                  </a:cubicBezTo>
                  <a:cubicBezTo>
                    <a:pt x="295" y="200"/>
                    <a:pt x="295" y="200"/>
                    <a:pt x="295" y="200"/>
                  </a:cubicBezTo>
                  <a:cubicBezTo>
                    <a:pt x="294" y="201"/>
                    <a:pt x="294" y="201"/>
                    <a:pt x="294" y="201"/>
                  </a:cubicBezTo>
                  <a:cubicBezTo>
                    <a:pt x="292" y="201"/>
                    <a:pt x="292" y="201"/>
                    <a:pt x="292" y="201"/>
                  </a:cubicBezTo>
                  <a:cubicBezTo>
                    <a:pt x="287" y="200"/>
                    <a:pt x="287" y="200"/>
                    <a:pt x="287" y="200"/>
                  </a:cubicBezTo>
                  <a:cubicBezTo>
                    <a:pt x="286" y="201"/>
                    <a:pt x="286" y="201"/>
                    <a:pt x="286" y="201"/>
                  </a:cubicBezTo>
                  <a:cubicBezTo>
                    <a:pt x="288" y="202"/>
                    <a:pt x="288" y="202"/>
                    <a:pt x="288" y="202"/>
                  </a:cubicBezTo>
                  <a:cubicBezTo>
                    <a:pt x="291" y="204"/>
                    <a:pt x="291" y="204"/>
                    <a:pt x="291" y="204"/>
                  </a:cubicBezTo>
                  <a:cubicBezTo>
                    <a:pt x="292" y="203"/>
                    <a:pt x="292" y="203"/>
                    <a:pt x="292" y="203"/>
                  </a:cubicBezTo>
                  <a:cubicBezTo>
                    <a:pt x="294" y="203"/>
                    <a:pt x="294" y="203"/>
                    <a:pt x="294" y="203"/>
                  </a:cubicBezTo>
                  <a:cubicBezTo>
                    <a:pt x="296" y="205"/>
                    <a:pt x="296" y="205"/>
                    <a:pt x="296" y="205"/>
                  </a:cubicBezTo>
                  <a:cubicBezTo>
                    <a:pt x="297" y="208"/>
                    <a:pt x="297" y="208"/>
                    <a:pt x="297" y="208"/>
                  </a:cubicBezTo>
                  <a:cubicBezTo>
                    <a:pt x="299" y="209"/>
                    <a:pt x="299" y="209"/>
                    <a:pt x="299" y="209"/>
                  </a:cubicBezTo>
                  <a:cubicBezTo>
                    <a:pt x="299" y="208"/>
                    <a:pt x="299" y="208"/>
                    <a:pt x="299" y="208"/>
                  </a:cubicBezTo>
                  <a:cubicBezTo>
                    <a:pt x="299" y="205"/>
                    <a:pt x="299" y="205"/>
                    <a:pt x="299" y="205"/>
                  </a:cubicBezTo>
                  <a:cubicBezTo>
                    <a:pt x="301" y="205"/>
                    <a:pt x="301" y="205"/>
                    <a:pt x="301" y="205"/>
                  </a:cubicBezTo>
                  <a:cubicBezTo>
                    <a:pt x="303" y="204"/>
                    <a:pt x="303" y="204"/>
                    <a:pt x="303" y="204"/>
                  </a:cubicBezTo>
                  <a:cubicBezTo>
                    <a:pt x="306" y="205"/>
                    <a:pt x="306" y="205"/>
                    <a:pt x="306" y="205"/>
                  </a:cubicBezTo>
                  <a:cubicBezTo>
                    <a:pt x="308" y="204"/>
                    <a:pt x="308" y="204"/>
                    <a:pt x="308" y="204"/>
                  </a:cubicBezTo>
                  <a:cubicBezTo>
                    <a:pt x="308" y="210"/>
                    <a:pt x="308" y="210"/>
                    <a:pt x="308" y="210"/>
                  </a:cubicBezTo>
                  <a:cubicBezTo>
                    <a:pt x="309" y="211"/>
                    <a:pt x="309" y="211"/>
                    <a:pt x="309" y="211"/>
                  </a:cubicBezTo>
                  <a:cubicBezTo>
                    <a:pt x="311" y="209"/>
                    <a:pt x="311" y="209"/>
                    <a:pt x="311" y="209"/>
                  </a:cubicBezTo>
                  <a:cubicBezTo>
                    <a:pt x="312" y="209"/>
                    <a:pt x="312" y="209"/>
                    <a:pt x="312" y="209"/>
                  </a:cubicBezTo>
                  <a:cubicBezTo>
                    <a:pt x="313" y="213"/>
                    <a:pt x="313" y="213"/>
                    <a:pt x="313" y="213"/>
                  </a:cubicBezTo>
                  <a:cubicBezTo>
                    <a:pt x="316" y="212"/>
                    <a:pt x="316" y="212"/>
                    <a:pt x="316" y="212"/>
                  </a:cubicBezTo>
                  <a:cubicBezTo>
                    <a:pt x="318" y="211"/>
                    <a:pt x="318" y="211"/>
                    <a:pt x="318" y="211"/>
                  </a:cubicBezTo>
                  <a:cubicBezTo>
                    <a:pt x="322" y="213"/>
                    <a:pt x="322" y="213"/>
                    <a:pt x="322" y="213"/>
                  </a:cubicBezTo>
                  <a:cubicBezTo>
                    <a:pt x="323" y="219"/>
                    <a:pt x="323" y="219"/>
                    <a:pt x="323" y="219"/>
                  </a:cubicBezTo>
                  <a:cubicBezTo>
                    <a:pt x="326" y="222"/>
                    <a:pt x="326" y="222"/>
                    <a:pt x="326" y="222"/>
                  </a:cubicBezTo>
                  <a:cubicBezTo>
                    <a:pt x="326" y="220"/>
                    <a:pt x="326" y="220"/>
                    <a:pt x="326" y="220"/>
                  </a:cubicBezTo>
                  <a:cubicBezTo>
                    <a:pt x="335" y="220"/>
                    <a:pt x="335" y="220"/>
                    <a:pt x="335" y="220"/>
                  </a:cubicBezTo>
                  <a:cubicBezTo>
                    <a:pt x="334" y="217"/>
                    <a:pt x="334" y="217"/>
                    <a:pt x="334" y="217"/>
                  </a:cubicBezTo>
                  <a:cubicBezTo>
                    <a:pt x="340" y="219"/>
                    <a:pt x="340" y="219"/>
                    <a:pt x="340" y="219"/>
                  </a:cubicBezTo>
                  <a:cubicBezTo>
                    <a:pt x="343" y="212"/>
                    <a:pt x="343" y="212"/>
                    <a:pt x="343" y="212"/>
                  </a:cubicBezTo>
                  <a:cubicBezTo>
                    <a:pt x="345" y="211"/>
                    <a:pt x="345" y="211"/>
                    <a:pt x="345" y="211"/>
                  </a:cubicBezTo>
                  <a:cubicBezTo>
                    <a:pt x="347" y="213"/>
                    <a:pt x="347" y="213"/>
                    <a:pt x="347" y="213"/>
                  </a:cubicBezTo>
                  <a:cubicBezTo>
                    <a:pt x="350" y="210"/>
                    <a:pt x="350" y="210"/>
                    <a:pt x="350" y="210"/>
                  </a:cubicBezTo>
                  <a:cubicBezTo>
                    <a:pt x="355" y="207"/>
                    <a:pt x="355" y="207"/>
                    <a:pt x="355" y="207"/>
                  </a:cubicBezTo>
                  <a:cubicBezTo>
                    <a:pt x="360" y="206"/>
                    <a:pt x="360" y="206"/>
                    <a:pt x="360" y="206"/>
                  </a:cubicBezTo>
                  <a:cubicBezTo>
                    <a:pt x="361" y="210"/>
                    <a:pt x="361" y="210"/>
                    <a:pt x="361" y="210"/>
                  </a:cubicBezTo>
                  <a:cubicBezTo>
                    <a:pt x="359" y="212"/>
                    <a:pt x="359" y="212"/>
                    <a:pt x="359" y="212"/>
                  </a:cubicBezTo>
                  <a:cubicBezTo>
                    <a:pt x="360" y="215"/>
                    <a:pt x="360" y="215"/>
                    <a:pt x="360" y="215"/>
                  </a:cubicBezTo>
                  <a:cubicBezTo>
                    <a:pt x="361" y="218"/>
                    <a:pt x="361" y="218"/>
                    <a:pt x="361" y="218"/>
                  </a:cubicBezTo>
                  <a:cubicBezTo>
                    <a:pt x="361" y="220"/>
                    <a:pt x="361" y="220"/>
                    <a:pt x="361" y="220"/>
                  </a:cubicBezTo>
                  <a:cubicBezTo>
                    <a:pt x="360" y="221"/>
                    <a:pt x="360" y="221"/>
                    <a:pt x="360" y="221"/>
                  </a:cubicBezTo>
                  <a:cubicBezTo>
                    <a:pt x="353" y="223"/>
                    <a:pt x="353" y="223"/>
                    <a:pt x="353" y="223"/>
                  </a:cubicBezTo>
                  <a:cubicBezTo>
                    <a:pt x="353" y="224"/>
                    <a:pt x="353" y="224"/>
                    <a:pt x="353" y="224"/>
                  </a:cubicBezTo>
                  <a:cubicBezTo>
                    <a:pt x="352" y="225"/>
                    <a:pt x="352" y="225"/>
                    <a:pt x="352" y="225"/>
                  </a:cubicBezTo>
                  <a:cubicBezTo>
                    <a:pt x="348" y="225"/>
                    <a:pt x="348" y="225"/>
                    <a:pt x="348" y="225"/>
                  </a:cubicBezTo>
                  <a:cubicBezTo>
                    <a:pt x="344" y="225"/>
                    <a:pt x="344" y="225"/>
                    <a:pt x="344" y="225"/>
                  </a:cubicBezTo>
                  <a:cubicBezTo>
                    <a:pt x="338" y="225"/>
                    <a:pt x="338" y="225"/>
                    <a:pt x="338" y="225"/>
                  </a:cubicBezTo>
                  <a:cubicBezTo>
                    <a:pt x="335" y="230"/>
                    <a:pt x="335" y="230"/>
                    <a:pt x="335" y="230"/>
                  </a:cubicBezTo>
                  <a:cubicBezTo>
                    <a:pt x="332" y="235"/>
                    <a:pt x="332" y="235"/>
                    <a:pt x="332" y="235"/>
                  </a:cubicBezTo>
                  <a:cubicBezTo>
                    <a:pt x="329" y="240"/>
                    <a:pt x="329" y="240"/>
                    <a:pt x="329" y="240"/>
                  </a:cubicBezTo>
                  <a:cubicBezTo>
                    <a:pt x="324" y="240"/>
                    <a:pt x="324" y="240"/>
                    <a:pt x="324" y="240"/>
                  </a:cubicBezTo>
                  <a:cubicBezTo>
                    <a:pt x="320" y="243"/>
                    <a:pt x="320" y="243"/>
                    <a:pt x="320" y="243"/>
                  </a:cubicBezTo>
                  <a:cubicBezTo>
                    <a:pt x="318" y="244"/>
                    <a:pt x="318" y="244"/>
                    <a:pt x="318" y="244"/>
                  </a:cubicBezTo>
                  <a:cubicBezTo>
                    <a:pt x="321" y="245"/>
                    <a:pt x="321" y="245"/>
                    <a:pt x="321" y="245"/>
                  </a:cubicBezTo>
                  <a:cubicBezTo>
                    <a:pt x="318" y="246"/>
                    <a:pt x="318" y="246"/>
                    <a:pt x="318" y="246"/>
                  </a:cubicBezTo>
                  <a:cubicBezTo>
                    <a:pt x="317" y="250"/>
                    <a:pt x="317" y="250"/>
                    <a:pt x="317" y="250"/>
                  </a:cubicBezTo>
                  <a:cubicBezTo>
                    <a:pt x="317" y="252"/>
                    <a:pt x="317" y="252"/>
                    <a:pt x="317" y="252"/>
                  </a:cubicBezTo>
                  <a:cubicBezTo>
                    <a:pt x="316" y="254"/>
                    <a:pt x="316" y="254"/>
                    <a:pt x="316" y="254"/>
                  </a:cubicBezTo>
                  <a:cubicBezTo>
                    <a:pt x="313" y="255"/>
                    <a:pt x="313" y="255"/>
                    <a:pt x="313" y="255"/>
                  </a:cubicBezTo>
                  <a:cubicBezTo>
                    <a:pt x="309" y="259"/>
                    <a:pt x="309" y="259"/>
                    <a:pt x="309" y="259"/>
                  </a:cubicBezTo>
                  <a:cubicBezTo>
                    <a:pt x="302" y="261"/>
                    <a:pt x="302" y="261"/>
                    <a:pt x="302" y="261"/>
                  </a:cubicBezTo>
                  <a:cubicBezTo>
                    <a:pt x="300" y="261"/>
                    <a:pt x="300" y="261"/>
                    <a:pt x="300" y="261"/>
                  </a:cubicBezTo>
                  <a:cubicBezTo>
                    <a:pt x="294" y="258"/>
                    <a:pt x="294" y="258"/>
                    <a:pt x="294" y="258"/>
                  </a:cubicBezTo>
                  <a:cubicBezTo>
                    <a:pt x="295" y="255"/>
                    <a:pt x="295" y="255"/>
                    <a:pt x="295" y="255"/>
                  </a:cubicBezTo>
                  <a:cubicBezTo>
                    <a:pt x="294" y="250"/>
                    <a:pt x="294" y="250"/>
                    <a:pt x="294" y="250"/>
                  </a:cubicBezTo>
                  <a:cubicBezTo>
                    <a:pt x="294" y="246"/>
                    <a:pt x="294" y="246"/>
                    <a:pt x="294" y="246"/>
                  </a:cubicBezTo>
                  <a:cubicBezTo>
                    <a:pt x="292" y="242"/>
                    <a:pt x="292" y="242"/>
                    <a:pt x="292" y="242"/>
                  </a:cubicBezTo>
                  <a:cubicBezTo>
                    <a:pt x="289" y="238"/>
                    <a:pt x="289" y="238"/>
                    <a:pt x="289" y="238"/>
                  </a:cubicBezTo>
                  <a:cubicBezTo>
                    <a:pt x="286" y="238"/>
                    <a:pt x="286" y="238"/>
                    <a:pt x="286" y="238"/>
                  </a:cubicBezTo>
                  <a:cubicBezTo>
                    <a:pt x="282" y="239"/>
                    <a:pt x="282" y="239"/>
                    <a:pt x="282" y="239"/>
                  </a:cubicBezTo>
                  <a:cubicBezTo>
                    <a:pt x="278" y="237"/>
                    <a:pt x="278" y="237"/>
                    <a:pt x="278" y="237"/>
                  </a:cubicBezTo>
                  <a:cubicBezTo>
                    <a:pt x="273" y="235"/>
                    <a:pt x="273" y="235"/>
                    <a:pt x="273" y="235"/>
                  </a:cubicBezTo>
                  <a:cubicBezTo>
                    <a:pt x="270" y="236"/>
                    <a:pt x="270" y="236"/>
                    <a:pt x="270" y="236"/>
                  </a:cubicBezTo>
                  <a:cubicBezTo>
                    <a:pt x="266" y="237"/>
                    <a:pt x="266" y="237"/>
                    <a:pt x="266" y="237"/>
                  </a:cubicBezTo>
                  <a:cubicBezTo>
                    <a:pt x="265" y="236"/>
                    <a:pt x="265" y="236"/>
                    <a:pt x="265" y="236"/>
                  </a:cubicBezTo>
                  <a:cubicBezTo>
                    <a:pt x="266" y="233"/>
                    <a:pt x="266" y="233"/>
                    <a:pt x="266" y="233"/>
                  </a:cubicBezTo>
                  <a:cubicBezTo>
                    <a:pt x="269" y="229"/>
                    <a:pt x="269" y="229"/>
                    <a:pt x="269" y="229"/>
                  </a:cubicBezTo>
                  <a:cubicBezTo>
                    <a:pt x="270" y="227"/>
                    <a:pt x="270" y="227"/>
                    <a:pt x="270" y="227"/>
                  </a:cubicBezTo>
                  <a:cubicBezTo>
                    <a:pt x="273" y="222"/>
                    <a:pt x="273" y="222"/>
                    <a:pt x="273" y="222"/>
                  </a:cubicBezTo>
                  <a:cubicBezTo>
                    <a:pt x="277" y="218"/>
                    <a:pt x="277" y="218"/>
                    <a:pt x="277" y="218"/>
                  </a:cubicBezTo>
                  <a:cubicBezTo>
                    <a:pt x="279" y="217"/>
                    <a:pt x="279" y="217"/>
                    <a:pt x="279" y="217"/>
                  </a:cubicBezTo>
                  <a:cubicBezTo>
                    <a:pt x="284" y="214"/>
                    <a:pt x="284" y="214"/>
                    <a:pt x="284" y="214"/>
                  </a:cubicBezTo>
                  <a:cubicBezTo>
                    <a:pt x="288" y="212"/>
                    <a:pt x="288" y="212"/>
                    <a:pt x="288" y="212"/>
                  </a:cubicBezTo>
                  <a:cubicBezTo>
                    <a:pt x="289" y="210"/>
                    <a:pt x="289" y="210"/>
                    <a:pt x="289" y="210"/>
                  </a:cubicBezTo>
                  <a:cubicBezTo>
                    <a:pt x="287" y="210"/>
                    <a:pt x="287" y="210"/>
                    <a:pt x="287" y="210"/>
                  </a:cubicBezTo>
                  <a:cubicBezTo>
                    <a:pt x="286" y="206"/>
                    <a:pt x="286" y="206"/>
                    <a:pt x="286" y="206"/>
                  </a:cubicBezTo>
                  <a:cubicBezTo>
                    <a:pt x="282" y="204"/>
                    <a:pt x="282" y="204"/>
                    <a:pt x="282" y="204"/>
                  </a:cubicBezTo>
                  <a:cubicBezTo>
                    <a:pt x="281" y="208"/>
                    <a:pt x="281" y="208"/>
                    <a:pt x="281" y="208"/>
                  </a:cubicBezTo>
                  <a:cubicBezTo>
                    <a:pt x="278" y="207"/>
                    <a:pt x="278" y="207"/>
                    <a:pt x="278" y="207"/>
                  </a:cubicBezTo>
                  <a:cubicBezTo>
                    <a:pt x="276" y="207"/>
                    <a:pt x="276" y="207"/>
                    <a:pt x="276" y="207"/>
                  </a:cubicBezTo>
                  <a:cubicBezTo>
                    <a:pt x="275" y="205"/>
                    <a:pt x="275" y="205"/>
                    <a:pt x="275" y="205"/>
                  </a:cubicBezTo>
                  <a:cubicBezTo>
                    <a:pt x="273" y="206"/>
                    <a:pt x="273" y="206"/>
                    <a:pt x="273" y="206"/>
                  </a:cubicBezTo>
                  <a:cubicBezTo>
                    <a:pt x="272" y="207"/>
                    <a:pt x="272" y="207"/>
                    <a:pt x="272" y="207"/>
                  </a:cubicBezTo>
                  <a:cubicBezTo>
                    <a:pt x="271" y="209"/>
                    <a:pt x="271" y="209"/>
                    <a:pt x="271" y="209"/>
                  </a:cubicBezTo>
                  <a:cubicBezTo>
                    <a:pt x="268" y="209"/>
                    <a:pt x="268" y="209"/>
                    <a:pt x="268" y="209"/>
                  </a:cubicBezTo>
                  <a:cubicBezTo>
                    <a:pt x="261" y="213"/>
                    <a:pt x="261" y="213"/>
                    <a:pt x="261" y="213"/>
                  </a:cubicBezTo>
                  <a:cubicBezTo>
                    <a:pt x="259" y="214"/>
                    <a:pt x="259" y="214"/>
                    <a:pt x="259" y="214"/>
                  </a:cubicBezTo>
                  <a:cubicBezTo>
                    <a:pt x="255" y="214"/>
                    <a:pt x="255" y="214"/>
                    <a:pt x="255" y="214"/>
                  </a:cubicBezTo>
                  <a:cubicBezTo>
                    <a:pt x="252" y="213"/>
                    <a:pt x="252" y="213"/>
                    <a:pt x="252" y="213"/>
                  </a:cubicBezTo>
                  <a:cubicBezTo>
                    <a:pt x="251" y="212"/>
                    <a:pt x="251" y="212"/>
                    <a:pt x="251" y="212"/>
                  </a:cubicBezTo>
                  <a:cubicBezTo>
                    <a:pt x="249" y="211"/>
                    <a:pt x="249" y="211"/>
                    <a:pt x="249" y="211"/>
                  </a:cubicBezTo>
                  <a:cubicBezTo>
                    <a:pt x="246" y="211"/>
                    <a:pt x="246" y="211"/>
                    <a:pt x="246" y="211"/>
                  </a:cubicBezTo>
                  <a:cubicBezTo>
                    <a:pt x="241" y="213"/>
                    <a:pt x="241" y="213"/>
                    <a:pt x="241" y="213"/>
                  </a:cubicBezTo>
                  <a:cubicBezTo>
                    <a:pt x="240" y="211"/>
                    <a:pt x="240" y="211"/>
                    <a:pt x="240" y="211"/>
                  </a:cubicBezTo>
                  <a:cubicBezTo>
                    <a:pt x="245" y="205"/>
                    <a:pt x="245" y="205"/>
                    <a:pt x="245" y="205"/>
                  </a:cubicBezTo>
                  <a:cubicBezTo>
                    <a:pt x="244" y="204"/>
                    <a:pt x="244" y="204"/>
                    <a:pt x="244" y="204"/>
                  </a:cubicBezTo>
                  <a:cubicBezTo>
                    <a:pt x="237" y="205"/>
                    <a:pt x="237" y="205"/>
                    <a:pt x="237" y="205"/>
                  </a:cubicBezTo>
                  <a:cubicBezTo>
                    <a:pt x="234" y="205"/>
                    <a:pt x="234" y="205"/>
                    <a:pt x="234" y="205"/>
                  </a:cubicBezTo>
                  <a:cubicBezTo>
                    <a:pt x="237" y="202"/>
                    <a:pt x="237" y="202"/>
                    <a:pt x="237" y="202"/>
                  </a:cubicBezTo>
                  <a:cubicBezTo>
                    <a:pt x="244" y="202"/>
                    <a:pt x="244" y="202"/>
                    <a:pt x="244" y="202"/>
                  </a:cubicBezTo>
                  <a:cubicBezTo>
                    <a:pt x="248" y="201"/>
                    <a:pt x="248" y="201"/>
                    <a:pt x="248" y="201"/>
                  </a:cubicBezTo>
                  <a:cubicBezTo>
                    <a:pt x="248" y="199"/>
                    <a:pt x="248" y="199"/>
                    <a:pt x="248" y="199"/>
                  </a:cubicBezTo>
                  <a:cubicBezTo>
                    <a:pt x="245" y="200"/>
                    <a:pt x="245" y="200"/>
                    <a:pt x="245" y="200"/>
                  </a:cubicBezTo>
                  <a:cubicBezTo>
                    <a:pt x="241" y="196"/>
                    <a:pt x="241" y="196"/>
                    <a:pt x="241" y="196"/>
                  </a:cubicBezTo>
                  <a:cubicBezTo>
                    <a:pt x="238" y="193"/>
                    <a:pt x="238" y="193"/>
                    <a:pt x="238" y="193"/>
                  </a:cubicBezTo>
                  <a:cubicBezTo>
                    <a:pt x="238" y="196"/>
                    <a:pt x="238" y="196"/>
                    <a:pt x="238" y="196"/>
                  </a:cubicBezTo>
                  <a:cubicBezTo>
                    <a:pt x="235" y="198"/>
                    <a:pt x="235" y="198"/>
                    <a:pt x="235" y="198"/>
                  </a:cubicBezTo>
                  <a:cubicBezTo>
                    <a:pt x="231" y="200"/>
                    <a:pt x="231" y="200"/>
                    <a:pt x="231" y="200"/>
                  </a:cubicBezTo>
                  <a:cubicBezTo>
                    <a:pt x="231" y="196"/>
                    <a:pt x="231" y="196"/>
                    <a:pt x="231" y="196"/>
                  </a:cubicBezTo>
                  <a:cubicBezTo>
                    <a:pt x="229" y="199"/>
                    <a:pt x="229" y="199"/>
                    <a:pt x="229" y="199"/>
                  </a:cubicBezTo>
                  <a:cubicBezTo>
                    <a:pt x="225" y="202"/>
                    <a:pt x="225" y="202"/>
                    <a:pt x="225" y="202"/>
                  </a:cubicBezTo>
                  <a:cubicBezTo>
                    <a:pt x="221" y="204"/>
                    <a:pt x="221" y="204"/>
                    <a:pt x="221" y="204"/>
                  </a:cubicBezTo>
                  <a:cubicBezTo>
                    <a:pt x="218" y="205"/>
                    <a:pt x="218" y="205"/>
                    <a:pt x="218" y="205"/>
                  </a:cubicBezTo>
                  <a:cubicBezTo>
                    <a:pt x="216" y="208"/>
                    <a:pt x="216" y="208"/>
                    <a:pt x="216" y="208"/>
                  </a:cubicBezTo>
                  <a:cubicBezTo>
                    <a:pt x="213" y="209"/>
                    <a:pt x="213" y="209"/>
                    <a:pt x="213" y="209"/>
                  </a:cubicBezTo>
                  <a:cubicBezTo>
                    <a:pt x="213" y="213"/>
                    <a:pt x="213" y="213"/>
                    <a:pt x="213" y="213"/>
                  </a:cubicBezTo>
                  <a:cubicBezTo>
                    <a:pt x="211" y="218"/>
                    <a:pt x="211" y="218"/>
                    <a:pt x="211" y="218"/>
                  </a:cubicBezTo>
                  <a:cubicBezTo>
                    <a:pt x="210" y="221"/>
                    <a:pt x="210" y="221"/>
                    <a:pt x="210" y="221"/>
                  </a:cubicBezTo>
                  <a:cubicBezTo>
                    <a:pt x="208" y="221"/>
                    <a:pt x="208" y="221"/>
                    <a:pt x="208" y="221"/>
                  </a:cubicBezTo>
                  <a:cubicBezTo>
                    <a:pt x="206" y="218"/>
                    <a:pt x="206" y="218"/>
                    <a:pt x="206" y="218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2" y="218"/>
                    <a:pt x="202" y="218"/>
                    <a:pt x="202" y="218"/>
                  </a:cubicBezTo>
                  <a:cubicBezTo>
                    <a:pt x="200" y="217"/>
                    <a:pt x="200" y="217"/>
                    <a:pt x="200" y="217"/>
                  </a:cubicBezTo>
                  <a:cubicBezTo>
                    <a:pt x="202" y="220"/>
                    <a:pt x="202" y="220"/>
                    <a:pt x="202" y="220"/>
                  </a:cubicBezTo>
                  <a:cubicBezTo>
                    <a:pt x="206" y="222"/>
                    <a:pt x="206" y="222"/>
                    <a:pt x="206" y="222"/>
                  </a:cubicBezTo>
                  <a:cubicBezTo>
                    <a:pt x="208" y="226"/>
                    <a:pt x="208" y="226"/>
                    <a:pt x="208" y="226"/>
                  </a:cubicBezTo>
                  <a:cubicBezTo>
                    <a:pt x="207" y="232"/>
                    <a:pt x="207" y="232"/>
                    <a:pt x="207" y="232"/>
                  </a:cubicBezTo>
                  <a:cubicBezTo>
                    <a:pt x="205" y="235"/>
                    <a:pt x="205" y="235"/>
                    <a:pt x="205" y="235"/>
                  </a:cubicBezTo>
                  <a:cubicBezTo>
                    <a:pt x="202" y="235"/>
                    <a:pt x="202" y="235"/>
                    <a:pt x="202" y="235"/>
                  </a:cubicBezTo>
                  <a:cubicBezTo>
                    <a:pt x="199" y="236"/>
                    <a:pt x="199" y="236"/>
                    <a:pt x="199" y="236"/>
                  </a:cubicBezTo>
                  <a:cubicBezTo>
                    <a:pt x="198" y="238"/>
                    <a:pt x="198" y="238"/>
                    <a:pt x="198" y="238"/>
                  </a:cubicBezTo>
                  <a:cubicBezTo>
                    <a:pt x="196" y="240"/>
                    <a:pt x="196" y="240"/>
                    <a:pt x="196" y="240"/>
                  </a:cubicBezTo>
                  <a:cubicBezTo>
                    <a:pt x="197" y="243"/>
                    <a:pt x="197" y="243"/>
                    <a:pt x="197" y="243"/>
                  </a:cubicBezTo>
                  <a:cubicBezTo>
                    <a:pt x="194" y="243"/>
                    <a:pt x="194" y="243"/>
                    <a:pt x="194" y="243"/>
                  </a:cubicBezTo>
                  <a:cubicBezTo>
                    <a:pt x="193" y="239"/>
                    <a:pt x="193" y="239"/>
                    <a:pt x="193" y="239"/>
                  </a:cubicBezTo>
                  <a:cubicBezTo>
                    <a:pt x="192" y="237"/>
                    <a:pt x="192" y="237"/>
                    <a:pt x="192" y="237"/>
                  </a:cubicBezTo>
                  <a:cubicBezTo>
                    <a:pt x="193" y="246"/>
                    <a:pt x="193" y="246"/>
                    <a:pt x="193" y="246"/>
                  </a:cubicBezTo>
                  <a:cubicBezTo>
                    <a:pt x="195" y="249"/>
                    <a:pt x="195" y="249"/>
                    <a:pt x="195" y="249"/>
                  </a:cubicBezTo>
                  <a:cubicBezTo>
                    <a:pt x="196" y="252"/>
                    <a:pt x="196" y="252"/>
                    <a:pt x="196" y="252"/>
                  </a:cubicBezTo>
                  <a:cubicBezTo>
                    <a:pt x="194" y="253"/>
                    <a:pt x="194" y="253"/>
                    <a:pt x="194" y="253"/>
                  </a:cubicBezTo>
                  <a:cubicBezTo>
                    <a:pt x="192" y="252"/>
                    <a:pt x="192" y="252"/>
                    <a:pt x="192" y="252"/>
                  </a:cubicBezTo>
                  <a:cubicBezTo>
                    <a:pt x="188" y="252"/>
                    <a:pt x="188" y="252"/>
                    <a:pt x="188" y="252"/>
                  </a:cubicBezTo>
                  <a:cubicBezTo>
                    <a:pt x="184" y="255"/>
                    <a:pt x="184" y="255"/>
                    <a:pt x="184" y="255"/>
                  </a:cubicBezTo>
                  <a:cubicBezTo>
                    <a:pt x="178" y="257"/>
                    <a:pt x="178" y="257"/>
                    <a:pt x="178" y="257"/>
                  </a:cubicBezTo>
                  <a:cubicBezTo>
                    <a:pt x="174" y="262"/>
                    <a:pt x="174" y="262"/>
                    <a:pt x="174" y="262"/>
                  </a:cubicBezTo>
                  <a:cubicBezTo>
                    <a:pt x="169" y="263"/>
                    <a:pt x="169" y="263"/>
                    <a:pt x="169" y="263"/>
                  </a:cubicBezTo>
                  <a:cubicBezTo>
                    <a:pt x="167" y="261"/>
                    <a:pt x="167" y="261"/>
                    <a:pt x="167" y="261"/>
                  </a:cubicBezTo>
                  <a:cubicBezTo>
                    <a:pt x="169" y="257"/>
                    <a:pt x="169" y="257"/>
                    <a:pt x="169" y="257"/>
                  </a:cubicBezTo>
                  <a:cubicBezTo>
                    <a:pt x="169" y="254"/>
                    <a:pt x="169" y="254"/>
                    <a:pt x="169" y="254"/>
                  </a:cubicBezTo>
                  <a:cubicBezTo>
                    <a:pt x="170" y="250"/>
                    <a:pt x="170" y="250"/>
                    <a:pt x="170" y="250"/>
                  </a:cubicBezTo>
                  <a:cubicBezTo>
                    <a:pt x="173" y="247"/>
                    <a:pt x="173" y="247"/>
                    <a:pt x="173" y="247"/>
                  </a:cubicBezTo>
                  <a:cubicBezTo>
                    <a:pt x="172" y="244"/>
                    <a:pt x="172" y="244"/>
                    <a:pt x="172" y="244"/>
                  </a:cubicBezTo>
                  <a:cubicBezTo>
                    <a:pt x="174" y="241"/>
                    <a:pt x="174" y="241"/>
                    <a:pt x="174" y="241"/>
                  </a:cubicBezTo>
                  <a:cubicBezTo>
                    <a:pt x="177" y="239"/>
                    <a:pt x="177" y="239"/>
                    <a:pt x="177" y="239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76" y="232"/>
                    <a:pt x="176" y="232"/>
                    <a:pt x="176" y="232"/>
                  </a:cubicBezTo>
                  <a:cubicBezTo>
                    <a:pt x="176" y="228"/>
                    <a:pt x="176" y="228"/>
                    <a:pt x="176" y="228"/>
                  </a:cubicBezTo>
                  <a:cubicBezTo>
                    <a:pt x="177" y="224"/>
                    <a:pt x="177" y="224"/>
                    <a:pt x="177" y="224"/>
                  </a:cubicBezTo>
                  <a:cubicBezTo>
                    <a:pt x="180" y="222"/>
                    <a:pt x="180" y="222"/>
                    <a:pt x="180" y="222"/>
                  </a:cubicBezTo>
                  <a:cubicBezTo>
                    <a:pt x="183" y="225"/>
                    <a:pt x="183" y="225"/>
                    <a:pt x="183" y="225"/>
                  </a:cubicBezTo>
                  <a:cubicBezTo>
                    <a:pt x="185" y="222"/>
                    <a:pt x="185" y="222"/>
                    <a:pt x="185" y="222"/>
                  </a:cubicBezTo>
                  <a:cubicBezTo>
                    <a:pt x="189" y="223"/>
                    <a:pt x="189" y="223"/>
                    <a:pt x="189" y="223"/>
                  </a:cubicBezTo>
                  <a:cubicBezTo>
                    <a:pt x="192" y="222"/>
                    <a:pt x="192" y="222"/>
                    <a:pt x="192" y="222"/>
                  </a:cubicBezTo>
                  <a:cubicBezTo>
                    <a:pt x="196" y="223"/>
                    <a:pt x="196" y="223"/>
                    <a:pt x="196" y="223"/>
                  </a:cubicBezTo>
                  <a:cubicBezTo>
                    <a:pt x="198" y="220"/>
                    <a:pt x="198" y="220"/>
                    <a:pt x="198" y="220"/>
                  </a:cubicBezTo>
                  <a:cubicBezTo>
                    <a:pt x="199" y="217"/>
                    <a:pt x="199" y="217"/>
                    <a:pt x="199" y="217"/>
                  </a:cubicBezTo>
                  <a:cubicBezTo>
                    <a:pt x="197" y="214"/>
                    <a:pt x="197" y="214"/>
                    <a:pt x="197" y="214"/>
                  </a:cubicBezTo>
                  <a:cubicBezTo>
                    <a:pt x="197" y="210"/>
                    <a:pt x="197" y="210"/>
                    <a:pt x="197" y="210"/>
                  </a:cubicBezTo>
                  <a:cubicBezTo>
                    <a:pt x="196" y="207"/>
                    <a:pt x="196" y="207"/>
                    <a:pt x="196" y="207"/>
                  </a:cubicBezTo>
                  <a:cubicBezTo>
                    <a:pt x="193" y="204"/>
                    <a:pt x="193" y="204"/>
                    <a:pt x="193" y="204"/>
                  </a:cubicBezTo>
                  <a:cubicBezTo>
                    <a:pt x="190" y="204"/>
                    <a:pt x="190" y="204"/>
                    <a:pt x="190" y="204"/>
                  </a:cubicBezTo>
                  <a:cubicBezTo>
                    <a:pt x="186" y="202"/>
                    <a:pt x="186" y="202"/>
                    <a:pt x="186" y="202"/>
                  </a:cubicBezTo>
                  <a:cubicBezTo>
                    <a:pt x="185" y="200"/>
                    <a:pt x="185" y="200"/>
                    <a:pt x="185" y="200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82" y="193"/>
                    <a:pt x="182" y="193"/>
                    <a:pt x="182" y="193"/>
                  </a:cubicBezTo>
                  <a:cubicBezTo>
                    <a:pt x="180" y="190"/>
                    <a:pt x="180" y="190"/>
                    <a:pt x="180" y="190"/>
                  </a:cubicBezTo>
                  <a:cubicBezTo>
                    <a:pt x="177" y="190"/>
                    <a:pt x="177" y="190"/>
                    <a:pt x="177" y="190"/>
                  </a:cubicBezTo>
                  <a:cubicBezTo>
                    <a:pt x="175" y="188"/>
                    <a:pt x="175" y="188"/>
                    <a:pt x="175" y="188"/>
                  </a:cubicBezTo>
                  <a:cubicBezTo>
                    <a:pt x="172" y="186"/>
                    <a:pt x="172" y="186"/>
                    <a:pt x="172" y="186"/>
                  </a:cubicBezTo>
                  <a:cubicBezTo>
                    <a:pt x="172" y="182"/>
                    <a:pt x="172" y="182"/>
                    <a:pt x="172" y="182"/>
                  </a:cubicBezTo>
                  <a:cubicBezTo>
                    <a:pt x="171" y="179"/>
                    <a:pt x="171" y="179"/>
                    <a:pt x="171" y="179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0" y="172"/>
                    <a:pt x="170" y="172"/>
                    <a:pt x="170" y="172"/>
                  </a:cubicBezTo>
                  <a:cubicBezTo>
                    <a:pt x="168" y="170"/>
                    <a:pt x="168" y="170"/>
                    <a:pt x="168" y="170"/>
                  </a:cubicBezTo>
                  <a:cubicBezTo>
                    <a:pt x="165" y="171"/>
                    <a:pt x="165" y="171"/>
                    <a:pt x="165" y="171"/>
                  </a:cubicBezTo>
                  <a:cubicBezTo>
                    <a:pt x="151" y="160"/>
                    <a:pt x="152" y="177"/>
                    <a:pt x="139" y="166"/>
                  </a:cubicBezTo>
                  <a:cubicBezTo>
                    <a:pt x="122" y="157"/>
                    <a:pt x="125" y="167"/>
                    <a:pt x="113" y="166"/>
                  </a:cubicBezTo>
                  <a:cubicBezTo>
                    <a:pt x="110" y="170"/>
                    <a:pt x="110" y="170"/>
                    <a:pt x="110" y="170"/>
                  </a:cubicBezTo>
                  <a:cubicBezTo>
                    <a:pt x="110" y="170"/>
                    <a:pt x="110" y="170"/>
                    <a:pt x="110" y="170"/>
                  </a:cubicBezTo>
                  <a:cubicBezTo>
                    <a:pt x="107" y="168"/>
                    <a:pt x="107" y="168"/>
                    <a:pt x="107" y="168"/>
                  </a:cubicBezTo>
                  <a:cubicBezTo>
                    <a:pt x="101" y="169"/>
                    <a:pt x="101" y="169"/>
                    <a:pt x="101" y="169"/>
                  </a:cubicBezTo>
                  <a:cubicBezTo>
                    <a:pt x="88" y="180"/>
                    <a:pt x="88" y="180"/>
                    <a:pt x="88" y="180"/>
                  </a:cubicBezTo>
                  <a:cubicBezTo>
                    <a:pt x="81" y="181"/>
                    <a:pt x="81" y="181"/>
                    <a:pt x="81" y="181"/>
                  </a:cubicBezTo>
                  <a:cubicBezTo>
                    <a:pt x="74" y="184"/>
                    <a:pt x="74" y="184"/>
                    <a:pt x="74" y="184"/>
                  </a:cubicBezTo>
                  <a:cubicBezTo>
                    <a:pt x="68" y="190"/>
                    <a:pt x="68" y="190"/>
                    <a:pt x="68" y="190"/>
                  </a:cubicBezTo>
                  <a:cubicBezTo>
                    <a:pt x="64" y="188"/>
                    <a:pt x="64" y="188"/>
                    <a:pt x="64" y="188"/>
                  </a:cubicBezTo>
                  <a:cubicBezTo>
                    <a:pt x="59" y="185"/>
                    <a:pt x="59" y="185"/>
                    <a:pt x="59" y="185"/>
                  </a:cubicBezTo>
                  <a:cubicBezTo>
                    <a:pt x="52" y="186"/>
                    <a:pt x="52" y="186"/>
                    <a:pt x="52" y="186"/>
                  </a:cubicBezTo>
                  <a:cubicBezTo>
                    <a:pt x="46" y="189"/>
                    <a:pt x="46" y="189"/>
                    <a:pt x="46" y="189"/>
                  </a:cubicBezTo>
                  <a:cubicBezTo>
                    <a:pt x="36" y="189"/>
                    <a:pt x="36" y="189"/>
                    <a:pt x="36" y="189"/>
                  </a:cubicBezTo>
                  <a:cubicBezTo>
                    <a:pt x="28" y="189"/>
                    <a:pt x="28" y="189"/>
                    <a:pt x="28" y="189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18" y="191"/>
                    <a:pt x="18" y="191"/>
                    <a:pt x="18" y="191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12" y="184"/>
                    <a:pt x="12" y="184"/>
                    <a:pt x="12" y="184"/>
                  </a:cubicBezTo>
                  <a:cubicBezTo>
                    <a:pt x="6" y="180"/>
                    <a:pt x="6" y="180"/>
                    <a:pt x="6" y="180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0" y="168"/>
                    <a:pt x="5" y="160"/>
                    <a:pt x="5" y="152"/>
                  </a:cubicBezTo>
                  <a:cubicBezTo>
                    <a:pt x="7" y="153"/>
                    <a:pt x="7" y="153"/>
                    <a:pt x="7" y="153"/>
                  </a:cubicBezTo>
                  <a:cubicBezTo>
                    <a:pt x="11" y="152"/>
                    <a:pt x="11" y="152"/>
                    <a:pt x="11" y="152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27" y="109"/>
                    <a:pt x="27" y="109"/>
                    <a:pt x="27" y="109"/>
                  </a:cubicBezTo>
                  <a:cubicBezTo>
                    <a:pt x="34" y="102"/>
                    <a:pt x="34" y="102"/>
                    <a:pt x="34" y="102"/>
                  </a:cubicBezTo>
                  <a:cubicBezTo>
                    <a:pt x="35" y="96"/>
                    <a:pt x="35" y="96"/>
                    <a:pt x="35" y="96"/>
                  </a:cubicBezTo>
                  <a:cubicBezTo>
                    <a:pt x="32" y="91"/>
                    <a:pt x="32" y="91"/>
                    <a:pt x="32" y="91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2" y="74"/>
                    <a:pt x="22" y="74"/>
                    <a:pt x="22" y="74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9" y="50"/>
                    <a:pt x="59" y="50"/>
                    <a:pt x="59" y="50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65" y="50"/>
                    <a:pt x="65" y="50"/>
                    <a:pt x="65" y="50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80" y="51"/>
                    <a:pt x="80" y="51"/>
                    <a:pt x="80" y="51"/>
                  </a:cubicBezTo>
                  <a:cubicBezTo>
                    <a:pt x="83" y="52"/>
                    <a:pt x="83" y="52"/>
                    <a:pt x="83" y="52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90" y="50"/>
                    <a:pt x="90" y="50"/>
                    <a:pt x="90" y="50"/>
                  </a:cubicBezTo>
                  <a:cubicBezTo>
                    <a:pt x="92" y="52"/>
                    <a:pt x="92" y="52"/>
                    <a:pt x="92" y="52"/>
                  </a:cubicBezTo>
                  <a:cubicBezTo>
                    <a:pt x="96" y="52"/>
                    <a:pt x="96" y="52"/>
                    <a:pt x="96" y="52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100" y="56"/>
                    <a:pt x="100" y="56"/>
                    <a:pt x="100" y="56"/>
                  </a:cubicBezTo>
                  <a:cubicBezTo>
                    <a:pt x="103" y="58"/>
                    <a:pt x="103" y="58"/>
                    <a:pt x="103" y="58"/>
                  </a:cubicBezTo>
                  <a:cubicBezTo>
                    <a:pt x="105" y="56"/>
                    <a:pt x="105" y="56"/>
                    <a:pt x="105" y="56"/>
                  </a:cubicBezTo>
                  <a:cubicBezTo>
                    <a:pt x="109" y="56"/>
                    <a:pt x="109" y="56"/>
                    <a:pt x="109" y="56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2" y="60"/>
                    <a:pt x="112" y="60"/>
                    <a:pt x="112" y="60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7" y="56"/>
                    <a:pt x="117" y="56"/>
                    <a:pt x="117" y="56"/>
                  </a:cubicBezTo>
                  <a:cubicBezTo>
                    <a:pt x="120" y="56"/>
                    <a:pt x="120" y="56"/>
                    <a:pt x="120" y="56"/>
                  </a:cubicBezTo>
                  <a:cubicBezTo>
                    <a:pt x="122" y="53"/>
                    <a:pt x="122" y="53"/>
                    <a:pt x="122" y="53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128" y="55"/>
                    <a:pt x="128" y="55"/>
                    <a:pt x="128" y="55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3" y="56"/>
                    <a:pt x="133" y="56"/>
                    <a:pt x="133" y="56"/>
                  </a:cubicBezTo>
                  <a:cubicBezTo>
                    <a:pt x="137" y="57"/>
                    <a:pt x="137" y="57"/>
                    <a:pt x="137" y="57"/>
                  </a:cubicBezTo>
                  <a:cubicBezTo>
                    <a:pt x="138" y="54"/>
                    <a:pt x="138" y="54"/>
                    <a:pt x="138" y="54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4" y="50"/>
                    <a:pt x="144" y="50"/>
                    <a:pt x="144" y="50"/>
                  </a:cubicBezTo>
                  <a:cubicBezTo>
                    <a:pt x="147" y="51"/>
                    <a:pt x="147" y="51"/>
                    <a:pt x="147" y="51"/>
                  </a:cubicBezTo>
                  <a:cubicBezTo>
                    <a:pt x="149" y="54"/>
                    <a:pt x="149" y="54"/>
                    <a:pt x="149" y="54"/>
                  </a:cubicBezTo>
                  <a:cubicBezTo>
                    <a:pt x="152" y="55"/>
                    <a:pt x="152" y="55"/>
                    <a:pt x="152" y="55"/>
                  </a:cubicBezTo>
                  <a:cubicBezTo>
                    <a:pt x="154" y="53"/>
                    <a:pt x="154" y="53"/>
                    <a:pt x="154" y="53"/>
                  </a:cubicBezTo>
                  <a:cubicBezTo>
                    <a:pt x="157" y="53"/>
                    <a:pt x="157" y="53"/>
                    <a:pt x="157" y="53"/>
                  </a:cubicBezTo>
                  <a:cubicBezTo>
                    <a:pt x="163" y="50"/>
                    <a:pt x="163" y="50"/>
                    <a:pt x="163" y="50"/>
                  </a:cubicBezTo>
                  <a:cubicBezTo>
                    <a:pt x="166" y="49"/>
                    <a:pt x="166" y="49"/>
                    <a:pt x="166" y="49"/>
                  </a:cubicBezTo>
                  <a:cubicBezTo>
                    <a:pt x="170" y="50"/>
                    <a:pt x="170" y="50"/>
                    <a:pt x="170" y="50"/>
                  </a:cubicBezTo>
                  <a:cubicBezTo>
                    <a:pt x="172" y="52"/>
                    <a:pt x="172" y="52"/>
                    <a:pt x="172" y="52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6" y="48"/>
                    <a:pt x="176" y="48"/>
                    <a:pt x="176" y="48"/>
                  </a:cubicBezTo>
                  <a:cubicBezTo>
                    <a:pt x="174" y="45"/>
                    <a:pt x="174" y="45"/>
                    <a:pt x="174" y="45"/>
                  </a:cubicBezTo>
                  <a:cubicBezTo>
                    <a:pt x="174" y="42"/>
                    <a:pt x="174" y="42"/>
                    <a:pt x="174" y="42"/>
                  </a:cubicBezTo>
                  <a:cubicBezTo>
                    <a:pt x="174" y="38"/>
                    <a:pt x="174" y="38"/>
                    <a:pt x="174" y="38"/>
                  </a:cubicBezTo>
                  <a:cubicBezTo>
                    <a:pt x="173" y="35"/>
                    <a:pt x="173" y="35"/>
                    <a:pt x="173" y="35"/>
                  </a:cubicBezTo>
                  <a:cubicBezTo>
                    <a:pt x="174" y="32"/>
                    <a:pt x="174" y="32"/>
                    <a:pt x="174" y="32"/>
                  </a:cubicBezTo>
                  <a:cubicBezTo>
                    <a:pt x="175" y="29"/>
                    <a:pt x="175" y="29"/>
                    <a:pt x="175" y="29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78" y="24"/>
                    <a:pt x="178" y="24"/>
                    <a:pt x="178" y="24"/>
                  </a:cubicBezTo>
                  <a:cubicBezTo>
                    <a:pt x="181" y="22"/>
                    <a:pt x="181" y="22"/>
                    <a:pt x="181" y="22"/>
                  </a:cubicBezTo>
                  <a:cubicBezTo>
                    <a:pt x="184" y="21"/>
                    <a:pt x="184" y="21"/>
                    <a:pt x="184" y="21"/>
                  </a:cubicBezTo>
                  <a:cubicBezTo>
                    <a:pt x="186" y="19"/>
                    <a:pt x="186" y="19"/>
                    <a:pt x="186" y="19"/>
                  </a:cubicBezTo>
                  <a:cubicBezTo>
                    <a:pt x="190" y="19"/>
                    <a:pt x="190" y="19"/>
                    <a:pt x="190" y="19"/>
                  </a:cubicBezTo>
                  <a:cubicBezTo>
                    <a:pt x="193" y="18"/>
                    <a:pt x="193" y="18"/>
                    <a:pt x="193" y="18"/>
                  </a:cubicBezTo>
                  <a:cubicBezTo>
                    <a:pt x="194" y="18"/>
                    <a:pt x="194" y="18"/>
                    <a:pt x="194" y="18"/>
                  </a:cubicBezTo>
                  <a:cubicBezTo>
                    <a:pt x="194" y="17"/>
                    <a:pt x="194" y="17"/>
                    <a:pt x="194" y="17"/>
                  </a:cubicBezTo>
                  <a:cubicBezTo>
                    <a:pt x="197" y="19"/>
                    <a:pt x="197" y="19"/>
                    <a:pt x="197" y="19"/>
                  </a:cubicBezTo>
                  <a:cubicBezTo>
                    <a:pt x="200" y="19"/>
                    <a:pt x="200" y="19"/>
                    <a:pt x="200" y="19"/>
                  </a:cubicBezTo>
                  <a:cubicBezTo>
                    <a:pt x="202" y="17"/>
                    <a:pt x="202" y="17"/>
                    <a:pt x="202" y="17"/>
                  </a:cubicBezTo>
                  <a:cubicBezTo>
                    <a:pt x="203" y="14"/>
                    <a:pt x="203" y="14"/>
                    <a:pt x="203" y="14"/>
                  </a:cubicBezTo>
                  <a:cubicBezTo>
                    <a:pt x="203" y="11"/>
                    <a:pt x="203" y="11"/>
                    <a:pt x="203" y="11"/>
                  </a:cubicBezTo>
                  <a:cubicBezTo>
                    <a:pt x="206" y="8"/>
                    <a:pt x="206" y="8"/>
                    <a:pt x="206" y="8"/>
                  </a:cubicBezTo>
                  <a:cubicBezTo>
                    <a:pt x="212" y="8"/>
                    <a:pt x="212" y="8"/>
                    <a:pt x="212" y="8"/>
                  </a:cubicBezTo>
                  <a:cubicBezTo>
                    <a:pt x="215" y="7"/>
                    <a:pt x="215" y="7"/>
                    <a:pt x="215" y="7"/>
                  </a:cubicBezTo>
                  <a:cubicBezTo>
                    <a:pt x="218" y="5"/>
                    <a:pt x="218" y="5"/>
                    <a:pt x="218" y="5"/>
                  </a:cubicBezTo>
                  <a:cubicBezTo>
                    <a:pt x="221" y="3"/>
                    <a:pt x="221" y="3"/>
                    <a:pt x="221" y="3"/>
                  </a:cubicBezTo>
                  <a:cubicBezTo>
                    <a:pt x="224" y="3"/>
                    <a:pt x="224" y="3"/>
                    <a:pt x="224" y="3"/>
                  </a:cubicBezTo>
                  <a:cubicBezTo>
                    <a:pt x="227" y="3"/>
                    <a:pt x="227" y="3"/>
                    <a:pt x="227" y="3"/>
                  </a:cubicBezTo>
                  <a:cubicBezTo>
                    <a:pt x="230" y="1"/>
                    <a:pt x="230" y="1"/>
                    <a:pt x="230" y="1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38" y="2"/>
                    <a:pt x="238" y="2"/>
                    <a:pt x="238" y="2"/>
                  </a:cubicBezTo>
                  <a:cubicBezTo>
                    <a:pt x="241" y="5"/>
                    <a:pt x="241" y="5"/>
                    <a:pt x="241" y="5"/>
                  </a:cubicBezTo>
                  <a:cubicBezTo>
                    <a:pt x="242" y="8"/>
                    <a:pt x="242" y="8"/>
                    <a:pt x="242" y="8"/>
                  </a:cubicBezTo>
                  <a:cubicBezTo>
                    <a:pt x="250" y="12"/>
                    <a:pt x="250" y="12"/>
                    <a:pt x="250" y="12"/>
                  </a:cubicBezTo>
                  <a:cubicBezTo>
                    <a:pt x="251" y="16"/>
                    <a:pt x="251" y="16"/>
                    <a:pt x="251" y="16"/>
                  </a:cubicBezTo>
                  <a:cubicBezTo>
                    <a:pt x="248" y="18"/>
                    <a:pt x="248" y="18"/>
                    <a:pt x="248" y="18"/>
                  </a:cubicBezTo>
                  <a:cubicBezTo>
                    <a:pt x="245" y="20"/>
                    <a:pt x="245" y="20"/>
                    <a:pt x="245" y="20"/>
                  </a:cubicBezTo>
                  <a:cubicBezTo>
                    <a:pt x="247" y="22"/>
                    <a:pt x="247" y="22"/>
                    <a:pt x="247" y="22"/>
                  </a:cubicBezTo>
                  <a:cubicBezTo>
                    <a:pt x="252" y="30"/>
                    <a:pt x="252" y="30"/>
                    <a:pt x="252" y="30"/>
                  </a:cubicBezTo>
                  <a:cubicBezTo>
                    <a:pt x="255" y="32"/>
                    <a:pt x="255" y="32"/>
                    <a:pt x="255" y="32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7" y="30"/>
                    <a:pt x="267" y="30"/>
                    <a:pt x="267" y="30"/>
                  </a:cubicBezTo>
                  <a:cubicBezTo>
                    <a:pt x="270" y="29"/>
                    <a:pt x="270" y="29"/>
                    <a:pt x="270" y="29"/>
                  </a:cubicBezTo>
                  <a:cubicBezTo>
                    <a:pt x="272" y="31"/>
                    <a:pt x="272" y="31"/>
                    <a:pt x="272" y="31"/>
                  </a:cubicBezTo>
                  <a:cubicBezTo>
                    <a:pt x="275" y="33"/>
                    <a:pt x="275" y="33"/>
                    <a:pt x="275" y="33"/>
                  </a:cubicBezTo>
                  <a:cubicBezTo>
                    <a:pt x="278" y="35"/>
                    <a:pt x="278" y="35"/>
                    <a:pt x="278" y="35"/>
                  </a:cubicBezTo>
                  <a:cubicBezTo>
                    <a:pt x="284" y="44"/>
                    <a:pt x="284" y="44"/>
                    <a:pt x="284" y="44"/>
                  </a:cubicBezTo>
                  <a:cubicBezTo>
                    <a:pt x="283" y="48"/>
                    <a:pt x="283" y="48"/>
                    <a:pt x="283" y="48"/>
                  </a:cubicBezTo>
                  <a:cubicBezTo>
                    <a:pt x="285" y="50"/>
                    <a:pt x="285" y="50"/>
                    <a:pt x="285" y="50"/>
                  </a:cubicBezTo>
                  <a:cubicBezTo>
                    <a:pt x="292" y="53"/>
                    <a:pt x="292" y="53"/>
                    <a:pt x="292" y="53"/>
                  </a:cubicBezTo>
                  <a:cubicBezTo>
                    <a:pt x="294" y="50"/>
                    <a:pt x="294" y="50"/>
                    <a:pt x="294" y="50"/>
                  </a:cubicBezTo>
                  <a:cubicBezTo>
                    <a:pt x="297" y="49"/>
                    <a:pt x="297" y="49"/>
                    <a:pt x="297" y="49"/>
                  </a:cubicBezTo>
                  <a:cubicBezTo>
                    <a:pt x="300" y="48"/>
                    <a:pt x="300" y="48"/>
                    <a:pt x="300" y="48"/>
                  </a:cubicBezTo>
                  <a:lnTo>
                    <a:pt x="306" y="51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48" name="Freeform 120"/>
            <p:cNvSpPr>
              <a:spLocks noChangeAspect="1"/>
            </p:cNvSpPr>
            <p:nvPr/>
          </p:nvSpPr>
          <p:spPr bwMode="auto">
            <a:xfrm>
              <a:off x="3990" y="2038"/>
              <a:ext cx="233" cy="446"/>
            </a:xfrm>
            <a:custGeom>
              <a:avLst/>
              <a:gdLst>
                <a:gd name="T0" fmla="*/ 1136 w 188"/>
                <a:gd name="T1" fmla="*/ 603 h 361"/>
                <a:gd name="T2" fmla="*/ 1358 w 188"/>
                <a:gd name="T3" fmla="*/ 907 h 361"/>
                <a:gd name="T4" fmla="*/ 1469 w 188"/>
                <a:gd name="T5" fmla="*/ 1305 h 361"/>
                <a:gd name="T6" fmla="*/ 1550 w 188"/>
                <a:gd name="T7" fmla="*/ 1711 h 361"/>
                <a:gd name="T8" fmla="*/ 1739 w 188"/>
                <a:gd name="T9" fmla="*/ 2050 h 361"/>
                <a:gd name="T10" fmla="*/ 1904 w 188"/>
                <a:gd name="T11" fmla="*/ 2313 h 361"/>
                <a:gd name="T12" fmla="*/ 1904 w 188"/>
                <a:gd name="T13" fmla="*/ 2704 h 361"/>
                <a:gd name="T14" fmla="*/ 1739 w 188"/>
                <a:gd name="T15" fmla="*/ 3026 h 361"/>
                <a:gd name="T16" fmla="*/ 1497 w 188"/>
                <a:gd name="T17" fmla="*/ 3338 h 361"/>
                <a:gd name="T18" fmla="*/ 1391 w 188"/>
                <a:gd name="T19" fmla="*/ 3338 h 361"/>
                <a:gd name="T20" fmla="*/ 1251 w 188"/>
                <a:gd name="T21" fmla="*/ 3415 h 361"/>
                <a:gd name="T22" fmla="*/ 1208 w 188"/>
                <a:gd name="T23" fmla="*/ 3438 h 361"/>
                <a:gd name="T24" fmla="*/ 1035 w 188"/>
                <a:gd name="T25" fmla="*/ 3531 h 361"/>
                <a:gd name="T26" fmla="*/ 956 w 188"/>
                <a:gd name="T27" fmla="*/ 3580 h 361"/>
                <a:gd name="T28" fmla="*/ 890 w 188"/>
                <a:gd name="T29" fmla="*/ 3595 h 361"/>
                <a:gd name="T30" fmla="*/ 771 w 188"/>
                <a:gd name="T31" fmla="*/ 3643 h 361"/>
                <a:gd name="T32" fmla="*/ 740 w 188"/>
                <a:gd name="T33" fmla="*/ 3682 h 361"/>
                <a:gd name="T34" fmla="*/ 718 w 188"/>
                <a:gd name="T35" fmla="*/ 3652 h 361"/>
                <a:gd name="T36" fmla="*/ 657 w 188"/>
                <a:gd name="T37" fmla="*/ 3566 h 361"/>
                <a:gd name="T38" fmla="*/ 579 w 188"/>
                <a:gd name="T39" fmla="*/ 3542 h 361"/>
                <a:gd name="T40" fmla="*/ 502 w 188"/>
                <a:gd name="T41" fmla="*/ 3485 h 361"/>
                <a:gd name="T42" fmla="*/ 405 w 188"/>
                <a:gd name="T43" fmla="*/ 3438 h 361"/>
                <a:gd name="T44" fmla="*/ 389 w 188"/>
                <a:gd name="T45" fmla="*/ 3396 h 361"/>
                <a:gd name="T46" fmla="*/ 354 w 188"/>
                <a:gd name="T47" fmla="*/ 3357 h 361"/>
                <a:gd name="T48" fmla="*/ 352 w 188"/>
                <a:gd name="T49" fmla="*/ 3301 h 361"/>
                <a:gd name="T50" fmla="*/ 354 w 188"/>
                <a:gd name="T51" fmla="*/ 3157 h 361"/>
                <a:gd name="T52" fmla="*/ 398 w 188"/>
                <a:gd name="T53" fmla="*/ 3131 h 361"/>
                <a:gd name="T54" fmla="*/ 352 w 188"/>
                <a:gd name="T55" fmla="*/ 3058 h 361"/>
                <a:gd name="T56" fmla="*/ 296 w 188"/>
                <a:gd name="T57" fmla="*/ 2949 h 361"/>
                <a:gd name="T58" fmla="*/ 278 w 188"/>
                <a:gd name="T59" fmla="*/ 2821 h 361"/>
                <a:gd name="T60" fmla="*/ 259 w 188"/>
                <a:gd name="T61" fmla="*/ 2656 h 361"/>
                <a:gd name="T62" fmla="*/ 314 w 188"/>
                <a:gd name="T63" fmla="*/ 2612 h 361"/>
                <a:gd name="T64" fmla="*/ 345 w 188"/>
                <a:gd name="T65" fmla="*/ 2566 h 361"/>
                <a:gd name="T66" fmla="*/ 439 w 188"/>
                <a:gd name="T67" fmla="*/ 2522 h 361"/>
                <a:gd name="T68" fmla="*/ 525 w 188"/>
                <a:gd name="T69" fmla="*/ 2420 h 361"/>
                <a:gd name="T70" fmla="*/ 635 w 188"/>
                <a:gd name="T71" fmla="*/ 2187 h 361"/>
                <a:gd name="T72" fmla="*/ 752 w 188"/>
                <a:gd name="T73" fmla="*/ 1959 h 361"/>
                <a:gd name="T74" fmla="*/ 835 w 188"/>
                <a:gd name="T75" fmla="*/ 1872 h 361"/>
                <a:gd name="T76" fmla="*/ 890 w 188"/>
                <a:gd name="T77" fmla="*/ 1842 h 361"/>
                <a:gd name="T78" fmla="*/ 845 w 188"/>
                <a:gd name="T79" fmla="*/ 1757 h 361"/>
                <a:gd name="T80" fmla="*/ 829 w 188"/>
                <a:gd name="T81" fmla="*/ 1681 h 361"/>
                <a:gd name="T82" fmla="*/ 746 w 188"/>
                <a:gd name="T83" fmla="*/ 1616 h 361"/>
                <a:gd name="T84" fmla="*/ 657 w 188"/>
                <a:gd name="T85" fmla="*/ 1568 h 361"/>
                <a:gd name="T86" fmla="*/ 611 w 188"/>
                <a:gd name="T87" fmla="*/ 1537 h 361"/>
                <a:gd name="T88" fmla="*/ 544 w 188"/>
                <a:gd name="T89" fmla="*/ 1344 h 361"/>
                <a:gd name="T90" fmla="*/ 540 w 188"/>
                <a:gd name="T91" fmla="*/ 1226 h 361"/>
                <a:gd name="T92" fmla="*/ 490 w 188"/>
                <a:gd name="T93" fmla="*/ 1082 h 361"/>
                <a:gd name="T94" fmla="*/ 455 w 188"/>
                <a:gd name="T95" fmla="*/ 964 h 361"/>
                <a:gd name="T96" fmla="*/ 439 w 188"/>
                <a:gd name="T97" fmla="*/ 831 h 361"/>
                <a:gd name="T98" fmla="*/ 296 w 188"/>
                <a:gd name="T99" fmla="*/ 663 h 361"/>
                <a:gd name="T100" fmla="*/ 88 w 188"/>
                <a:gd name="T101" fmla="*/ 377 h 361"/>
                <a:gd name="T102" fmla="*/ 284 w 188"/>
                <a:gd name="T103" fmla="*/ 562 h 361"/>
                <a:gd name="T104" fmla="*/ 525 w 188"/>
                <a:gd name="T105" fmla="*/ 528 h 361"/>
                <a:gd name="T106" fmla="*/ 674 w 188"/>
                <a:gd name="T107" fmla="*/ 305 h 361"/>
                <a:gd name="T108" fmla="*/ 807 w 188"/>
                <a:gd name="T109" fmla="*/ 75 h 361"/>
                <a:gd name="T110" fmla="*/ 1009 w 188"/>
                <a:gd name="T111" fmla="*/ 61 h 361"/>
                <a:gd name="T112" fmla="*/ 1112 w 188"/>
                <a:gd name="T113" fmla="*/ 257 h 3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8"/>
                <a:gd name="T172" fmla="*/ 0 h 361"/>
                <a:gd name="T173" fmla="*/ 188 w 188"/>
                <a:gd name="T174" fmla="*/ 361 h 3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8" h="361">
                  <a:moveTo>
                    <a:pt x="108" y="31"/>
                  </a:moveTo>
                  <a:cubicBezTo>
                    <a:pt x="103" y="37"/>
                    <a:pt x="103" y="37"/>
                    <a:pt x="103" y="37"/>
                  </a:cubicBezTo>
                  <a:cubicBezTo>
                    <a:pt x="103" y="47"/>
                    <a:pt x="103" y="47"/>
                    <a:pt x="103" y="47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15" y="62"/>
                    <a:pt x="115" y="62"/>
                    <a:pt x="115" y="62"/>
                  </a:cubicBezTo>
                  <a:cubicBezTo>
                    <a:pt x="122" y="67"/>
                    <a:pt x="122" y="67"/>
                    <a:pt x="122" y="67"/>
                  </a:cubicBezTo>
                  <a:cubicBezTo>
                    <a:pt x="128" y="74"/>
                    <a:pt x="128" y="74"/>
                    <a:pt x="128" y="74"/>
                  </a:cubicBezTo>
                  <a:cubicBezTo>
                    <a:pt x="128" y="88"/>
                    <a:pt x="128" y="88"/>
                    <a:pt x="128" y="88"/>
                  </a:cubicBezTo>
                  <a:cubicBezTo>
                    <a:pt x="125" y="100"/>
                    <a:pt x="125" y="100"/>
                    <a:pt x="125" y="100"/>
                  </a:cubicBezTo>
                  <a:cubicBezTo>
                    <a:pt x="129" y="113"/>
                    <a:pt x="129" y="113"/>
                    <a:pt x="129" y="113"/>
                  </a:cubicBezTo>
                  <a:cubicBezTo>
                    <a:pt x="134" y="121"/>
                    <a:pt x="134" y="121"/>
                    <a:pt x="134" y="121"/>
                  </a:cubicBezTo>
                  <a:cubicBezTo>
                    <a:pt x="139" y="127"/>
                    <a:pt x="139" y="127"/>
                    <a:pt x="139" y="127"/>
                  </a:cubicBezTo>
                  <a:cubicBezTo>
                    <a:pt x="143" y="135"/>
                    <a:pt x="143" y="135"/>
                    <a:pt x="143" y="135"/>
                  </a:cubicBezTo>
                  <a:cubicBezTo>
                    <a:pt x="143" y="147"/>
                    <a:pt x="143" y="147"/>
                    <a:pt x="143" y="147"/>
                  </a:cubicBezTo>
                  <a:cubicBezTo>
                    <a:pt x="144" y="157"/>
                    <a:pt x="144" y="157"/>
                    <a:pt x="144" y="157"/>
                  </a:cubicBezTo>
                  <a:cubicBezTo>
                    <a:pt x="146" y="167"/>
                    <a:pt x="146" y="167"/>
                    <a:pt x="146" y="167"/>
                  </a:cubicBezTo>
                  <a:cubicBezTo>
                    <a:pt x="151" y="173"/>
                    <a:pt x="151" y="173"/>
                    <a:pt x="151" y="173"/>
                  </a:cubicBezTo>
                  <a:cubicBezTo>
                    <a:pt x="155" y="182"/>
                    <a:pt x="155" y="182"/>
                    <a:pt x="155" y="182"/>
                  </a:cubicBezTo>
                  <a:cubicBezTo>
                    <a:pt x="163" y="190"/>
                    <a:pt x="163" y="190"/>
                    <a:pt x="163" y="190"/>
                  </a:cubicBezTo>
                  <a:cubicBezTo>
                    <a:pt x="164" y="200"/>
                    <a:pt x="164" y="200"/>
                    <a:pt x="164" y="200"/>
                  </a:cubicBezTo>
                  <a:cubicBezTo>
                    <a:pt x="162" y="209"/>
                    <a:pt x="162" y="209"/>
                    <a:pt x="162" y="209"/>
                  </a:cubicBezTo>
                  <a:cubicBezTo>
                    <a:pt x="168" y="217"/>
                    <a:pt x="168" y="217"/>
                    <a:pt x="168" y="217"/>
                  </a:cubicBezTo>
                  <a:cubicBezTo>
                    <a:pt x="175" y="220"/>
                    <a:pt x="175" y="220"/>
                    <a:pt x="175" y="220"/>
                  </a:cubicBezTo>
                  <a:cubicBezTo>
                    <a:pt x="180" y="226"/>
                    <a:pt x="180" y="226"/>
                    <a:pt x="180" y="226"/>
                  </a:cubicBezTo>
                  <a:cubicBezTo>
                    <a:pt x="185" y="228"/>
                    <a:pt x="185" y="228"/>
                    <a:pt x="185" y="228"/>
                  </a:cubicBezTo>
                  <a:cubicBezTo>
                    <a:pt x="188" y="239"/>
                    <a:pt x="188" y="239"/>
                    <a:pt x="188" y="239"/>
                  </a:cubicBezTo>
                  <a:cubicBezTo>
                    <a:pt x="185" y="251"/>
                    <a:pt x="185" y="251"/>
                    <a:pt x="185" y="251"/>
                  </a:cubicBezTo>
                  <a:cubicBezTo>
                    <a:pt x="180" y="265"/>
                    <a:pt x="180" y="265"/>
                    <a:pt x="180" y="265"/>
                  </a:cubicBezTo>
                  <a:cubicBezTo>
                    <a:pt x="176" y="273"/>
                    <a:pt x="176" y="273"/>
                    <a:pt x="176" y="273"/>
                  </a:cubicBezTo>
                  <a:cubicBezTo>
                    <a:pt x="172" y="280"/>
                    <a:pt x="172" y="280"/>
                    <a:pt x="172" y="280"/>
                  </a:cubicBezTo>
                  <a:cubicBezTo>
                    <a:pt x="168" y="289"/>
                    <a:pt x="168" y="289"/>
                    <a:pt x="168" y="289"/>
                  </a:cubicBezTo>
                  <a:cubicBezTo>
                    <a:pt x="164" y="296"/>
                    <a:pt x="164" y="296"/>
                    <a:pt x="164" y="296"/>
                  </a:cubicBezTo>
                  <a:cubicBezTo>
                    <a:pt x="152" y="314"/>
                    <a:pt x="152" y="314"/>
                    <a:pt x="152" y="314"/>
                  </a:cubicBezTo>
                  <a:cubicBezTo>
                    <a:pt x="147" y="321"/>
                    <a:pt x="147" y="321"/>
                    <a:pt x="147" y="321"/>
                  </a:cubicBezTo>
                  <a:cubicBezTo>
                    <a:pt x="142" y="324"/>
                    <a:pt x="142" y="324"/>
                    <a:pt x="142" y="324"/>
                  </a:cubicBezTo>
                  <a:cubicBezTo>
                    <a:pt x="141" y="326"/>
                    <a:pt x="141" y="326"/>
                    <a:pt x="141" y="326"/>
                  </a:cubicBezTo>
                  <a:cubicBezTo>
                    <a:pt x="140" y="327"/>
                    <a:pt x="140" y="327"/>
                    <a:pt x="140" y="327"/>
                  </a:cubicBezTo>
                  <a:cubicBezTo>
                    <a:pt x="138" y="327"/>
                    <a:pt x="138" y="327"/>
                    <a:pt x="138" y="327"/>
                  </a:cubicBezTo>
                  <a:cubicBezTo>
                    <a:pt x="134" y="327"/>
                    <a:pt x="134" y="327"/>
                    <a:pt x="134" y="327"/>
                  </a:cubicBezTo>
                  <a:cubicBezTo>
                    <a:pt x="131" y="326"/>
                    <a:pt x="131" y="326"/>
                    <a:pt x="131" y="326"/>
                  </a:cubicBezTo>
                  <a:cubicBezTo>
                    <a:pt x="128" y="329"/>
                    <a:pt x="128" y="329"/>
                    <a:pt x="128" y="329"/>
                  </a:cubicBezTo>
                  <a:cubicBezTo>
                    <a:pt x="125" y="331"/>
                    <a:pt x="125" y="331"/>
                    <a:pt x="125" y="331"/>
                  </a:cubicBezTo>
                  <a:cubicBezTo>
                    <a:pt x="120" y="332"/>
                    <a:pt x="120" y="332"/>
                    <a:pt x="120" y="332"/>
                  </a:cubicBezTo>
                  <a:cubicBezTo>
                    <a:pt x="118" y="334"/>
                    <a:pt x="118" y="334"/>
                    <a:pt x="118" y="334"/>
                  </a:cubicBezTo>
                  <a:cubicBezTo>
                    <a:pt x="116" y="334"/>
                    <a:pt x="116" y="334"/>
                    <a:pt x="116" y="334"/>
                  </a:cubicBezTo>
                  <a:cubicBezTo>
                    <a:pt x="113" y="334"/>
                    <a:pt x="113" y="334"/>
                    <a:pt x="113" y="334"/>
                  </a:cubicBezTo>
                  <a:cubicBezTo>
                    <a:pt x="113" y="333"/>
                    <a:pt x="113" y="333"/>
                    <a:pt x="113" y="333"/>
                  </a:cubicBezTo>
                  <a:cubicBezTo>
                    <a:pt x="114" y="336"/>
                    <a:pt x="114" y="336"/>
                    <a:pt x="114" y="336"/>
                  </a:cubicBezTo>
                  <a:cubicBezTo>
                    <a:pt x="113" y="337"/>
                    <a:pt x="113" y="337"/>
                    <a:pt x="113" y="337"/>
                  </a:cubicBezTo>
                  <a:cubicBezTo>
                    <a:pt x="108" y="339"/>
                    <a:pt x="108" y="339"/>
                    <a:pt x="108" y="339"/>
                  </a:cubicBezTo>
                  <a:cubicBezTo>
                    <a:pt x="107" y="336"/>
                    <a:pt x="107" y="336"/>
                    <a:pt x="107" y="336"/>
                  </a:cubicBezTo>
                  <a:cubicBezTo>
                    <a:pt x="105" y="345"/>
                    <a:pt x="105" y="337"/>
                    <a:pt x="98" y="345"/>
                  </a:cubicBezTo>
                  <a:cubicBezTo>
                    <a:pt x="95" y="345"/>
                    <a:pt x="95" y="345"/>
                    <a:pt x="95" y="345"/>
                  </a:cubicBezTo>
                  <a:cubicBezTo>
                    <a:pt x="93" y="346"/>
                    <a:pt x="93" y="346"/>
                    <a:pt x="93" y="346"/>
                  </a:cubicBezTo>
                  <a:cubicBezTo>
                    <a:pt x="91" y="347"/>
                    <a:pt x="91" y="347"/>
                    <a:pt x="91" y="347"/>
                  </a:cubicBezTo>
                  <a:cubicBezTo>
                    <a:pt x="90" y="350"/>
                    <a:pt x="90" y="350"/>
                    <a:pt x="90" y="350"/>
                  </a:cubicBezTo>
                  <a:cubicBezTo>
                    <a:pt x="88" y="351"/>
                    <a:pt x="88" y="351"/>
                    <a:pt x="88" y="351"/>
                  </a:cubicBezTo>
                  <a:cubicBezTo>
                    <a:pt x="88" y="351"/>
                    <a:pt x="88" y="351"/>
                    <a:pt x="88" y="351"/>
                  </a:cubicBezTo>
                  <a:cubicBezTo>
                    <a:pt x="86" y="350"/>
                    <a:pt x="86" y="350"/>
                    <a:pt x="86" y="350"/>
                  </a:cubicBezTo>
                  <a:cubicBezTo>
                    <a:pt x="84" y="351"/>
                    <a:pt x="84" y="351"/>
                    <a:pt x="84" y="351"/>
                  </a:cubicBezTo>
                  <a:cubicBezTo>
                    <a:pt x="81" y="352"/>
                    <a:pt x="81" y="352"/>
                    <a:pt x="81" y="352"/>
                  </a:cubicBezTo>
                  <a:cubicBezTo>
                    <a:pt x="77" y="355"/>
                    <a:pt x="77" y="355"/>
                    <a:pt x="77" y="355"/>
                  </a:cubicBezTo>
                  <a:cubicBezTo>
                    <a:pt x="75" y="357"/>
                    <a:pt x="75" y="357"/>
                    <a:pt x="75" y="357"/>
                  </a:cubicBezTo>
                  <a:cubicBezTo>
                    <a:pt x="73" y="356"/>
                    <a:pt x="73" y="356"/>
                    <a:pt x="73" y="356"/>
                  </a:cubicBezTo>
                  <a:cubicBezTo>
                    <a:pt x="73" y="353"/>
                    <a:pt x="73" y="353"/>
                    <a:pt x="73" y="353"/>
                  </a:cubicBezTo>
                  <a:cubicBezTo>
                    <a:pt x="72" y="353"/>
                    <a:pt x="72" y="353"/>
                    <a:pt x="72" y="353"/>
                  </a:cubicBezTo>
                  <a:cubicBezTo>
                    <a:pt x="71" y="356"/>
                    <a:pt x="71" y="356"/>
                    <a:pt x="71" y="356"/>
                  </a:cubicBezTo>
                  <a:cubicBezTo>
                    <a:pt x="69" y="359"/>
                    <a:pt x="69" y="359"/>
                    <a:pt x="69" y="359"/>
                  </a:cubicBezTo>
                  <a:cubicBezTo>
                    <a:pt x="66" y="361"/>
                    <a:pt x="66" y="361"/>
                    <a:pt x="66" y="361"/>
                  </a:cubicBezTo>
                  <a:cubicBezTo>
                    <a:pt x="64" y="361"/>
                    <a:pt x="64" y="361"/>
                    <a:pt x="64" y="361"/>
                  </a:cubicBezTo>
                  <a:cubicBezTo>
                    <a:pt x="67" y="358"/>
                    <a:pt x="67" y="358"/>
                    <a:pt x="67" y="358"/>
                  </a:cubicBezTo>
                  <a:cubicBezTo>
                    <a:pt x="68" y="357"/>
                    <a:pt x="68" y="357"/>
                    <a:pt x="68" y="357"/>
                  </a:cubicBezTo>
                  <a:cubicBezTo>
                    <a:pt x="66" y="356"/>
                    <a:pt x="66" y="356"/>
                    <a:pt x="66" y="356"/>
                  </a:cubicBezTo>
                  <a:cubicBezTo>
                    <a:pt x="66" y="353"/>
                    <a:pt x="66" y="353"/>
                    <a:pt x="66" y="353"/>
                  </a:cubicBezTo>
                  <a:cubicBezTo>
                    <a:pt x="64" y="351"/>
                    <a:pt x="64" y="351"/>
                    <a:pt x="64" y="351"/>
                  </a:cubicBezTo>
                  <a:cubicBezTo>
                    <a:pt x="62" y="349"/>
                    <a:pt x="62" y="349"/>
                    <a:pt x="62" y="349"/>
                  </a:cubicBezTo>
                  <a:cubicBezTo>
                    <a:pt x="62" y="346"/>
                    <a:pt x="62" y="346"/>
                    <a:pt x="62" y="346"/>
                  </a:cubicBezTo>
                  <a:cubicBezTo>
                    <a:pt x="61" y="344"/>
                    <a:pt x="61" y="344"/>
                    <a:pt x="61" y="344"/>
                  </a:cubicBezTo>
                  <a:cubicBezTo>
                    <a:pt x="57" y="347"/>
                    <a:pt x="57" y="347"/>
                    <a:pt x="57" y="347"/>
                  </a:cubicBezTo>
                  <a:cubicBezTo>
                    <a:pt x="55" y="346"/>
                    <a:pt x="55" y="346"/>
                    <a:pt x="55" y="346"/>
                  </a:cubicBezTo>
                  <a:cubicBezTo>
                    <a:pt x="54" y="346"/>
                    <a:pt x="54" y="346"/>
                    <a:pt x="54" y="346"/>
                  </a:cubicBezTo>
                  <a:cubicBezTo>
                    <a:pt x="55" y="343"/>
                    <a:pt x="55" y="343"/>
                    <a:pt x="55" y="343"/>
                  </a:cubicBezTo>
                  <a:cubicBezTo>
                    <a:pt x="54" y="342"/>
                    <a:pt x="54" y="342"/>
                    <a:pt x="54" y="342"/>
                  </a:cubicBezTo>
                  <a:cubicBezTo>
                    <a:pt x="48" y="341"/>
                    <a:pt x="48" y="341"/>
                    <a:pt x="48" y="341"/>
                  </a:cubicBezTo>
                  <a:cubicBezTo>
                    <a:pt x="45" y="340"/>
                    <a:pt x="45" y="340"/>
                    <a:pt x="45" y="340"/>
                  </a:cubicBezTo>
                  <a:cubicBezTo>
                    <a:pt x="43" y="338"/>
                    <a:pt x="43" y="338"/>
                    <a:pt x="43" y="338"/>
                  </a:cubicBezTo>
                  <a:cubicBezTo>
                    <a:pt x="41" y="337"/>
                    <a:pt x="41" y="337"/>
                    <a:pt x="41" y="337"/>
                  </a:cubicBezTo>
                  <a:cubicBezTo>
                    <a:pt x="39" y="336"/>
                    <a:pt x="39" y="336"/>
                    <a:pt x="39" y="336"/>
                  </a:cubicBezTo>
                  <a:cubicBezTo>
                    <a:pt x="35" y="336"/>
                    <a:pt x="35" y="336"/>
                    <a:pt x="35" y="336"/>
                  </a:cubicBezTo>
                  <a:cubicBezTo>
                    <a:pt x="34" y="334"/>
                    <a:pt x="34" y="334"/>
                    <a:pt x="34" y="334"/>
                  </a:cubicBezTo>
                  <a:cubicBezTo>
                    <a:pt x="36" y="334"/>
                    <a:pt x="36" y="334"/>
                    <a:pt x="36" y="334"/>
                  </a:cubicBezTo>
                  <a:cubicBezTo>
                    <a:pt x="36" y="332"/>
                    <a:pt x="36" y="332"/>
                    <a:pt x="36" y="332"/>
                  </a:cubicBezTo>
                  <a:cubicBezTo>
                    <a:pt x="35" y="332"/>
                    <a:pt x="35" y="332"/>
                    <a:pt x="35" y="332"/>
                  </a:cubicBezTo>
                  <a:cubicBezTo>
                    <a:pt x="34" y="331"/>
                    <a:pt x="34" y="331"/>
                    <a:pt x="34" y="331"/>
                  </a:cubicBezTo>
                  <a:cubicBezTo>
                    <a:pt x="33" y="330"/>
                    <a:pt x="33" y="330"/>
                    <a:pt x="33" y="330"/>
                  </a:cubicBezTo>
                  <a:cubicBezTo>
                    <a:pt x="34" y="328"/>
                    <a:pt x="34" y="328"/>
                    <a:pt x="34" y="328"/>
                  </a:cubicBezTo>
                  <a:cubicBezTo>
                    <a:pt x="33" y="326"/>
                    <a:pt x="33" y="326"/>
                    <a:pt x="33" y="326"/>
                  </a:cubicBezTo>
                  <a:cubicBezTo>
                    <a:pt x="32" y="325"/>
                    <a:pt x="32" y="325"/>
                    <a:pt x="32" y="325"/>
                  </a:cubicBezTo>
                  <a:cubicBezTo>
                    <a:pt x="33" y="322"/>
                    <a:pt x="33" y="322"/>
                    <a:pt x="33" y="322"/>
                  </a:cubicBezTo>
                  <a:cubicBezTo>
                    <a:pt x="33" y="322"/>
                    <a:pt x="33" y="322"/>
                    <a:pt x="33" y="322"/>
                  </a:cubicBezTo>
                  <a:cubicBezTo>
                    <a:pt x="35" y="317"/>
                    <a:pt x="35" y="317"/>
                    <a:pt x="35" y="317"/>
                  </a:cubicBezTo>
                  <a:cubicBezTo>
                    <a:pt x="35" y="313"/>
                    <a:pt x="35" y="313"/>
                    <a:pt x="35" y="313"/>
                  </a:cubicBezTo>
                  <a:cubicBezTo>
                    <a:pt x="34" y="310"/>
                    <a:pt x="34" y="310"/>
                    <a:pt x="34" y="310"/>
                  </a:cubicBezTo>
                  <a:cubicBezTo>
                    <a:pt x="34" y="308"/>
                    <a:pt x="34" y="308"/>
                    <a:pt x="34" y="308"/>
                  </a:cubicBezTo>
                  <a:cubicBezTo>
                    <a:pt x="33" y="306"/>
                    <a:pt x="33" y="306"/>
                    <a:pt x="33" y="306"/>
                  </a:cubicBezTo>
                  <a:cubicBezTo>
                    <a:pt x="34" y="305"/>
                    <a:pt x="34" y="305"/>
                    <a:pt x="34" y="305"/>
                  </a:cubicBezTo>
                  <a:cubicBezTo>
                    <a:pt x="36" y="305"/>
                    <a:pt x="36" y="305"/>
                    <a:pt x="36" y="305"/>
                  </a:cubicBezTo>
                  <a:cubicBezTo>
                    <a:pt x="38" y="306"/>
                    <a:pt x="38" y="306"/>
                    <a:pt x="38" y="306"/>
                  </a:cubicBezTo>
                  <a:cubicBezTo>
                    <a:pt x="37" y="305"/>
                    <a:pt x="37" y="305"/>
                    <a:pt x="37" y="305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34" y="301"/>
                    <a:pt x="34" y="301"/>
                    <a:pt x="34" y="301"/>
                  </a:cubicBezTo>
                  <a:cubicBezTo>
                    <a:pt x="33" y="299"/>
                    <a:pt x="33" y="299"/>
                    <a:pt x="33" y="299"/>
                  </a:cubicBezTo>
                  <a:cubicBezTo>
                    <a:pt x="32" y="297"/>
                    <a:pt x="32" y="297"/>
                    <a:pt x="32" y="297"/>
                  </a:cubicBezTo>
                  <a:cubicBezTo>
                    <a:pt x="32" y="294"/>
                    <a:pt x="32" y="294"/>
                    <a:pt x="32" y="294"/>
                  </a:cubicBezTo>
                  <a:cubicBezTo>
                    <a:pt x="30" y="291"/>
                    <a:pt x="30" y="291"/>
                    <a:pt x="30" y="291"/>
                  </a:cubicBezTo>
                  <a:cubicBezTo>
                    <a:pt x="28" y="288"/>
                    <a:pt x="28" y="288"/>
                    <a:pt x="28" y="288"/>
                  </a:cubicBezTo>
                  <a:cubicBezTo>
                    <a:pt x="28" y="284"/>
                    <a:pt x="28" y="284"/>
                    <a:pt x="28" y="284"/>
                  </a:cubicBezTo>
                  <a:cubicBezTo>
                    <a:pt x="28" y="281"/>
                    <a:pt x="28" y="281"/>
                    <a:pt x="28" y="281"/>
                  </a:cubicBezTo>
                  <a:cubicBezTo>
                    <a:pt x="27" y="277"/>
                    <a:pt x="27" y="277"/>
                    <a:pt x="27" y="277"/>
                  </a:cubicBezTo>
                  <a:cubicBezTo>
                    <a:pt x="26" y="276"/>
                    <a:pt x="26" y="276"/>
                    <a:pt x="26" y="276"/>
                  </a:cubicBezTo>
                  <a:cubicBezTo>
                    <a:pt x="25" y="273"/>
                    <a:pt x="25" y="273"/>
                    <a:pt x="25" y="273"/>
                  </a:cubicBezTo>
                  <a:cubicBezTo>
                    <a:pt x="23" y="267"/>
                    <a:pt x="23" y="267"/>
                    <a:pt x="23" y="267"/>
                  </a:cubicBezTo>
                  <a:cubicBezTo>
                    <a:pt x="24" y="262"/>
                    <a:pt x="24" y="262"/>
                    <a:pt x="24" y="262"/>
                  </a:cubicBezTo>
                  <a:cubicBezTo>
                    <a:pt x="25" y="260"/>
                    <a:pt x="25" y="260"/>
                    <a:pt x="25" y="260"/>
                  </a:cubicBezTo>
                  <a:cubicBezTo>
                    <a:pt x="26" y="259"/>
                    <a:pt x="26" y="259"/>
                    <a:pt x="26" y="259"/>
                  </a:cubicBezTo>
                  <a:cubicBezTo>
                    <a:pt x="28" y="259"/>
                    <a:pt x="28" y="259"/>
                    <a:pt x="28" y="259"/>
                  </a:cubicBezTo>
                  <a:cubicBezTo>
                    <a:pt x="29" y="256"/>
                    <a:pt x="29" y="256"/>
                    <a:pt x="29" y="256"/>
                  </a:cubicBezTo>
                  <a:cubicBezTo>
                    <a:pt x="29" y="255"/>
                    <a:pt x="29" y="255"/>
                    <a:pt x="29" y="255"/>
                  </a:cubicBezTo>
                  <a:cubicBezTo>
                    <a:pt x="29" y="255"/>
                    <a:pt x="29" y="255"/>
                    <a:pt x="29" y="255"/>
                  </a:cubicBezTo>
                  <a:cubicBezTo>
                    <a:pt x="33" y="253"/>
                    <a:pt x="33" y="253"/>
                    <a:pt x="33" y="253"/>
                  </a:cubicBezTo>
                  <a:cubicBezTo>
                    <a:pt x="35" y="253"/>
                    <a:pt x="35" y="253"/>
                    <a:pt x="35" y="253"/>
                  </a:cubicBezTo>
                  <a:cubicBezTo>
                    <a:pt x="32" y="251"/>
                    <a:pt x="32" y="251"/>
                    <a:pt x="32" y="251"/>
                  </a:cubicBezTo>
                  <a:cubicBezTo>
                    <a:pt x="33" y="246"/>
                    <a:pt x="33" y="246"/>
                    <a:pt x="33" y="246"/>
                  </a:cubicBezTo>
                  <a:cubicBezTo>
                    <a:pt x="36" y="247"/>
                    <a:pt x="36" y="247"/>
                    <a:pt x="36" y="247"/>
                  </a:cubicBezTo>
                  <a:cubicBezTo>
                    <a:pt x="39" y="246"/>
                    <a:pt x="39" y="246"/>
                    <a:pt x="39" y="246"/>
                  </a:cubicBezTo>
                  <a:cubicBezTo>
                    <a:pt x="42" y="246"/>
                    <a:pt x="42" y="246"/>
                    <a:pt x="42" y="246"/>
                  </a:cubicBezTo>
                  <a:cubicBezTo>
                    <a:pt x="43" y="243"/>
                    <a:pt x="43" y="243"/>
                    <a:pt x="43" y="243"/>
                  </a:cubicBezTo>
                  <a:cubicBezTo>
                    <a:pt x="44" y="241"/>
                    <a:pt x="44" y="241"/>
                    <a:pt x="44" y="241"/>
                  </a:cubicBezTo>
                  <a:cubicBezTo>
                    <a:pt x="46" y="238"/>
                    <a:pt x="46" y="238"/>
                    <a:pt x="46" y="238"/>
                  </a:cubicBezTo>
                  <a:cubicBezTo>
                    <a:pt x="49" y="236"/>
                    <a:pt x="49" y="236"/>
                    <a:pt x="49" y="236"/>
                  </a:cubicBezTo>
                  <a:cubicBezTo>
                    <a:pt x="52" y="229"/>
                    <a:pt x="52" y="229"/>
                    <a:pt x="52" y="229"/>
                  </a:cubicBezTo>
                  <a:cubicBezTo>
                    <a:pt x="54" y="224"/>
                    <a:pt x="54" y="224"/>
                    <a:pt x="54" y="224"/>
                  </a:cubicBezTo>
                  <a:cubicBezTo>
                    <a:pt x="57" y="217"/>
                    <a:pt x="57" y="217"/>
                    <a:pt x="57" y="217"/>
                  </a:cubicBezTo>
                  <a:cubicBezTo>
                    <a:pt x="60" y="214"/>
                    <a:pt x="60" y="214"/>
                    <a:pt x="60" y="214"/>
                  </a:cubicBezTo>
                  <a:cubicBezTo>
                    <a:pt x="63" y="209"/>
                    <a:pt x="63" y="209"/>
                    <a:pt x="63" y="209"/>
                  </a:cubicBezTo>
                  <a:cubicBezTo>
                    <a:pt x="67" y="201"/>
                    <a:pt x="67" y="201"/>
                    <a:pt x="67" y="201"/>
                  </a:cubicBezTo>
                  <a:cubicBezTo>
                    <a:pt x="71" y="197"/>
                    <a:pt x="71" y="197"/>
                    <a:pt x="71" y="197"/>
                  </a:cubicBezTo>
                  <a:cubicBezTo>
                    <a:pt x="71" y="191"/>
                    <a:pt x="71" y="191"/>
                    <a:pt x="71" y="191"/>
                  </a:cubicBezTo>
                  <a:cubicBezTo>
                    <a:pt x="72" y="187"/>
                    <a:pt x="72" y="187"/>
                    <a:pt x="72" y="187"/>
                  </a:cubicBezTo>
                  <a:cubicBezTo>
                    <a:pt x="74" y="186"/>
                    <a:pt x="74" y="186"/>
                    <a:pt x="74" y="186"/>
                  </a:cubicBezTo>
                  <a:cubicBezTo>
                    <a:pt x="76" y="184"/>
                    <a:pt x="76" y="184"/>
                    <a:pt x="76" y="184"/>
                  </a:cubicBezTo>
                  <a:cubicBezTo>
                    <a:pt x="79" y="183"/>
                    <a:pt x="79" y="183"/>
                    <a:pt x="79" y="183"/>
                  </a:cubicBezTo>
                  <a:cubicBezTo>
                    <a:pt x="82" y="185"/>
                    <a:pt x="82" y="185"/>
                    <a:pt x="82" y="185"/>
                  </a:cubicBezTo>
                  <a:cubicBezTo>
                    <a:pt x="81" y="183"/>
                    <a:pt x="81" y="183"/>
                    <a:pt x="81" y="183"/>
                  </a:cubicBezTo>
                  <a:cubicBezTo>
                    <a:pt x="82" y="180"/>
                    <a:pt x="82" y="180"/>
                    <a:pt x="82" y="180"/>
                  </a:cubicBezTo>
                  <a:cubicBezTo>
                    <a:pt x="84" y="180"/>
                    <a:pt x="84" y="180"/>
                    <a:pt x="84" y="180"/>
                  </a:cubicBezTo>
                  <a:cubicBezTo>
                    <a:pt x="81" y="178"/>
                    <a:pt x="81" y="178"/>
                    <a:pt x="81" y="178"/>
                  </a:cubicBezTo>
                  <a:cubicBezTo>
                    <a:pt x="80" y="175"/>
                    <a:pt x="80" y="175"/>
                    <a:pt x="80" y="175"/>
                  </a:cubicBezTo>
                  <a:cubicBezTo>
                    <a:pt x="80" y="174"/>
                    <a:pt x="80" y="174"/>
                    <a:pt x="80" y="174"/>
                  </a:cubicBezTo>
                  <a:cubicBezTo>
                    <a:pt x="80" y="172"/>
                    <a:pt x="80" y="172"/>
                    <a:pt x="80" y="172"/>
                  </a:cubicBezTo>
                  <a:cubicBezTo>
                    <a:pt x="79" y="170"/>
                    <a:pt x="79" y="170"/>
                    <a:pt x="79" y="170"/>
                  </a:cubicBezTo>
                  <a:cubicBezTo>
                    <a:pt x="79" y="168"/>
                    <a:pt x="79" y="168"/>
                    <a:pt x="79" y="168"/>
                  </a:cubicBezTo>
                  <a:cubicBezTo>
                    <a:pt x="79" y="166"/>
                    <a:pt x="79" y="166"/>
                    <a:pt x="79" y="166"/>
                  </a:cubicBezTo>
                  <a:cubicBezTo>
                    <a:pt x="78" y="164"/>
                    <a:pt x="78" y="164"/>
                    <a:pt x="78" y="164"/>
                  </a:cubicBezTo>
                  <a:cubicBezTo>
                    <a:pt x="76" y="162"/>
                    <a:pt x="76" y="162"/>
                    <a:pt x="76" y="162"/>
                  </a:cubicBezTo>
                  <a:cubicBezTo>
                    <a:pt x="75" y="161"/>
                    <a:pt x="75" y="161"/>
                    <a:pt x="75" y="161"/>
                  </a:cubicBezTo>
                  <a:cubicBezTo>
                    <a:pt x="72" y="159"/>
                    <a:pt x="72" y="159"/>
                    <a:pt x="72" y="159"/>
                  </a:cubicBezTo>
                  <a:cubicBezTo>
                    <a:pt x="70" y="158"/>
                    <a:pt x="70" y="158"/>
                    <a:pt x="70" y="158"/>
                  </a:cubicBezTo>
                  <a:cubicBezTo>
                    <a:pt x="68" y="157"/>
                    <a:pt x="68" y="157"/>
                    <a:pt x="68" y="157"/>
                  </a:cubicBezTo>
                  <a:cubicBezTo>
                    <a:pt x="66" y="152"/>
                    <a:pt x="66" y="152"/>
                    <a:pt x="66" y="152"/>
                  </a:cubicBezTo>
                  <a:cubicBezTo>
                    <a:pt x="64" y="154"/>
                    <a:pt x="64" y="154"/>
                    <a:pt x="64" y="154"/>
                  </a:cubicBezTo>
                  <a:cubicBezTo>
                    <a:pt x="62" y="153"/>
                    <a:pt x="62" y="153"/>
                    <a:pt x="62" y="153"/>
                  </a:cubicBezTo>
                  <a:cubicBezTo>
                    <a:pt x="61" y="152"/>
                    <a:pt x="61" y="152"/>
                    <a:pt x="61" y="152"/>
                  </a:cubicBezTo>
                  <a:cubicBezTo>
                    <a:pt x="60" y="151"/>
                    <a:pt x="60" y="151"/>
                    <a:pt x="60" y="151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58" y="150"/>
                    <a:pt x="58" y="150"/>
                    <a:pt x="58" y="150"/>
                  </a:cubicBezTo>
                  <a:cubicBezTo>
                    <a:pt x="56" y="147"/>
                    <a:pt x="56" y="147"/>
                    <a:pt x="56" y="147"/>
                  </a:cubicBezTo>
                  <a:cubicBezTo>
                    <a:pt x="53" y="141"/>
                    <a:pt x="53" y="141"/>
                    <a:pt x="53" y="141"/>
                  </a:cubicBezTo>
                  <a:cubicBezTo>
                    <a:pt x="51" y="136"/>
                    <a:pt x="51" y="136"/>
                    <a:pt x="51" y="136"/>
                  </a:cubicBezTo>
                  <a:cubicBezTo>
                    <a:pt x="52" y="132"/>
                    <a:pt x="52" y="132"/>
                    <a:pt x="52" y="132"/>
                  </a:cubicBezTo>
                  <a:cubicBezTo>
                    <a:pt x="53" y="128"/>
                    <a:pt x="53" y="128"/>
                    <a:pt x="53" y="128"/>
                  </a:cubicBezTo>
                  <a:cubicBezTo>
                    <a:pt x="53" y="126"/>
                    <a:pt x="53" y="126"/>
                    <a:pt x="53" y="126"/>
                  </a:cubicBezTo>
                  <a:cubicBezTo>
                    <a:pt x="53" y="123"/>
                    <a:pt x="53" y="123"/>
                    <a:pt x="53" y="123"/>
                  </a:cubicBezTo>
                  <a:cubicBezTo>
                    <a:pt x="51" y="120"/>
                    <a:pt x="51" y="120"/>
                    <a:pt x="51" y="120"/>
                  </a:cubicBezTo>
                  <a:cubicBezTo>
                    <a:pt x="49" y="116"/>
                    <a:pt x="49" y="116"/>
                    <a:pt x="49" y="116"/>
                  </a:cubicBezTo>
                  <a:cubicBezTo>
                    <a:pt x="46" y="112"/>
                    <a:pt x="46" y="112"/>
                    <a:pt x="46" y="112"/>
                  </a:cubicBezTo>
                  <a:cubicBezTo>
                    <a:pt x="45" y="108"/>
                    <a:pt x="45" y="108"/>
                    <a:pt x="45" y="108"/>
                  </a:cubicBezTo>
                  <a:cubicBezTo>
                    <a:pt x="46" y="105"/>
                    <a:pt x="46" y="105"/>
                    <a:pt x="46" y="105"/>
                  </a:cubicBezTo>
                  <a:cubicBezTo>
                    <a:pt x="46" y="103"/>
                    <a:pt x="46" y="103"/>
                    <a:pt x="46" y="103"/>
                  </a:cubicBezTo>
                  <a:cubicBezTo>
                    <a:pt x="45" y="99"/>
                    <a:pt x="45" y="99"/>
                    <a:pt x="45" y="99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3" y="94"/>
                    <a:pt x="43" y="94"/>
                    <a:pt x="43" y="94"/>
                  </a:cubicBezTo>
                  <a:cubicBezTo>
                    <a:pt x="42" y="89"/>
                    <a:pt x="42" y="89"/>
                    <a:pt x="42" y="89"/>
                  </a:cubicBezTo>
                  <a:cubicBezTo>
                    <a:pt x="42" y="86"/>
                    <a:pt x="42" y="86"/>
                    <a:pt x="42" y="86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3" y="68"/>
                    <a:pt x="33" y="68"/>
                    <a:pt x="33" y="68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3" y="58"/>
                    <a:pt x="6" y="53"/>
                    <a:pt x="0" y="46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35" y="57"/>
                    <a:pt x="35" y="57"/>
                    <a:pt x="35" y="57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5" y="6"/>
                    <a:pt x="95" y="6"/>
                    <a:pt x="95" y="6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05" y="25"/>
                    <a:pt x="105" y="25"/>
                    <a:pt x="105" y="25"/>
                  </a:cubicBezTo>
                  <a:lnTo>
                    <a:pt x="108" y="3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49" name="Freeform 121"/>
            <p:cNvSpPr>
              <a:spLocks noChangeAspect="1"/>
            </p:cNvSpPr>
            <p:nvPr/>
          </p:nvSpPr>
          <p:spPr bwMode="auto">
            <a:xfrm>
              <a:off x="3990" y="2038"/>
              <a:ext cx="233" cy="446"/>
            </a:xfrm>
            <a:custGeom>
              <a:avLst/>
              <a:gdLst>
                <a:gd name="T0" fmla="*/ 1136 w 188"/>
                <a:gd name="T1" fmla="*/ 603 h 361"/>
                <a:gd name="T2" fmla="*/ 1358 w 188"/>
                <a:gd name="T3" fmla="*/ 907 h 361"/>
                <a:gd name="T4" fmla="*/ 1469 w 188"/>
                <a:gd name="T5" fmla="*/ 1305 h 361"/>
                <a:gd name="T6" fmla="*/ 1550 w 188"/>
                <a:gd name="T7" fmla="*/ 1711 h 361"/>
                <a:gd name="T8" fmla="*/ 1739 w 188"/>
                <a:gd name="T9" fmla="*/ 2050 h 361"/>
                <a:gd name="T10" fmla="*/ 1904 w 188"/>
                <a:gd name="T11" fmla="*/ 2313 h 361"/>
                <a:gd name="T12" fmla="*/ 1904 w 188"/>
                <a:gd name="T13" fmla="*/ 2704 h 361"/>
                <a:gd name="T14" fmla="*/ 1739 w 188"/>
                <a:gd name="T15" fmla="*/ 3026 h 361"/>
                <a:gd name="T16" fmla="*/ 1497 w 188"/>
                <a:gd name="T17" fmla="*/ 3338 h 361"/>
                <a:gd name="T18" fmla="*/ 1391 w 188"/>
                <a:gd name="T19" fmla="*/ 3338 h 361"/>
                <a:gd name="T20" fmla="*/ 1251 w 188"/>
                <a:gd name="T21" fmla="*/ 3415 h 361"/>
                <a:gd name="T22" fmla="*/ 1208 w 188"/>
                <a:gd name="T23" fmla="*/ 3438 h 361"/>
                <a:gd name="T24" fmla="*/ 1035 w 188"/>
                <a:gd name="T25" fmla="*/ 3531 h 361"/>
                <a:gd name="T26" fmla="*/ 956 w 188"/>
                <a:gd name="T27" fmla="*/ 3580 h 361"/>
                <a:gd name="T28" fmla="*/ 890 w 188"/>
                <a:gd name="T29" fmla="*/ 3595 h 361"/>
                <a:gd name="T30" fmla="*/ 771 w 188"/>
                <a:gd name="T31" fmla="*/ 3643 h 361"/>
                <a:gd name="T32" fmla="*/ 740 w 188"/>
                <a:gd name="T33" fmla="*/ 3682 h 361"/>
                <a:gd name="T34" fmla="*/ 718 w 188"/>
                <a:gd name="T35" fmla="*/ 3652 h 361"/>
                <a:gd name="T36" fmla="*/ 657 w 188"/>
                <a:gd name="T37" fmla="*/ 3566 h 361"/>
                <a:gd name="T38" fmla="*/ 579 w 188"/>
                <a:gd name="T39" fmla="*/ 3542 h 361"/>
                <a:gd name="T40" fmla="*/ 502 w 188"/>
                <a:gd name="T41" fmla="*/ 3485 h 361"/>
                <a:gd name="T42" fmla="*/ 405 w 188"/>
                <a:gd name="T43" fmla="*/ 3438 h 361"/>
                <a:gd name="T44" fmla="*/ 389 w 188"/>
                <a:gd name="T45" fmla="*/ 3396 h 361"/>
                <a:gd name="T46" fmla="*/ 354 w 188"/>
                <a:gd name="T47" fmla="*/ 3357 h 361"/>
                <a:gd name="T48" fmla="*/ 352 w 188"/>
                <a:gd name="T49" fmla="*/ 3301 h 361"/>
                <a:gd name="T50" fmla="*/ 354 w 188"/>
                <a:gd name="T51" fmla="*/ 3157 h 361"/>
                <a:gd name="T52" fmla="*/ 398 w 188"/>
                <a:gd name="T53" fmla="*/ 3131 h 361"/>
                <a:gd name="T54" fmla="*/ 352 w 188"/>
                <a:gd name="T55" fmla="*/ 3058 h 361"/>
                <a:gd name="T56" fmla="*/ 296 w 188"/>
                <a:gd name="T57" fmla="*/ 2949 h 361"/>
                <a:gd name="T58" fmla="*/ 278 w 188"/>
                <a:gd name="T59" fmla="*/ 2821 h 361"/>
                <a:gd name="T60" fmla="*/ 259 w 188"/>
                <a:gd name="T61" fmla="*/ 2656 h 361"/>
                <a:gd name="T62" fmla="*/ 314 w 188"/>
                <a:gd name="T63" fmla="*/ 2612 h 361"/>
                <a:gd name="T64" fmla="*/ 345 w 188"/>
                <a:gd name="T65" fmla="*/ 2566 h 361"/>
                <a:gd name="T66" fmla="*/ 439 w 188"/>
                <a:gd name="T67" fmla="*/ 2522 h 361"/>
                <a:gd name="T68" fmla="*/ 525 w 188"/>
                <a:gd name="T69" fmla="*/ 2420 h 361"/>
                <a:gd name="T70" fmla="*/ 635 w 188"/>
                <a:gd name="T71" fmla="*/ 2187 h 361"/>
                <a:gd name="T72" fmla="*/ 752 w 188"/>
                <a:gd name="T73" fmla="*/ 1959 h 361"/>
                <a:gd name="T74" fmla="*/ 835 w 188"/>
                <a:gd name="T75" fmla="*/ 1872 h 361"/>
                <a:gd name="T76" fmla="*/ 890 w 188"/>
                <a:gd name="T77" fmla="*/ 1842 h 361"/>
                <a:gd name="T78" fmla="*/ 845 w 188"/>
                <a:gd name="T79" fmla="*/ 1757 h 361"/>
                <a:gd name="T80" fmla="*/ 829 w 188"/>
                <a:gd name="T81" fmla="*/ 1681 h 361"/>
                <a:gd name="T82" fmla="*/ 746 w 188"/>
                <a:gd name="T83" fmla="*/ 1616 h 361"/>
                <a:gd name="T84" fmla="*/ 657 w 188"/>
                <a:gd name="T85" fmla="*/ 1568 h 361"/>
                <a:gd name="T86" fmla="*/ 611 w 188"/>
                <a:gd name="T87" fmla="*/ 1537 h 361"/>
                <a:gd name="T88" fmla="*/ 544 w 188"/>
                <a:gd name="T89" fmla="*/ 1344 h 361"/>
                <a:gd name="T90" fmla="*/ 540 w 188"/>
                <a:gd name="T91" fmla="*/ 1226 h 361"/>
                <a:gd name="T92" fmla="*/ 490 w 188"/>
                <a:gd name="T93" fmla="*/ 1082 h 361"/>
                <a:gd name="T94" fmla="*/ 455 w 188"/>
                <a:gd name="T95" fmla="*/ 964 h 361"/>
                <a:gd name="T96" fmla="*/ 439 w 188"/>
                <a:gd name="T97" fmla="*/ 831 h 361"/>
                <a:gd name="T98" fmla="*/ 296 w 188"/>
                <a:gd name="T99" fmla="*/ 663 h 361"/>
                <a:gd name="T100" fmla="*/ 88 w 188"/>
                <a:gd name="T101" fmla="*/ 377 h 361"/>
                <a:gd name="T102" fmla="*/ 284 w 188"/>
                <a:gd name="T103" fmla="*/ 562 h 361"/>
                <a:gd name="T104" fmla="*/ 525 w 188"/>
                <a:gd name="T105" fmla="*/ 528 h 361"/>
                <a:gd name="T106" fmla="*/ 674 w 188"/>
                <a:gd name="T107" fmla="*/ 305 h 361"/>
                <a:gd name="T108" fmla="*/ 807 w 188"/>
                <a:gd name="T109" fmla="*/ 75 h 361"/>
                <a:gd name="T110" fmla="*/ 1009 w 188"/>
                <a:gd name="T111" fmla="*/ 61 h 361"/>
                <a:gd name="T112" fmla="*/ 1112 w 188"/>
                <a:gd name="T113" fmla="*/ 257 h 36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8"/>
                <a:gd name="T172" fmla="*/ 0 h 361"/>
                <a:gd name="T173" fmla="*/ 188 w 188"/>
                <a:gd name="T174" fmla="*/ 361 h 36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8" h="361">
                  <a:moveTo>
                    <a:pt x="108" y="31"/>
                  </a:moveTo>
                  <a:cubicBezTo>
                    <a:pt x="103" y="37"/>
                    <a:pt x="103" y="37"/>
                    <a:pt x="103" y="37"/>
                  </a:cubicBezTo>
                  <a:cubicBezTo>
                    <a:pt x="103" y="47"/>
                    <a:pt x="103" y="47"/>
                    <a:pt x="103" y="47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15" y="62"/>
                    <a:pt x="115" y="62"/>
                    <a:pt x="115" y="62"/>
                  </a:cubicBezTo>
                  <a:cubicBezTo>
                    <a:pt x="122" y="67"/>
                    <a:pt x="122" y="67"/>
                    <a:pt x="122" y="67"/>
                  </a:cubicBezTo>
                  <a:cubicBezTo>
                    <a:pt x="128" y="74"/>
                    <a:pt x="128" y="74"/>
                    <a:pt x="128" y="74"/>
                  </a:cubicBezTo>
                  <a:cubicBezTo>
                    <a:pt x="128" y="88"/>
                    <a:pt x="128" y="88"/>
                    <a:pt x="128" y="88"/>
                  </a:cubicBezTo>
                  <a:cubicBezTo>
                    <a:pt x="125" y="100"/>
                    <a:pt x="125" y="100"/>
                    <a:pt x="125" y="100"/>
                  </a:cubicBezTo>
                  <a:cubicBezTo>
                    <a:pt x="129" y="113"/>
                    <a:pt x="129" y="113"/>
                    <a:pt x="129" y="113"/>
                  </a:cubicBezTo>
                  <a:cubicBezTo>
                    <a:pt x="134" y="121"/>
                    <a:pt x="134" y="121"/>
                    <a:pt x="134" y="121"/>
                  </a:cubicBezTo>
                  <a:cubicBezTo>
                    <a:pt x="139" y="127"/>
                    <a:pt x="139" y="127"/>
                    <a:pt x="139" y="127"/>
                  </a:cubicBezTo>
                  <a:cubicBezTo>
                    <a:pt x="143" y="135"/>
                    <a:pt x="143" y="135"/>
                    <a:pt x="143" y="135"/>
                  </a:cubicBezTo>
                  <a:cubicBezTo>
                    <a:pt x="143" y="147"/>
                    <a:pt x="143" y="147"/>
                    <a:pt x="143" y="147"/>
                  </a:cubicBezTo>
                  <a:cubicBezTo>
                    <a:pt x="144" y="157"/>
                    <a:pt x="144" y="157"/>
                    <a:pt x="144" y="157"/>
                  </a:cubicBezTo>
                  <a:cubicBezTo>
                    <a:pt x="146" y="167"/>
                    <a:pt x="146" y="167"/>
                    <a:pt x="146" y="167"/>
                  </a:cubicBezTo>
                  <a:cubicBezTo>
                    <a:pt x="151" y="173"/>
                    <a:pt x="151" y="173"/>
                    <a:pt x="151" y="173"/>
                  </a:cubicBezTo>
                  <a:cubicBezTo>
                    <a:pt x="155" y="182"/>
                    <a:pt x="155" y="182"/>
                    <a:pt x="155" y="182"/>
                  </a:cubicBezTo>
                  <a:cubicBezTo>
                    <a:pt x="163" y="190"/>
                    <a:pt x="163" y="190"/>
                    <a:pt x="163" y="190"/>
                  </a:cubicBezTo>
                  <a:cubicBezTo>
                    <a:pt x="164" y="200"/>
                    <a:pt x="164" y="200"/>
                    <a:pt x="164" y="200"/>
                  </a:cubicBezTo>
                  <a:cubicBezTo>
                    <a:pt x="162" y="209"/>
                    <a:pt x="162" y="209"/>
                    <a:pt x="162" y="209"/>
                  </a:cubicBezTo>
                  <a:cubicBezTo>
                    <a:pt x="168" y="217"/>
                    <a:pt x="168" y="217"/>
                    <a:pt x="168" y="217"/>
                  </a:cubicBezTo>
                  <a:cubicBezTo>
                    <a:pt x="175" y="220"/>
                    <a:pt x="175" y="220"/>
                    <a:pt x="175" y="220"/>
                  </a:cubicBezTo>
                  <a:cubicBezTo>
                    <a:pt x="180" y="226"/>
                    <a:pt x="180" y="226"/>
                    <a:pt x="180" y="226"/>
                  </a:cubicBezTo>
                  <a:cubicBezTo>
                    <a:pt x="185" y="228"/>
                    <a:pt x="185" y="228"/>
                    <a:pt x="185" y="228"/>
                  </a:cubicBezTo>
                  <a:cubicBezTo>
                    <a:pt x="188" y="239"/>
                    <a:pt x="188" y="239"/>
                    <a:pt x="188" y="239"/>
                  </a:cubicBezTo>
                  <a:cubicBezTo>
                    <a:pt x="185" y="251"/>
                    <a:pt x="185" y="251"/>
                    <a:pt x="185" y="251"/>
                  </a:cubicBezTo>
                  <a:cubicBezTo>
                    <a:pt x="180" y="265"/>
                    <a:pt x="180" y="265"/>
                    <a:pt x="180" y="265"/>
                  </a:cubicBezTo>
                  <a:cubicBezTo>
                    <a:pt x="176" y="273"/>
                    <a:pt x="176" y="273"/>
                    <a:pt x="176" y="273"/>
                  </a:cubicBezTo>
                  <a:cubicBezTo>
                    <a:pt x="172" y="280"/>
                    <a:pt x="172" y="280"/>
                    <a:pt x="172" y="280"/>
                  </a:cubicBezTo>
                  <a:cubicBezTo>
                    <a:pt x="168" y="289"/>
                    <a:pt x="168" y="289"/>
                    <a:pt x="168" y="289"/>
                  </a:cubicBezTo>
                  <a:cubicBezTo>
                    <a:pt x="164" y="296"/>
                    <a:pt x="164" y="296"/>
                    <a:pt x="164" y="296"/>
                  </a:cubicBezTo>
                  <a:cubicBezTo>
                    <a:pt x="152" y="314"/>
                    <a:pt x="152" y="314"/>
                    <a:pt x="152" y="314"/>
                  </a:cubicBezTo>
                  <a:cubicBezTo>
                    <a:pt x="147" y="321"/>
                    <a:pt x="147" y="321"/>
                    <a:pt x="147" y="321"/>
                  </a:cubicBezTo>
                  <a:cubicBezTo>
                    <a:pt x="142" y="324"/>
                    <a:pt x="142" y="324"/>
                    <a:pt x="142" y="324"/>
                  </a:cubicBezTo>
                  <a:cubicBezTo>
                    <a:pt x="141" y="326"/>
                    <a:pt x="141" y="326"/>
                    <a:pt x="141" y="326"/>
                  </a:cubicBezTo>
                  <a:cubicBezTo>
                    <a:pt x="140" y="327"/>
                    <a:pt x="140" y="327"/>
                    <a:pt x="140" y="327"/>
                  </a:cubicBezTo>
                  <a:cubicBezTo>
                    <a:pt x="138" y="327"/>
                    <a:pt x="138" y="327"/>
                    <a:pt x="138" y="327"/>
                  </a:cubicBezTo>
                  <a:cubicBezTo>
                    <a:pt x="134" y="327"/>
                    <a:pt x="134" y="327"/>
                    <a:pt x="134" y="327"/>
                  </a:cubicBezTo>
                  <a:cubicBezTo>
                    <a:pt x="131" y="326"/>
                    <a:pt x="131" y="326"/>
                    <a:pt x="131" y="326"/>
                  </a:cubicBezTo>
                  <a:cubicBezTo>
                    <a:pt x="128" y="329"/>
                    <a:pt x="128" y="329"/>
                    <a:pt x="128" y="329"/>
                  </a:cubicBezTo>
                  <a:cubicBezTo>
                    <a:pt x="125" y="331"/>
                    <a:pt x="125" y="331"/>
                    <a:pt x="125" y="331"/>
                  </a:cubicBezTo>
                  <a:cubicBezTo>
                    <a:pt x="120" y="332"/>
                    <a:pt x="120" y="332"/>
                    <a:pt x="120" y="332"/>
                  </a:cubicBezTo>
                  <a:cubicBezTo>
                    <a:pt x="118" y="334"/>
                    <a:pt x="118" y="334"/>
                    <a:pt x="118" y="334"/>
                  </a:cubicBezTo>
                  <a:cubicBezTo>
                    <a:pt x="116" y="334"/>
                    <a:pt x="116" y="334"/>
                    <a:pt x="116" y="334"/>
                  </a:cubicBezTo>
                  <a:cubicBezTo>
                    <a:pt x="113" y="334"/>
                    <a:pt x="113" y="334"/>
                    <a:pt x="113" y="334"/>
                  </a:cubicBezTo>
                  <a:cubicBezTo>
                    <a:pt x="113" y="333"/>
                    <a:pt x="113" y="333"/>
                    <a:pt x="113" y="333"/>
                  </a:cubicBezTo>
                  <a:cubicBezTo>
                    <a:pt x="114" y="336"/>
                    <a:pt x="114" y="336"/>
                    <a:pt x="114" y="336"/>
                  </a:cubicBezTo>
                  <a:cubicBezTo>
                    <a:pt x="113" y="337"/>
                    <a:pt x="113" y="337"/>
                    <a:pt x="113" y="337"/>
                  </a:cubicBezTo>
                  <a:cubicBezTo>
                    <a:pt x="108" y="339"/>
                    <a:pt x="108" y="339"/>
                    <a:pt x="108" y="339"/>
                  </a:cubicBezTo>
                  <a:cubicBezTo>
                    <a:pt x="107" y="336"/>
                    <a:pt x="107" y="336"/>
                    <a:pt x="107" y="336"/>
                  </a:cubicBezTo>
                  <a:cubicBezTo>
                    <a:pt x="105" y="345"/>
                    <a:pt x="105" y="337"/>
                    <a:pt x="98" y="345"/>
                  </a:cubicBezTo>
                  <a:cubicBezTo>
                    <a:pt x="95" y="345"/>
                    <a:pt x="95" y="345"/>
                    <a:pt x="95" y="345"/>
                  </a:cubicBezTo>
                  <a:cubicBezTo>
                    <a:pt x="93" y="346"/>
                    <a:pt x="93" y="346"/>
                    <a:pt x="93" y="346"/>
                  </a:cubicBezTo>
                  <a:cubicBezTo>
                    <a:pt x="91" y="347"/>
                    <a:pt x="91" y="347"/>
                    <a:pt x="91" y="347"/>
                  </a:cubicBezTo>
                  <a:cubicBezTo>
                    <a:pt x="90" y="350"/>
                    <a:pt x="90" y="350"/>
                    <a:pt x="90" y="350"/>
                  </a:cubicBezTo>
                  <a:cubicBezTo>
                    <a:pt x="88" y="351"/>
                    <a:pt x="88" y="351"/>
                    <a:pt x="88" y="351"/>
                  </a:cubicBezTo>
                  <a:cubicBezTo>
                    <a:pt x="88" y="351"/>
                    <a:pt x="88" y="351"/>
                    <a:pt x="88" y="351"/>
                  </a:cubicBezTo>
                  <a:cubicBezTo>
                    <a:pt x="86" y="350"/>
                    <a:pt x="86" y="350"/>
                    <a:pt x="86" y="350"/>
                  </a:cubicBezTo>
                  <a:cubicBezTo>
                    <a:pt x="84" y="351"/>
                    <a:pt x="84" y="351"/>
                    <a:pt x="84" y="351"/>
                  </a:cubicBezTo>
                  <a:cubicBezTo>
                    <a:pt x="81" y="352"/>
                    <a:pt x="81" y="352"/>
                    <a:pt x="81" y="352"/>
                  </a:cubicBezTo>
                  <a:cubicBezTo>
                    <a:pt x="77" y="355"/>
                    <a:pt x="77" y="355"/>
                    <a:pt x="77" y="355"/>
                  </a:cubicBezTo>
                  <a:cubicBezTo>
                    <a:pt x="75" y="357"/>
                    <a:pt x="75" y="357"/>
                    <a:pt x="75" y="357"/>
                  </a:cubicBezTo>
                  <a:cubicBezTo>
                    <a:pt x="73" y="356"/>
                    <a:pt x="73" y="356"/>
                    <a:pt x="73" y="356"/>
                  </a:cubicBezTo>
                  <a:cubicBezTo>
                    <a:pt x="73" y="353"/>
                    <a:pt x="73" y="353"/>
                    <a:pt x="73" y="353"/>
                  </a:cubicBezTo>
                  <a:cubicBezTo>
                    <a:pt x="72" y="353"/>
                    <a:pt x="72" y="353"/>
                    <a:pt x="72" y="353"/>
                  </a:cubicBezTo>
                  <a:cubicBezTo>
                    <a:pt x="71" y="356"/>
                    <a:pt x="71" y="356"/>
                    <a:pt x="71" y="356"/>
                  </a:cubicBezTo>
                  <a:cubicBezTo>
                    <a:pt x="69" y="359"/>
                    <a:pt x="69" y="359"/>
                    <a:pt x="69" y="359"/>
                  </a:cubicBezTo>
                  <a:cubicBezTo>
                    <a:pt x="66" y="361"/>
                    <a:pt x="66" y="361"/>
                    <a:pt x="66" y="361"/>
                  </a:cubicBezTo>
                  <a:cubicBezTo>
                    <a:pt x="64" y="361"/>
                    <a:pt x="64" y="361"/>
                    <a:pt x="64" y="361"/>
                  </a:cubicBezTo>
                  <a:cubicBezTo>
                    <a:pt x="67" y="358"/>
                    <a:pt x="67" y="358"/>
                    <a:pt x="67" y="358"/>
                  </a:cubicBezTo>
                  <a:cubicBezTo>
                    <a:pt x="68" y="357"/>
                    <a:pt x="68" y="357"/>
                    <a:pt x="68" y="357"/>
                  </a:cubicBezTo>
                  <a:cubicBezTo>
                    <a:pt x="66" y="356"/>
                    <a:pt x="66" y="356"/>
                    <a:pt x="66" y="356"/>
                  </a:cubicBezTo>
                  <a:cubicBezTo>
                    <a:pt x="66" y="353"/>
                    <a:pt x="66" y="353"/>
                    <a:pt x="66" y="353"/>
                  </a:cubicBezTo>
                  <a:cubicBezTo>
                    <a:pt x="64" y="351"/>
                    <a:pt x="64" y="351"/>
                    <a:pt x="64" y="351"/>
                  </a:cubicBezTo>
                  <a:cubicBezTo>
                    <a:pt x="62" y="349"/>
                    <a:pt x="62" y="349"/>
                    <a:pt x="62" y="349"/>
                  </a:cubicBezTo>
                  <a:cubicBezTo>
                    <a:pt x="62" y="346"/>
                    <a:pt x="62" y="346"/>
                    <a:pt x="62" y="346"/>
                  </a:cubicBezTo>
                  <a:cubicBezTo>
                    <a:pt x="61" y="344"/>
                    <a:pt x="61" y="344"/>
                    <a:pt x="61" y="344"/>
                  </a:cubicBezTo>
                  <a:cubicBezTo>
                    <a:pt x="57" y="347"/>
                    <a:pt x="57" y="347"/>
                    <a:pt x="57" y="347"/>
                  </a:cubicBezTo>
                  <a:cubicBezTo>
                    <a:pt x="55" y="346"/>
                    <a:pt x="55" y="346"/>
                    <a:pt x="55" y="346"/>
                  </a:cubicBezTo>
                  <a:cubicBezTo>
                    <a:pt x="54" y="346"/>
                    <a:pt x="54" y="346"/>
                    <a:pt x="54" y="346"/>
                  </a:cubicBezTo>
                  <a:cubicBezTo>
                    <a:pt x="55" y="343"/>
                    <a:pt x="55" y="343"/>
                    <a:pt x="55" y="343"/>
                  </a:cubicBezTo>
                  <a:cubicBezTo>
                    <a:pt x="54" y="342"/>
                    <a:pt x="54" y="342"/>
                    <a:pt x="54" y="342"/>
                  </a:cubicBezTo>
                  <a:cubicBezTo>
                    <a:pt x="48" y="341"/>
                    <a:pt x="48" y="341"/>
                    <a:pt x="48" y="341"/>
                  </a:cubicBezTo>
                  <a:cubicBezTo>
                    <a:pt x="45" y="340"/>
                    <a:pt x="45" y="340"/>
                    <a:pt x="45" y="340"/>
                  </a:cubicBezTo>
                  <a:cubicBezTo>
                    <a:pt x="43" y="338"/>
                    <a:pt x="43" y="338"/>
                    <a:pt x="43" y="338"/>
                  </a:cubicBezTo>
                  <a:cubicBezTo>
                    <a:pt x="41" y="337"/>
                    <a:pt x="41" y="337"/>
                    <a:pt x="41" y="337"/>
                  </a:cubicBezTo>
                  <a:cubicBezTo>
                    <a:pt x="39" y="336"/>
                    <a:pt x="39" y="336"/>
                    <a:pt x="39" y="336"/>
                  </a:cubicBezTo>
                  <a:cubicBezTo>
                    <a:pt x="35" y="336"/>
                    <a:pt x="35" y="336"/>
                    <a:pt x="35" y="336"/>
                  </a:cubicBezTo>
                  <a:cubicBezTo>
                    <a:pt x="34" y="334"/>
                    <a:pt x="34" y="334"/>
                    <a:pt x="34" y="334"/>
                  </a:cubicBezTo>
                  <a:cubicBezTo>
                    <a:pt x="36" y="334"/>
                    <a:pt x="36" y="334"/>
                    <a:pt x="36" y="334"/>
                  </a:cubicBezTo>
                  <a:cubicBezTo>
                    <a:pt x="36" y="332"/>
                    <a:pt x="36" y="332"/>
                    <a:pt x="36" y="332"/>
                  </a:cubicBezTo>
                  <a:cubicBezTo>
                    <a:pt x="35" y="332"/>
                    <a:pt x="35" y="332"/>
                    <a:pt x="35" y="332"/>
                  </a:cubicBezTo>
                  <a:cubicBezTo>
                    <a:pt x="34" y="331"/>
                    <a:pt x="34" y="331"/>
                    <a:pt x="34" y="331"/>
                  </a:cubicBezTo>
                  <a:cubicBezTo>
                    <a:pt x="33" y="330"/>
                    <a:pt x="33" y="330"/>
                    <a:pt x="33" y="330"/>
                  </a:cubicBezTo>
                  <a:cubicBezTo>
                    <a:pt x="34" y="328"/>
                    <a:pt x="34" y="328"/>
                    <a:pt x="34" y="328"/>
                  </a:cubicBezTo>
                  <a:cubicBezTo>
                    <a:pt x="33" y="326"/>
                    <a:pt x="33" y="326"/>
                    <a:pt x="33" y="326"/>
                  </a:cubicBezTo>
                  <a:cubicBezTo>
                    <a:pt x="32" y="325"/>
                    <a:pt x="32" y="325"/>
                    <a:pt x="32" y="325"/>
                  </a:cubicBezTo>
                  <a:cubicBezTo>
                    <a:pt x="33" y="322"/>
                    <a:pt x="33" y="322"/>
                    <a:pt x="33" y="322"/>
                  </a:cubicBezTo>
                  <a:cubicBezTo>
                    <a:pt x="33" y="322"/>
                    <a:pt x="33" y="322"/>
                    <a:pt x="33" y="322"/>
                  </a:cubicBezTo>
                  <a:cubicBezTo>
                    <a:pt x="35" y="317"/>
                    <a:pt x="35" y="317"/>
                    <a:pt x="35" y="317"/>
                  </a:cubicBezTo>
                  <a:cubicBezTo>
                    <a:pt x="35" y="313"/>
                    <a:pt x="35" y="313"/>
                    <a:pt x="35" y="313"/>
                  </a:cubicBezTo>
                  <a:cubicBezTo>
                    <a:pt x="34" y="310"/>
                    <a:pt x="34" y="310"/>
                    <a:pt x="34" y="310"/>
                  </a:cubicBezTo>
                  <a:cubicBezTo>
                    <a:pt x="34" y="308"/>
                    <a:pt x="34" y="308"/>
                    <a:pt x="34" y="308"/>
                  </a:cubicBezTo>
                  <a:cubicBezTo>
                    <a:pt x="33" y="306"/>
                    <a:pt x="33" y="306"/>
                    <a:pt x="33" y="306"/>
                  </a:cubicBezTo>
                  <a:cubicBezTo>
                    <a:pt x="34" y="305"/>
                    <a:pt x="34" y="305"/>
                    <a:pt x="34" y="305"/>
                  </a:cubicBezTo>
                  <a:cubicBezTo>
                    <a:pt x="36" y="305"/>
                    <a:pt x="36" y="305"/>
                    <a:pt x="36" y="305"/>
                  </a:cubicBezTo>
                  <a:cubicBezTo>
                    <a:pt x="38" y="306"/>
                    <a:pt x="38" y="306"/>
                    <a:pt x="38" y="306"/>
                  </a:cubicBezTo>
                  <a:cubicBezTo>
                    <a:pt x="37" y="305"/>
                    <a:pt x="37" y="305"/>
                    <a:pt x="37" y="305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34" y="301"/>
                    <a:pt x="34" y="301"/>
                    <a:pt x="34" y="301"/>
                  </a:cubicBezTo>
                  <a:cubicBezTo>
                    <a:pt x="33" y="299"/>
                    <a:pt x="33" y="299"/>
                    <a:pt x="33" y="299"/>
                  </a:cubicBezTo>
                  <a:cubicBezTo>
                    <a:pt x="32" y="297"/>
                    <a:pt x="32" y="297"/>
                    <a:pt x="32" y="297"/>
                  </a:cubicBezTo>
                  <a:cubicBezTo>
                    <a:pt x="32" y="294"/>
                    <a:pt x="32" y="294"/>
                    <a:pt x="32" y="294"/>
                  </a:cubicBezTo>
                  <a:cubicBezTo>
                    <a:pt x="30" y="291"/>
                    <a:pt x="30" y="291"/>
                    <a:pt x="30" y="291"/>
                  </a:cubicBezTo>
                  <a:cubicBezTo>
                    <a:pt x="28" y="288"/>
                    <a:pt x="28" y="288"/>
                    <a:pt x="28" y="288"/>
                  </a:cubicBezTo>
                  <a:cubicBezTo>
                    <a:pt x="28" y="284"/>
                    <a:pt x="28" y="284"/>
                    <a:pt x="28" y="284"/>
                  </a:cubicBezTo>
                  <a:cubicBezTo>
                    <a:pt x="28" y="281"/>
                    <a:pt x="28" y="281"/>
                    <a:pt x="28" y="281"/>
                  </a:cubicBezTo>
                  <a:cubicBezTo>
                    <a:pt x="27" y="277"/>
                    <a:pt x="27" y="277"/>
                    <a:pt x="27" y="277"/>
                  </a:cubicBezTo>
                  <a:cubicBezTo>
                    <a:pt x="26" y="276"/>
                    <a:pt x="26" y="276"/>
                    <a:pt x="26" y="276"/>
                  </a:cubicBezTo>
                  <a:cubicBezTo>
                    <a:pt x="25" y="273"/>
                    <a:pt x="25" y="273"/>
                    <a:pt x="25" y="273"/>
                  </a:cubicBezTo>
                  <a:cubicBezTo>
                    <a:pt x="23" y="267"/>
                    <a:pt x="23" y="267"/>
                    <a:pt x="23" y="267"/>
                  </a:cubicBezTo>
                  <a:cubicBezTo>
                    <a:pt x="24" y="262"/>
                    <a:pt x="24" y="262"/>
                    <a:pt x="24" y="262"/>
                  </a:cubicBezTo>
                  <a:cubicBezTo>
                    <a:pt x="25" y="260"/>
                    <a:pt x="25" y="260"/>
                    <a:pt x="25" y="260"/>
                  </a:cubicBezTo>
                  <a:cubicBezTo>
                    <a:pt x="26" y="259"/>
                    <a:pt x="26" y="259"/>
                    <a:pt x="26" y="259"/>
                  </a:cubicBezTo>
                  <a:cubicBezTo>
                    <a:pt x="28" y="259"/>
                    <a:pt x="28" y="259"/>
                    <a:pt x="28" y="259"/>
                  </a:cubicBezTo>
                  <a:cubicBezTo>
                    <a:pt x="29" y="256"/>
                    <a:pt x="29" y="256"/>
                    <a:pt x="29" y="256"/>
                  </a:cubicBezTo>
                  <a:cubicBezTo>
                    <a:pt x="29" y="255"/>
                    <a:pt x="29" y="255"/>
                    <a:pt x="29" y="255"/>
                  </a:cubicBezTo>
                  <a:cubicBezTo>
                    <a:pt x="29" y="255"/>
                    <a:pt x="29" y="255"/>
                    <a:pt x="29" y="255"/>
                  </a:cubicBezTo>
                  <a:cubicBezTo>
                    <a:pt x="33" y="253"/>
                    <a:pt x="33" y="253"/>
                    <a:pt x="33" y="253"/>
                  </a:cubicBezTo>
                  <a:cubicBezTo>
                    <a:pt x="35" y="253"/>
                    <a:pt x="35" y="253"/>
                    <a:pt x="35" y="253"/>
                  </a:cubicBezTo>
                  <a:cubicBezTo>
                    <a:pt x="32" y="251"/>
                    <a:pt x="32" y="251"/>
                    <a:pt x="32" y="251"/>
                  </a:cubicBezTo>
                  <a:cubicBezTo>
                    <a:pt x="33" y="246"/>
                    <a:pt x="33" y="246"/>
                    <a:pt x="33" y="246"/>
                  </a:cubicBezTo>
                  <a:cubicBezTo>
                    <a:pt x="36" y="247"/>
                    <a:pt x="36" y="247"/>
                    <a:pt x="36" y="247"/>
                  </a:cubicBezTo>
                  <a:cubicBezTo>
                    <a:pt x="39" y="246"/>
                    <a:pt x="39" y="246"/>
                    <a:pt x="39" y="246"/>
                  </a:cubicBezTo>
                  <a:cubicBezTo>
                    <a:pt x="42" y="246"/>
                    <a:pt x="42" y="246"/>
                    <a:pt x="42" y="246"/>
                  </a:cubicBezTo>
                  <a:cubicBezTo>
                    <a:pt x="43" y="243"/>
                    <a:pt x="43" y="243"/>
                    <a:pt x="43" y="243"/>
                  </a:cubicBezTo>
                  <a:cubicBezTo>
                    <a:pt x="44" y="241"/>
                    <a:pt x="44" y="241"/>
                    <a:pt x="44" y="241"/>
                  </a:cubicBezTo>
                  <a:cubicBezTo>
                    <a:pt x="46" y="238"/>
                    <a:pt x="46" y="238"/>
                    <a:pt x="46" y="238"/>
                  </a:cubicBezTo>
                  <a:cubicBezTo>
                    <a:pt x="49" y="236"/>
                    <a:pt x="49" y="236"/>
                    <a:pt x="49" y="236"/>
                  </a:cubicBezTo>
                  <a:cubicBezTo>
                    <a:pt x="52" y="229"/>
                    <a:pt x="52" y="229"/>
                    <a:pt x="52" y="229"/>
                  </a:cubicBezTo>
                  <a:cubicBezTo>
                    <a:pt x="54" y="224"/>
                    <a:pt x="54" y="224"/>
                    <a:pt x="54" y="224"/>
                  </a:cubicBezTo>
                  <a:cubicBezTo>
                    <a:pt x="57" y="217"/>
                    <a:pt x="57" y="217"/>
                    <a:pt x="57" y="217"/>
                  </a:cubicBezTo>
                  <a:cubicBezTo>
                    <a:pt x="60" y="214"/>
                    <a:pt x="60" y="214"/>
                    <a:pt x="60" y="214"/>
                  </a:cubicBezTo>
                  <a:cubicBezTo>
                    <a:pt x="63" y="209"/>
                    <a:pt x="63" y="209"/>
                    <a:pt x="63" y="209"/>
                  </a:cubicBezTo>
                  <a:cubicBezTo>
                    <a:pt x="67" y="201"/>
                    <a:pt x="67" y="201"/>
                    <a:pt x="67" y="201"/>
                  </a:cubicBezTo>
                  <a:cubicBezTo>
                    <a:pt x="71" y="197"/>
                    <a:pt x="71" y="197"/>
                    <a:pt x="71" y="197"/>
                  </a:cubicBezTo>
                  <a:cubicBezTo>
                    <a:pt x="71" y="191"/>
                    <a:pt x="71" y="191"/>
                    <a:pt x="71" y="191"/>
                  </a:cubicBezTo>
                  <a:cubicBezTo>
                    <a:pt x="72" y="187"/>
                    <a:pt x="72" y="187"/>
                    <a:pt x="72" y="187"/>
                  </a:cubicBezTo>
                  <a:cubicBezTo>
                    <a:pt x="74" y="186"/>
                    <a:pt x="74" y="186"/>
                    <a:pt x="74" y="186"/>
                  </a:cubicBezTo>
                  <a:cubicBezTo>
                    <a:pt x="76" y="184"/>
                    <a:pt x="76" y="184"/>
                    <a:pt x="76" y="184"/>
                  </a:cubicBezTo>
                  <a:cubicBezTo>
                    <a:pt x="79" y="183"/>
                    <a:pt x="79" y="183"/>
                    <a:pt x="79" y="183"/>
                  </a:cubicBezTo>
                  <a:cubicBezTo>
                    <a:pt x="82" y="185"/>
                    <a:pt x="82" y="185"/>
                    <a:pt x="82" y="185"/>
                  </a:cubicBezTo>
                  <a:cubicBezTo>
                    <a:pt x="81" y="183"/>
                    <a:pt x="81" y="183"/>
                    <a:pt x="81" y="183"/>
                  </a:cubicBezTo>
                  <a:cubicBezTo>
                    <a:pt x="82" y="180"/>
                    <a:pt x="82" y="180"/>
                    <a:pt x="82" y="180"/>
                  </a:cubicBezTo>
                  <a:cubicBezTo>
                    <a:pt x="84" y="180"/>
                    <a:pt x="84" y="180"/>
                    <a:pt x="84" y="180"/>
                  </a:cubicBezTo>
                  <a:cubicBezTo>
                    <a:pt x="81" y="178"/>
                    <a:pt x="81" y="178"/>
                    <a:pt x="81" y="178"/>
                  </a:cubicBezTo>
                  <a:cubicBezTo>
                    <a:pt x="80" y="175"/>
                    <a:pt x="80" y="175"/>
                    <a:pt x="80" y="175"/>
                  </a:cubicBezTo>
                  <a:cubicBezTo>
                    <a:pt x="80" y="174"/>
                    <a:pt x="80" y="174"/>
                    <a:pt x="80" y="174"/>
                  </a:cubicBezTo>
                  <a:cubicBezTo>
                    <a:pt x="80" y="172"/>
                    <a:pt x="80" y="172"/>
                    <a:pt x="80" y="172"/>
                  </a:cubicBezTo>
                  <a:cubicBezTo>
                    <a:pt x="79" y="170"/>
                    <a:pt x="79" y="170"/>
                    <a:pt x="79" y="170"/>
                  </a:cubicBezTo>
                  <a:cubicBezTo>
                    <a:pt x="79" y="168"/>
                    <a:pt x="79" y="168"/>
                    <a:pt x="79" y="168"/>
                  </a:cubicBezTo>
                  <a:cubicBezTo>
                    <a:pt x="79" y="166"/>
                    <a:pt x="79" y="166"/>
                    <a:pt x="79" y="166"/>
                  </a:cubicBezTo>
                  <a:cubicBezTo>
                    <a:pt x="78" y="164"/>
                    <a:pt x="78" y="164"/>
                    <a:pt x="78" y="164"/>
                  </a:cubicBezTo>
                  <a:cubicBezTo>
                    <a:pt x="76" y="162"/>
                    <a:pt x="76" y="162"/>
                    <a:pt x="76" y="162"/>
                  </a:cubicBezTo>
                  <a:cubicBezTo>
                    <a:pt x="75" y="161"/>
                    <a:pt x="75" y="161"/>
                    <a:pt x="75" y="161"/>
                  </a:cubicBezTo>
                  <a:cubicBezTo>
                    <a:pt x="72" y="159"/>
                    <a:pt x="72" y="159"/>
                    <a:pt x="72" y="159"/>
                  </a:cubicBezTo>
                  <a:cubicBezTo>
                    <a:pt x="70" y="158"/>
                    <a:pt x="70" y="158"/>
                    <a:pt x="70" y="158"/>
                  </a:cubicBezTo>
                  <a:cubicBezTo>
                    <a:pt x="68" y="157"/>
                    <a:pt x="68" y="157"/>
                    <a:pt x="68" y="157"/>
                  </a:cubicBezTo>
                  <a:cubicBezTo>
                    <a:pt x="66" y="152"/>
                    <a:pt x="66" y="152"/>
                    <a:pt x="66" y="152"/>
                  </a:cubicBezTo>
                  <a:cubicBezTo>
                    <a:pt x="64" y="154"/>
                    <a:pt x="64" y="154"/>
                    <a:pt x="64" y="154"/>
                  </a:cubicBezTo>
                  <a:cubicBezTo>
                    <a:pt x="62" y="153"/>
                    <a:pt x="62" y="153"/>
                    <a:pt x="62" y="153"/>
                  </a:cubicBezTo>
                  <a:cubicBezTo>
                    <a:pt x="61" y="152"/>
                    <a:pt x="61" y="152"/>
                    <a:pt x="61" y="152"/>
                  </a:cubicBezTo>
                  <a:cubicBezTo>
                    <a:pt x="60" y="151"/>
                    <a:pt x="60" y="151"/>
                    <a:pt x="60" y="151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58" y="150"/>
                    <a:pt x="58" y="150"/>
                    <a:pt x="58" y="150"/>
                  </a:cubicBezTo>
                  <a:cubicBezTo>
                    <a:pt x="56" y="147"/>
                    <a:pt x="56" y="147"/>
                    <a:pt x="56" y="147"/>
                  </a:cubicBezTo>
                  <a:cubicBezTo>
                    <a:pt x="53" y="141"/>
                    <a:pt x="53" y="141"/>
                    <a:pt x="53" y="141"/>
                  </a:cubicBezTo>
                  <a:cubicBezTo>
                    <a:pt x="51" y="136"/>
                    <a:pt x="51" y="136"/>
                    <a:pt x="51" y="136"/>
                  </a:cubicBezTo>
                  <a:cubicBezTo>
                    <a:pt x="52" y="132"/>
                    <a:pt x="52" y="132"/>
                    <a:pt x="52" y="132"/>
                  </a:cubicBezTo>
                  <a:cubicBezTo>
                    <a:pt x="53" y="128"/>
                    <a:pt x="53" y="128"/>
                    <a:pt x="53" y="128"/>
                  </a:cubicBezTo>
                  <a:cubicBezTo>
                    <a:pt x="53" y="126"/>
                    <a:pt x="53" y="126"/>
                    <a:pt x="53" y="126"/>
                  </a:cubicBezTo>
                  <a:cubicBezTo>
                    <a:pt x="53" y="123"/>
                    <a:pt x="53" y="123"/>
                    <a:pt x="53" y="123"/>
                  </a:cubicBezTo>
                  <a:cubicBezTo>
                    <a:pt x="51" y="120"/>
                    <a:pt x="51" y="120"/>
                    <a:pt x="51" y="120"/>
                  </a:cubicBezTo>
                  <a:cubicBezTo>
                    <a:pt x="49" y="116"/>
                    <a:pt x="49" y="116"/>
                    <a:pt x="49" y="116"/>
                  </a:cubicBezTo>
                  <a:cubicBezTo>
                    <a:pt x="46" y="112"/>
                    <a:pt x="46" y="112"/>
                    <a:pt x="46" y="112"/>
                  </a:cubicBezTo>
                  <a:cubicBezTo>
                    <a:pt x="45" y="108"/>
                    <a:pt x="45" y="108"/>
                    <a:pt x="45" y="108"/>
                  </a:cubicBezTo>
                  <a:cubicBezTo>
                    <a:pt x="46" y="105"/>
                    <a:pt x="46" y="105"/>
                    <a:pt x="46" y="105"/>
                  </a:cubicBezTo>
                  <a:cubicBezTo>
                    <a:pt x="46" y="103"/>
                    <a:pt x="46" y="103"/>
                    <a:pt x="46" y="103"/>
                  </a:cubicBezTo>
                  <a:cubicBezTo>
                    <a:pt x="45" y="99"/>
                    <a:pt x="45" y="99"/>
                    <a:pt x="45" y="99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3" y="94"/>
                    <a:pt x="43" y="94"/>
                    <a:pt x="43" y="94"/>
                  </a:cubicBezTo>
                  <a:cubicBezTo>
                    <a:pt x="42" y="89"/>
                    <a:pt x="42" y="89"/>
                    <a:pt x="42" y="89"/>
                  </a:cubicBezTo>
                  <a:cubicBezTo>
                    <a:pt x="42" y="86"/>
                    <a:pt x="42" y="86"/>
                    <a:pt x="42" y="86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3" y="68"/>
                    <a:pt x="33" y="68"/>
                    <a:pt x="33" y="68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3" y="58"/>
                    <a:pt x="6" y="53"/>
                    <a:pt x="0" y="46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35" y="57"/>
                    <a:pt x="35" y="57"/>
                    <a:pt x="35" y="57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5" y="6"/>
                    <a:pt x="95" y="6"/>
                    <a:pt x="95" y="6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05" y="25"/>
                    <a:pt x="105" y="25"/>
                    <a:pt x="105" y="25"/>
                  </a:cubicBezTo>
                  <a:lnTo>
                    <a:pt x="108" y="31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50" name="Freeform 122"/>
            <p:cNvSpPr>
              <a:spLocks noChangeAspect="1"/>
            </p:cNvSpPr>
            <p:nvPr/>
          </p:nvSpPr>
          <p:spPr bwMode="auto">
            <a:xfrm>
              <a:off x="3690" y="1996"/>
              <a:ext cx="456" cy="569"/>
            </a:xfrm>
            <a:custGeom>
              <a:avLst/>
              <a:gdLst>
                <a:gd name="T0" fmla="*/ 1 w 665"/>
                <a:gd name="T1" fmla="*/ 13 h 829"/>
                <a:gd name="T2" fmla="*/ 0 w 665"/>
                <a:gd name="T3" fmla="*/ 12 h 829"/>
                <a:gd name="T4" fmla="*/ 1 w 665"/>
                <a:gd name="T5" fmla="*/ 11 h 829"/>
                <a:gd name="T6" fmla="*/ 1 w 665"/>
                <a:gd name="T7" fmla="*/ 11 h 829"/>
                <a:gd name="T8" fmla="*/ 1 w 665"/>
                <a:gd name="T9" fmla="*/ 11 h 829"/>
                <a:gd name="T10" fmla="*/ 1 w 665"/>
                <a:gd name="T11" fmla="*/ 10 h 829"/>
                <a:gd name="T12" fmla="*/ 1 w 665"/>
                <a:gd name="T13" fmla="*/ 10 h 829"/>
                <a:gd name="T14" fmla="*/ 1 w 665"/>
                <a:gd name="T15" fmla="*/ 10 h 829"/>
                <a:gd name="T16" fmla="*/ 1 w 665"/>
                <a:gd name="T17" fmla="*/ 10 h 829"/>
                <a:gd name="T18" fmla="*/ 1 w 665"/>
                <a:gd name="T19" fmla="*/ 10 h 829"/>
                <a:gd name="T20" fmla="*/ 1 w 665"/>
                <a:gd name="T21" fmla="*/ 10 h 829"/>
                <a:gd name="T22" fmla="*/ 1 w 665"/>
                <a:gd name="T23" fmla="*/ 9 h 829"/>
                <a:gd name="T24" fmla="*/ 2 w 665"/>
                <a:gd name="T25" fmla="*/ 8 h 829"/>
                <a:gd name="T26" fmla="*/ 3 w 665"/>
                <a:gd name="T27" fmla="*/ 8 h 829"/>
                <a:gd name="T28" fmla="*/ 2 w 665"/>
                <a:gd name="T29" fmla="*/ 8 h 829"/>
                <a:gd name="T30" fmla="*/ 3 w 665"/>
                <a:gd name="T31" fmla="*/ 6 h 829"/>
                <a:gd name="T32" fmla="*/ 3 w 665"/>
                <a:gd name="T33" fmla="*/ 5 h 829"/>
                <a:gd name="T34" fmla="*/ 4 w 665"/>
                <a:gd name="T35" fmla="*/ 5 h 829"/>
                <a:gd name="T36" fmla="*/ 5 w 665"/>
                <a:gd name="T37" fmla="*/ 3 h 829"/>
                <a:gd name="T38" fmla="*/ 5 w 665"/>
                <a:gd name="T39" fmla="*/ 3 h 829"/>
                <a:gd name="T40" fmla="*/ 5 w 665"/>
                <a:gd name="T41" fmla="*/ 3 h 829"/>
                <a:gd name="T42" fmla="*/ 5 w 665"/>
                <a:gd name="T43" fmla="*/ 3 h 829"/>
                <a:gd name="T44" fmla="*/ 5 w 665"/>
                <a:gd name="T45" fmla="*/ 3 h 829"/>
                <a:gd name="T46" fmla="*/ 5 w 665"/>
                <a:gd name="T47" fmla="*/ 2 h 829"/>
                <a:gd name="T48" fmla="*/ 6 w 665"/>
                <a:gd name="T49" fmla="*/ 2 h 829"/>
                <a:gd name="T50" fmla="*/ 6 w 665"/>
                <a:gd name="T51" fmla="*/ 2 h 829"/>
                <a:gd name="T52" fmla="*/ 6 w 665"/>
                <a:gd name="T53" fmla="*/ 1 h 829"/>
                <a:gd name="T54" fmla="*/ 7 w 665"/>
                <a:gd name="T55" fmla="*/ 1 h 829"/>
                <a:gd name="T56" fmla="*/ 7 w 665"/>
                <a:gd name="T57" fmla="*/ 1 h 829"/>
                <a:gd name="T58" fmla="*/ 7 w 665"/>
                <a:gd name="T59" fmla="*/ 1 h 829"/>
                <a:gd name="T60" fmla="*/ 7 w 665"/>
                <a:gd name="T61" fmla="*/ 1 h 829"/>
                <a:gd name="T62" fmla="*/ 8 w 665"/>
                <a:gd name="T63" fmla="*/ 1 h 829"/>
                <a:gd name="T64" fmla="*/ 8 w 665"/>
                <a:gd name="T65" fmla="*/ 1 h 829"/>
                <a:gd name="T66" fmla="*/ 8 w 665"/>
                <a:gd name="T67" fmla="*/ 1 h 829"/>
                <a:gd name="T68" fmla="*/ 8 w 665"/>
                <a:gd name="T69" fmla="*/ 1 h 829"/>
                <a:gd name="T70" fmla="*/ 8 w 665"/>
                <a:gd name="T71" fmla="*/ 1 h 829"/>
                <a:gd name="T72" fmla="*/ 9 w 665"/>
                <a:gd name="T73" fmla="*/ 1 h 829"/>
                <a:gd name="T74" fmla="*/ 9 w 665"/>
                <a:gd name="T75" fmla="*/ 1 h 829"/>
                <a:gd name="T76" fmla="*/ 10 w 665"/>
                <a:gd name="T77" fmla="*/ 1 h 829"/>
                <a:gd name="T78" fmla="*/ 10 w 665"/>
                <a:gd name="T79" fmla="*/ 1 h 829"/>
                <a:gd name="T80" fmla="*/ 10 w 665"/>
                <a:gd name="T81" fmla="*/ 1 h 829"/>
                <a:gd name="T82" fmla="*/ 10 w 665"/>
                <a:gd name="T83" fmla="*/ 1 h 829"/>
                <a:gd name="T84" fmla="*/ 10 w 665"/>
                <a:gd name="T85" fmla="*/ 1 h 829"/>
                <a:gd name="T86" fmla="*/ 10 w 665"/>
                <a:gd name="T87" fmla="*/ 1 h 829"/>
                <a:gd name="T88" fmla="*/ 10 w 665"/>
                <a:gd name="T89" fmla="*/ 1 h 829"/>
                <a:gd name="T90" fmla="*/ 10 w 665"/>
                <a:gd name="T91" fmla="*/ 1 h 829"/>
                <a:gd name="T92" fmla="*/ 10 w 665"/>
                <a:gd name="T93" fmla="*/ 1 h 829"/>
                <a:gd name="T94" fmla="*/ 9 w 665"/>
                <a:gd name="T95" fmla="*/ 2 h 829"/>
                <a:gd name="T96" fmla="*/ 8 w 665"/>
                <a:gd name="T97" fmla="*/ 2 h 829"/>
                <a:gd name="T98" fmla="*/ 7 w 665"/>
                <a:gd name="T99" fmla="*/ 3 h 829"/>
                <a:gd name="T100" fmla="*/ 5 w 665"/>
                <a:gd name="T101" fmla="*/ 3 h 829"/>
                <a:gd name="T102" fmla="*/ 5 w 665"/>
                <a:gd name="T103" fmla="*/ 5 h 829"/>
                <a:gd name="T104" fmla="*/ 4 w 665"/>
                <a:gd name="T105" fmla="*/ 8 h 829"/>
                <a:gd name="T106" fmla="*/ 3 w 665"/>
                <a:gd name="T107" fmla="*/ 9 h 829"/>
                <a:gd name="T108" fmla="*/ 3 w 665"/>
                <a:gd name="T109" fmla="*/ 11 h 829"/>
                <a:gd name="T110" fmla="*/ 2 w 665"/>
                <a:gd name="T111" fmla="*/ 12 h 829"/>
                <a:gd name="T112" fmla="*/ 2 w 665"/>
                <a:gd name="T113" fmla="*/ 12 h 829"/>
                <a:gd name="T114" fmla="*/ 2 w 665"/>
                <a:gd name="T115" fmla="*/ 12 h 82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65"/>
                <a:gd name="T175" fmla="*/ 0 h 829"/>
                <a:gd name="T176" fmla="*/ 665 w 665"/>
                <a:gd name="T177" fmla="*/ 829 h 82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65" h="829">
                  <a:moveTo>
                    <a:pt x="157" y="761"/>
                  </a:moveTo>
                  <a:lnTo>
                    <a:pt x="153" y="771"/>
                  </a:lnTo>
                  <a:lnTo>
                    <a:pt x="141" y="773"/>
                  </a:lnTo>
                  <a:lnTo>
                    <a:pt x="114" y="799"/>
                  </a:lnTo>
                  <a:lnTo>
                    <a:pt x="96" y="817"/>
                  </a:lnTo>
                  <a:lnTo>
                    <a:pt x="67" y="829"/>
                  </a:lnTo>
                  <a:lnTo>
                    <a:pt x="40" y="822"/>
                  </a:lnTo>
                  <a:lnTo>
                    <a:pt x="14" y="802"/>
                  </a:lnTo>
                  <a:lnTo>
                    <a:pt x="2" y="779"/>
                  </a:lnTo>
                  <a:lnTo>
                    <a:pt x="9" y="761"/>
                  </a:lnTo>
                  <a:lnTo>
                    <a:pt x="18" y="761"/>
                  </a:lnTo>
                  <a:lnTo>
                    <a:pt x="29" y="741"/>
                  </a:lnTo>
                  <a:lnTo>
                    <a:pt x="25" y="735"/>
                  </a:lnTo>
                  <a:lnTo>
                    <a:pt x="14" y="739"/>
                  </a:lnTo>
                  <a:lnTo>
                    <a:pt x="2" y="739"/>
                  </a:lnTo>
                  <a:lnTo>
                    <a:pt x="0" y="728"/>
                  </a:lnTo>
                  <a:lnTo>
                    <a:pt x="16" y="719"/>
                  </a:lnTo>
                  <a:lnTo>
                    <a:pt x="18" y="707"/>
                  </a:lnTo>
                  <a:lnTo>
                    <a:pt x="31" y="694"/>
                  </a:lnTo>
                  <a:lnTo>
                    <a:pt x="38" y="692"/>
                  </a:lnTo>
                  <a:lnTo>
                    <a:pt x="34" y="687"/>
                  </a:lnTo>
                  <a:lnTo>
                    <a:pt x="47" y="674"/>
                  </a:lnTo>
                  <a:lnTo>
                    <a:pt x="50" y="676"/>
                  </a:lnTo>
                  <a:lnTo>
                    <a:pt x="50" y="681"/>
                  </a:lnTo>
                  <a:lnTo>
                    <a:pt x="52" y="678"/>
                  </a:lnTo>
                  <a:lnTo>
                    <a:pt x="52" y="672"/>
                  </a:lnTo>
                  <a:lnTo>
                    <a:pt x="63" y="669"/>
                  </a:lnTo>
                  <a:lnTo>
                    <a:pt x="58" y="667"/>
                  </a:lnTo>
                  <a:lnTo>
                    <a:pt x="50" y="669"/>
                  </a:lnTo>
                  <a:lnTo>
                    <a:pt x="49" y="663"/>
                  </a:lnTo>
                  <a:lnTo>
                    <a:pt x="43" y="667"/>
                  </a:lnTo>
                  <a:lnTo>
                    <a:pt x="29" y="685"/>
                  </a:lnTo>
                  <a:lnTo>
                    <a:pt x="23" y="687"/>
                  </a:lnTo>
                  <a:lnTo>
                    <a:pt x="23" y="694"/>
                  </a:lnTo>
                  <a:lnTo>
                    <a:pt x="18" y="699"/>
                  </a:lnTo>
                  <a:lnTo>
                    <a:pt x="13" y="703"/>
                  </a:lnTo>
                  <a:lnTo>
                    <a:pt x="9" y="698"/>
                  </a:lnTo>
                  <a:lnTo>
                    <a:pt x="14" y="694"/>
                  </a:lnTo>
                  <a:lnTo>
                    <a:pt x="20" y="694"/>
                  </a:lnTo>
                  <a:lnTo>
                    <a:pt x="16" y="685"/>
                  </a:lnTo>
                  <a:lnTo>
                    <a:pt x="16" y="681"/>
                  </a:lnTo>
                  <a:lnTo>
                    <a:pt x="13" y="685"/>
                  </a:lnTo>
                  <a:lnTo>
                    <a:pt x="9" y="687"/>
                  </a:lnTo>
                  <a:lnTo>
                    <a:pt x="5" y="680"/>
                  </a:lnTo>
                  <a:lnTo>
                    <a:pt x="5" y="674"/>
                  </a:lnTo>
                  <a:lnTo>
                    <a:pt x="14" y="669"/>
                  </a:lnTo>
                  <a:lnTo>
                    <a:pt x="13" y="667"/>
                  </a:lnTo>
                  <a:lnTo>
                    <a:pt x="25" y="656"/>
                  </a:lnTo>
                  <a:lnTo>
                    <a:pt x="20" y="656"/>
                  </a:lnTo>
                  <a:lnTo>
                    <a:pt x="11" y="662"/>
                  </a:lnTo>
                  <a:lnTo>
                    <a:pt x="9" y="660"/>
                  </a:lnTo>
                  <a:lnTo>
                    <a:pt x="4" y="649"/>
                  </a:lnTo>
                  <a:lnTo>
                    <a:pt x="13" y="631"/>
                  </a:lnTo>
                  <a:lnTo>
                    <a:pt x="22" y="635"/>
                  </a:lnTo>
                  <a:lnTo>
                    <a:pt x="27" y="631"/>
                  </a:lnTo>
                  <a:lnTo>
                    <a:pt x="58" y="635"/>
                  </a:lnTo>
                  <a:lnTo>
                    <a:pt x="63" y="644"/>
                  </a:lnTo>
                  <a:lnTo>
                    <a:pt x="63" y="649"/>
                  </a:lnTo>
                  <a:lnTo>
                    <a:pt x="68" y="645"/>
                  </a:lnTo>
                  <a:lnTo>
                    <a:pt x="70" y="645"/>
                  </a:lnTo>
                  <a:lnTo>
                    <a:pt x="68" y="642"/>
                  </a:lnTo>
                  <a:lnTo>
                    <a:pt x="68" y="636"/>
                  </a:lnTo>
                  <a:lnTo>
                    <a:pt x="88" y="627"/>
                  </a:lnTo>
                  <a:lnTo>
                    <a:pt x="85" y="626"/>
                  </a:lnTo>
                  <a:lnTo>
                    <a:pt x="78" y="629"/>
                  </a:lnTo>
                  <a:lnTo>
                    <a:pt x="81" y="620"/>
                  </a:lnTo>
                  <a:lnTo>
                    <a:pt x="87" y="611"/>
                  </a:lnTo>
                  <a:lnTo>
                    <a:pt x="85" y="609"/>
                  </a:lnTo>
                  <a:lnTo>
                    <a:pt x="78" y="613"/>
                  </a:lnTo>
                  <a:lnTo>
                    <a:pt x="74" y="626"/>
                  </a:lnTo>
                  <a:lnTo>
                    <a:pt x="68" y="631"/>
                  </a:lnTo>
                  <a:lnTo>
                    <a:pt x="65" y="629"/>
                  </a:lnTo>
                  <a:lnTo>
                    <a:pt x="56" y="629"/>
                  </a:lnTo>
                  <a:lnTo>
                    <a:pt x="52" y="627"/>
                  </a:lnTo>
                  <a:lnTo>
                    <a:pt x="56" y="620"/>
                  </a:lnTo>
                  <a:lnTo>
                    <a:pt x="54" y="615"/>
                  </a:lnTo>
                  <a:lnTo>
                    <a:pt x="47" y="629"/>
                  </a:lnTo>
                  <a:lnTo>
                    <a:pt x="36" y="624"/>
                  </a:lnTo>
                  <a:lnTo>
                    <a:pt x="20" y="629"/>
                  </a:lnTo>
                  <a:lnTo>
                    <a:pt x="11" y="626"/>
                  </a:lnTo>
                  <a:lnTo>
                    <a:pt x="9" y="617"/>
                  </a:lnTo>
                  <a:lnTo>
                    <a:pt x="18" y="604"/>
                  </a:lnTo>
                  <a:lnTo>
                    <a:pt x="11" y="591"/>
                  </a:lnTo>
                  <a:lnTo>
                    <a:pt x="27" y="582"/>
                  </a:lnTo>
                  <a:lnTo>
                    <a:pt x="32" y="586"/>
                  </a:lnTo>
                  <a:lnTo>
                    <a:pt x="49" y="586"/>
                  </a:lnTo>
                  <a:lnTo>
                    <a:pt x="54" y="584"/>
                  </a:lnTo>
                  <a:lnTo>
                    <a:pt x="54" y="582"/>
                  </a:lnTo>
                  <a:lnTo>
                    <a:pt x="43" y="582"/>
                  </a:lnTo>
                  <a:lnTo>
                    <a:pt x="41" y="580"/>
                  </a:lnTo>
                  <a:lnTo>
                    <a:pt x="47" y="579"/>
                  </a:lnTo>
                  <a:lnTo>
                    <a:pt x="36" y="580"/>
                  </a:lnTo>
                  <a:lnTo>
                    <a:pt x="22" y="579"/>
                  </a:lnTo>
                  <a:lnTo>
                    <a:pt x="20" y="577"/>
                  </a:lnTo>
                  <a:lnTo>
                    <a:pt x="23" y="564"/>
                  </a:lnTo>
                  <a:lnTo>
                    <a:pt x="47" y="566"/>
                  </a:lnTo>
                  <a:lnTo>
                    <a:pt x="67" y="537"/>
                  </a:lnTo>
                  <a:lnTo>
                    <a:pt x="88" y="544"/>
                  </a:lnTo>
                  <a:lnTo>
                    <a:pt x="92" y="539"/>
                  </a:lnTo>
                  <a:lnTo>
                    <a:pt x="78" y="526"/>
                  </a:lnTo>
                  <a:lnTo>
                    <a:pt x="85" y="519"/>
                  </a:lnTo>
                  <a:lnTo>
                    <a:pt x="99" y="512"/>
                  </a:lnTo>
                  <a:lnTo>
                    <a:pt x="142" y="490"/>
                  </a:lnTo>
                  <a:lnTo>
                    <a:pt x="160" y="483"/>
                  </a:lnTo>
                  <a:lnTo>
                    <a:pt x="166" y="494"/>
                  </a:lnTo>
                  <a:lnTo>
                    <a:pt x="166" y="499"/>
                  </a:lnTo>
                  <a:lnTo>
                    <a:pt x="173" y="499"/>
                  </a:lnTo>
                  <a:lnTo>
                    <a:pt x="173" y="494"/>
                  </a:lnTo>
                  <a:lnTo>
                    <a:pt x="178" y="494"/>
                  </a:lnTo>
                  <a:lnTo>
                    <a:pt x="187" y="492"/>
                  </a:lnTo>
                  <a:lnTo>
                    <a:pt x="189" y="490"/>
                  </a:lnTo>
                  <a:lnTo>
                    <a:pt x="186" y="487"/>
                  </a:lnTo>
                  <a:lnTo>
                    <a:pt x="196" y="478"/>
                  </a:lnTo>
                  <a:lnTo>
                    <a:pt x="200" y="478"/>
                  </a:lnTo>
                  <a:lnTo>
                    <a:pt x="209" y="472"/>
                  </a:lnTo>
                  <a:lnTo>
                    <a:pt x="207" y="471"/>
                  </a:lnTo>
                  <a:lnTo>
                    <a:pt x="193" y="478"/>
                  </a:lnTo>
                  <a:lnTo>
                    <a:pt x="173" y="490"/>
                  </a:lnTo>
                  <a:lnTo>
                    <a:pt x="168" y="483"/>
                  </a:lnTo>
                  <a:lnTo>
                    <a:pt x="169" y="474"/>
                  </a:lnTo>
                  <a:lnTo>
                    <a:pt x="164" y="478"/>
                  </a:lnTo>
                  <a:lnTo>
                    <a:pt x="162" y="471"/>
                  </a:lnTo>
                  <a:lnTo>
                    <a:pt x="198" y="427"/>
                  </a:lnTo>
                  <a:lnTo>
                    <a:pt x="205" y="433"/>
                  </a:lnTo>
                  <a:lnTo>
                    <a:pt x="213" y="427"/>
                  </a:lnTo>
                  <a:lnTo>
                    <a:pt x="211" y="416"/>
                  </a:lnTo>
                  <a:lnTo>
                    <a:pt x="213" y="407"/>
                  </a:lnTo>
                  <a:lnTo>
                    <a:pt x="229" y="391"/>
                  </a:lnTo>
                  <a:lnTo>
                    <a:pt x="236" y="395"/>
                  </a:lnTo>
                  <a:lnTo>
                    <a:pt x="240" y="391"/>
                  </a:lnTo>
                  <a:lnTo>
                    <a:pt x="232" y="384"/>
                  </a:lnTo>
                  <a:lnTo>
                    <a:pt x="240" y="370"/>
                  </a:lnTo>
                  <a:lnTo>
                    <a:pt x="247" y="379"/>
                  </a:lnTo>
                  <a:lnTo>
                    <a:pt x="247" y="375"/>
                  </a:lnTo>
                  <a:lnTo>
                    <a:pt x="241" y="362"/>
                  </a:lnTo>
                  <a:lnTo>
                    <a:pt x="250" y="346"/>
                  </a:lnTo>
                  <a:lnTo>
                    <a:pt x="259" y="348"/>
                  </a:lnTo>
                  <a:lnTo>
                    <a:pt x="258" y="339"/>
                  </a:lnTo>
                  <a:lnTo>
                    <a:pt x="245" y="344"/>
                  </a:lnTo>
                  <a:lnTo>
                    <a:pt x="245" y="343"/>
                  </a:lnTo>
                  <a:lnTo>
                    <a:pt x="258" y="330"/>
                  </a:lnTo>
                  <a:lnTo>
                    <a:pt x="259" y="325"/>
                  </a:lnTo>
                  <a:lnTo>
                    <a:pt x="267" y="325"/>
                  </a:lnTo>
                  <a:lnTo>
                    <a:pt x="268" y="321"/>
                  </a:lnTo>
                  <a:lnTo>
                    <a:pt x="261" y="317"/>
                  </a:lnTo>
                  <a:lnTo>
                    <a:pt x="267" y="298"/>
                  </a:lnTo>
                  <a:lnTo>
                    <a:pt x="279" y="280"/>
                  </a:lnTo>
                  <a:lnTo>
                    <a:pt x="287" y="280"/>
                  </a:lnTo>
                  <a:lnTo>
                    <a:pt x="296" y="269"/>
                  </a:lnTo>
                  <a:lnTo>
                    <a:pt x="292" y="262"/>
                  </a:lnTo>
                  <a:lnTo>
                    <a:pt x="305" y="243"/>
                  </a:lnTo>
                  <a:lnTo>
                    <a:pt x="308" y="243"/>
                  </a:lnTo>
                  <a:lnTo>
                    <a:pt x="310" y="249"/>
                  </a:lnTo>
                  <a:lnTo>
                    <a:pt x="319" y="251"/>
                  </a:lnTo>
                  <a:lnTo>
                    <a:pt x="328" y="243"/>
                  </a:lnTo>
                  <a:lnTo>
                    <a:pt x="319" y="245"/>
                  </a:lnTo>
                  <a:lnTo>
                    <a:pt x="315" y="243"/>
                  </a:lnTo>
                  <a:lnTo>
                    <a:pt x="314" y="242"/>
                  </a:lnTo>
                  <a:lnTo>
                    <a:pt x="319" y="242"/>
                  </a:lnTo>
                  <a:lnTo>
                    <a:pt x="321" y="236"/>
                  </a:lnTo>
                  <a:lnTo>
                    <a:pt x="319" y="224"/>
                  </a:lnTo>
                  <a:lnTo>
                    <a:pt x="324" y="218"/>
                  </a:lnTo>
                  <a:lnTo>
                    <a:pt x="324" y="213"/>
                  </a:lnTo>
                  <a:lnTo>
                    <a:pt x="328" y="213"/>
                  </a:lnTo>
                  <a:lnTo>
                    <a:pt x="330" y="207"/>
                  </a:lnTo>
                  <a:lnTo>
                    <a:pt x="333" y="206"/>
                  </a:lnTo>
                  <a:lnTo>
                    <a:pt x="335" y="222"/>
                  </a:lnTo>
                  <a:lnTo>
                    <a:pt x="339" y="222"/>
                  </a:lnTo>
                  <a:lnTo>
                    <a:pt x="339" y="216"/>
                  </a:lnTo>
                  <a:lnTo>
                    <a:pt x="342" y="218"/>
                  </a:lnTo>
                  <a:lnTo>
                    <a:pt x="339" y="207"/>
                  </a:lnTo>
                  <a:lnTo>
                    <a:pt x="342" y="207"/>
                  </a:lnTo>
                  <a:lnTo>
                    <a:pt x="342" y="204"/>
                  </a:lnTo>
                  <a:lnTo>
                    <a:pt x="339" y="197"/>
                  </a:lnTo>
                  <a:lnTo>
                    <a:pt x="339" y="195"/>
                  </a:lnTo>
                  <a:lnTo>
                    <a:pt x="346" y="189"/>
                  </a:lnTo>
                  <a:lnTo>
                    <a:pt x="351" y="191"/>
                  </a:lnTo>
                  <a:lnTo>
                    <a:pt x="351" y="193"/>
                  </a:lnTo>
                  <a:lnTo>
                    <a:pt x="362" y="197"/>
                  </a:lnTo>
                  <a:lnTo>
                    <a:pt x="366" y="188"/>
                  </a:lnTo>
                  <a:lnTo>
                    <a:pt x="369" y="188"/>
                  </a:lnTo>
                  <a:lnTo>
                    <a:pt x="368" y="184"/>
                  </a:lnTo>
                  <a:lnTo>
                    <a:pt x="362" y="188"/>
                  </a:lnTo>
                  <a:lnTo>
                    <a:pt x="355" y="182"/>
                  </a:lnTo>
                  <a:lnTo>
                    <a:pt x="350" y="188"/>
                  </a:lnTo>
                  <a:lnTo>
                    <a:pt x="344" y="184"/>
                  </a:lnTo>
                  <a:lnTo>
                    <a:pt x="350" y="177"/>
                  </a:lnTo>
                  <a:lnTo>
                    <a:pt x="368" y="171"/>
                  </a:lnTo>
                  <a:lnTo>
                    <a:pt x="364" y="168"/>
                  </a:lnTo>
                  <a:lnTo>
                    <a:pt x="366" y="168"/>
                  </a:lnTo>
                  <a:lnTo>
                    <a:pt x="371" y="170"/>
                  </a:lnTo>
                  <a:lnTo>
                    <a:pt x="369" y="162"/>
                  </a:lnTo>
                  <a:lnTo>
                    <a:pt x="368" y="161"/>
                  </a:lnTo>
                  <a:lnTo>
                    <a:pt x="368" y="157"/>
                  </a:lnTo>
                  <a:lnTo>
                    <a:pt x="368" y="150"/>
                  </a:lnTo>
                  <a:lnTo>
                    <a:pt x="375" y="144"/>
                  </a:lnTo>
                  <a:lnTo>
                    <a:pt x="380" y="141"/>
                  </a:lnTo>
                  <a:lnTo>
                    <a:pt x="378" y="134"/>
                  </a:lnTo>
                  <a:lnTo>
                    <a:pt x="382" y="123"/>
                  </a:lnTo>
                  <a:lnTo>
                    <a:pt x="384" y="126"/>
                  </a:lnTo>
                  <a:lnTo>
                    <a:pt x="384" y="134"/>
                  </a:lnTo>
                  <a:lnTo>
                    <a:pt x="387" y="132"/>
                  </a:lnTo>
                  <a:lnTo>
                    <a:pt x="393" y="137"/>
                  </a:lnTo>
                  <a:lnTo>
                    <a:pt x="396" y="132"/>
                  </a:lnTo>
                  <a:lnTo>
                    <a:pt x="391" y="126"/>
                  </a:lnTo>
                  <a:lnTo>
                    <a:pt x="387" y="121"/>
                  </a:lnTo>
                  <a:lnTo>
                    <a:pt x="393" y="119"/>
                  </a:lnTo>
                  <a:lnTo>
                    <a:pt x="400" y="130"/>
                  </a:lnTo>
                  <a:lnTo>
                    <a:pt x="405" y="132"/>
                  </a:lnTo>
                  <a:lnTo>
                    <a:pt x="409" y="137"/>
                  </a:lnTo>
                  <a:lnTo>
                    <a:pt x="411" y="137"/>
                  </a:lnTo>
                  <a:lnTo>
                    <a:pt x="411" y="134"/>
                  </a:lnTo>
                  <a:lnTo>
                    <a:pt x="409" y="130"/>
                  </a:lnTo>
                  <a:lnTo>
                    <a:pt x="405" y="128"/>
                  </a:lnTo>
                  <a:lnTo>
                    <a:pt x="400" y="123"/>
                  </a:lnTo>
                  <a:lnTo>
                    <a:pt x="398" y="112"/>
                  </a:lnTo>
                  <a:lnTo>
                    <a:pt x="402" y="105"/>
                  </a:lnTo>
                  <a:lnTo>
                    <a:pt x="413" y="103"/>
                  </a:lnTo>
                  <a:lnTo>
                    <a:pt x="413" y="123"/>
                  </a:lnTo>
                  <a:lnTo>
                    <a:pt x="414" y="125"/>
                  </a:lnTo>
                  <a:lnTo>
                    <a:pt x="416" y="107"/>
                  </a:lnTo>
                  <a:lnTo>
                    <a:pt x="422" y="96"/>
                  </a:lnTo>
                  <a:lnTo>
                    <a:pt x="427" y="94"/>
                  </a:lnTo>
                  <a:lnTo>
                    <a:pt x="429" y="101"/>
                  </a:lnTo>
                  <a:lnTo>
                    <a:pt x="429" y="117"/>
                  </a:lnTo>
                  <a:lnTo>
                    <a:pt x="427" y="126"/>
                  </a:lnTo>
                  <a:lnTo>
                    <a:pt x="425" y="130"/>
                  </a:lnTo>
                  <a:lnTo>
                    <a:pt x="427" y="126"/>
                  </a:lnTo>
                  <a:lnTo>
                    <a:pt x="431" y="117"/>
                  </a:lnTo>
                  <a:lnTo>
                    <a:pt x="436" y="112"/>
                  </a:lnTo>
                  <a:lnTo>
                    <a:pt x="434" y="103"/>
                  </a:lnTo>
                  <a:lnTo>
                    <a:pt x="436" y="103"/>
                  </a:lnTo>
                  <a:lnTo>
                    <a:pt x="440" y="94"/>
                  </a:lnTo>
                  <a:lnTo>
                    <a:pt x="443" y="92"/>
                  </a:lnTo>
                  <a:lnTo>
                    <a:pt x="443" y="99"/>
                  </a:lnTo>
                  <a:lnTo>
                    <a:pt x="445" y="98"/>
                  </a:lnTo>
                  <a:lnTo>
                    <a:pt x="447" y="98"/>
                  </a:lnTo>
                  <a:lnTo>
                    <a:pt x="449" y="92"/>
                  </a:lnTo>
                  <a:lnTo>
                    <a:pt x="450" y="92"/>
                  </a:lnTo>
                  <a:lnTo>
                    <a:pt x="449" y="85"/>
                  </a:lnTo>
                  <a:lnTo>
                    <a:pt x="450" y="87"/>
                  </a:lnTo>
                  <a:lnTo>
                    <a:pt x="463" y="101"/>
                  </a:lnTo>
                  <a:lnTo>
                    <a:pt x="467" y="103"/>
                  </a:lnTo>
                  <a:lnTo>
                    <a:pt x="463" y="94"/>
                  </a:lnTo>
                  <a:lnTo>
                    <a:pt x="463" y="80"/>
                  </a:lnTo>
                  <a:lnTo>
                    <a:pt x="461" y="81"/>
                  </a:lnTo>
                  <a:lnTo>
                    <a:pt x="454" y="78"/>
                  </a:lnTo>
                  <a:lnTo>
                    <a:pt x="452" y="67"/>
                  </a:lnTo>
                  <a:lnTo>
                    <a:pt x="459" y="76"/>
                  </a:lnTo>
                  <a:lnTo>
                    <a:pt x="458" y="70"/>
                  </a:lnTo>
                  <a:lnTo>
                    <a:pt x="459" y="67"/>
                  </a:lnTo>
                  <a:lnTo>
                    <a:pt x="461" y="69"/>
                  </a:lnTo>
                  <a:lnTo>
                    <a:pt x="465" y="67"/>
                  </a:lnTo>
                  <a:lnTo>
                    <a:pt x="465" y="70"/>
                  </a:lnTo>
                  <a:lnTo>
                    <a:pt x="467" y="70"/>
                  </a:lnTo>
                  <a:lnTo>
                    <a:pt x="468" y="76"/>
                  </a:lnTo>
                  <a:lnTo>
                    <a:pt x="474" y="76"/>
                  </a:lnTo>
                  <a:lnTo>
                    <a:pt x="472" y="70"/>
                  </a:lnTo>
                  <a:lnTo>
                    <a:pt x="481" y="70"/>
                  </a:lnTo>
                  <a:lnTo>
                    <a:pt x="485" y="72"/>
                  </a:lnTo>
                  <a:lnTo>
                    <a:pt x="483" y="76"/>
                  </a:lnTo>
                  <a:lnTo>
                    <a:pt x="488" y="78"/>
                  </a:lnTo>
                  <a:lnTo>
                    <a:pt x="487" y="80"/>
                  </a:lnTo>
                  <a:lnTo>
                    <a:pt x="488" y="85"/>
                  </a:lnTo>
                  <a:lnTo>
                    <a:pt x="492" y="83"/>
                  </a:lnTo>
                  <a:lnTo>
                    <a:pt x="492" y="74"/>
                  </a:lnTo>
                  <a:lnTo>
                    <a:pt x="490" y="70"/>
                  </a:lnTo>
                  <a:lnTo>
                    <a:pt x="501" y="52"/>
                  </a:lnTo>
                  <a:lnTo>
                    <a:pt x="512" y="51"/>
                  </a:lnTo>
                  <a:lnTo>
                    <a:pt x="510" y="45"/>
                  </a:lnTo>
                  <a:lnTo>
                    <a:pt x="515" y="38"/>
                  </a:lnTo>
                  <a:lnTo>
                    <a:pt x="512" y="33"/>
                  </a:lnTo>
                  <a:lnTo>
                    <a:pt x="510" y="29"/>
                  </a:lnTo>
                  <a:lnTo>
                    <a:pt x="515" y="29"/>
                  </a:lnTo>
                  <a:lnTo>
                    <a:pt x="514" y="20"/>
                  </a:lnTo>
                  <a:lnTo>
                    <a:pt x="517" y="20"/>
                  </a:lnTo>
                  <a:lnTo>
                    <a:pt x="517" y="22"/>
                  </a:lnTo>
                  <a:lnTo>
                    <a:pt x="521" y="16"/>
                  </a:lnTo>
                  <a:lnTo>
                    <a:pt x="523" y="20"/>
                  </a:lnTo>
                  <a:lnTo>
                    <a:pt x="526" y="22"/>
                  </a:lnTo>
                  <a:lnTo>
                    <a:pt x="528" y="27"/>
                  </a:lnTo>
                  <a:lnTo>
                    <a:pt x="532" y="25"/>
                  </a:lnTo>
                  <a:lnTo>
                    <a:pt x="537" y="22"/>
                  </a:lnTo>
                  <a:lnTo>
                    <a:pt x="541" y="22"/>
                  </a:lnTo>
                  <a:lnTo>
                    <a:pt x="532" y="42"/>
                  </a:lnTo>
                  <a:lnTo>
                    <a:pt x="532" y="60"/>
                  </a:lnTo>
                  <a:lnTo>
                    <a:pt x="530" y="61"/>
                  </a:lnTo>
                  <a:lnTo>
                    <a:pt x="528" y="65"/>
                  </a:lnTo>
                  <a:lnTo>
                    <a:pt x="530" y="74"/>
                  </a:lnTo>
                  <a:lnTo>
                    <a:pt x="532" y="72"/>
                  </a:lnTo>
                  <a:lnTo>
                    <a:pt x="537" y="61"/>
                  </a:lnTo>
                  <a:lnTo>
                    <a:pt x="541" y="43"/>
                  </a:lnTo>
                  <a:lnTo>
                    <a:pt x="551" y="22"/>
                  </a:lnTo>
                  <a:lnTo>
                    <a:pt x="553" y="16"/>
                  </a:lnTo>
                  <a:lnTo>
                    <a:pt x="557" y="15"/>
                  </a:lnTo>
                  <a:lnTo>
                    <a:pt x="560" y="27"/>
                  </a:lnTo>
                  <a:lnTo>
                    <a:pt x="557" y="31"/>
                  </a:lnTo>
                  <a:lnTo>
                    <a:pt x="560" y="34"/>
                  </a:lnTo>
                  <a:lnTo>
                    <a:pt x="560" y="49"/>
                  </a:lnTo>
                  <a:lnTo>
                    <a:pt x="566" y="42"/>
                  </a:lnTo>
                  <a:lnTo>
                    <a:pt x="571" y="42"/>
                  </a:lnTo>
                  <a:lnTo>
                    <a:pt x="569" y="34"/>
                  </a:lnTo>
                  <a:lnTo>
                    <a:pt x="569" y="31"/>
                  </a:lnTo>
                  <a:lnTo>
                    <a:pt x="573" y="31"/>
                  </a:lnTo>
                  <a:lnTo>
                    <a:pt x="571" y="27"/>
                  </a:lnTo>
                  <a:lnTo>
                    <a:pt x="575" y="15"/>
                  </a:lnTo>
                  <a:lnTo>
                    <a:pt x="577" y="0"/>
                  </a:lnTo>
                  <a:lnTo>
                    <a:pt x="580" y="4"/>
                  </a:lnTo>
                  <a:lnTo>
                    <a:pt x="586" y="0"/>
                  </a:lnTo>
                  <a:lnTo>
                    <a:pt x="591" y="2"/>
                  </a:lnTo>
                  <a:lnTo>
                    <a:pt x="591" y="6"/>
                  </a:lnTo>
                  <a:lnTo>
                    <a:pt x="595" y="4"/>
                  </a:lnTo>
                  <a:lnTo>
                    <a:pt x="596" y="11"/>
                  </a:lnTo>
                  <a:lnTo>
                    <a:pt x="595" y="16"/>
                  </a:lnTo>
                  <a:lnTo>
                    <a:pt x="587" y="16"/>
                  </a:lnTo>
                  <a:lnTo>
                    <a:pt x="586" y="20"/>
                  </a:lnTo>
                  <a:lnTo>
                    <a:pt x="589" y="24"/>
                  </a:lnTo>
                  <a:lnTo>
                    <a:pt x="584" y="29"/>
                  </a:lnTo>
                  <a:lnTo>
                    <a:pt x="587" y="27"/>
                  </a:lnTo>
                  <a:lnTo>
                    <a:pt x="593" y="24"/>
                  </a:lnTo>
                  <a:lnTo>
                    <a:pt x="596" y="25"/>
                  </a:lnTo>
                  <a:lnTo>
                    <a:pt x="589" y="36"/>
                  </a:lnTo>
                  <a:lnTo>
                    <a:pt x="591" y="38"/>
                  </a:lnTo>
                  <a:lnTo>
                    <a:pt x="595" y="36"/>
                  </a:lnTo>
                  <a:lnTo>
                    <a:pt x="598" y="38"/>
                  </a:lnTo>
                  <a:lnTo>
                    <a:pt x="604" y="34"/>
                  </a:lnTo>
                  <a:lnTo>
                    <a:pt x="600" y="18"/>
                  </a:lnTo>
                  <a:lnTo>
                    <a:pt x="602" y="11"/>
                  </a:lnTo>
                  <a:lnTo>
                    <a:pt x="611" y="9"/>
                  </a:lnTo>
                  <a:lnTo>
                    <a:pt x="614" y="11"/>
                  </a:lnTo>
                  <a:lnTo>
                    <a:pt x="616" y="18"/>
                  </a:lnTo>
                  <a:lnTo>
                    <a:pt x="623" y="15"/>
                  </a:lnTo>
                  <a:lnTo>
                    <a:pt x="625" y="18"/>
                  </a:lnTo>
                  <a:lnTo>
                    <a:pt x="629" y="18"/>
                  </a:lnTo>
                  <a:lnTo>
                    <a:pt x="631" y="13"/>
                  </a:lnTo>
                  <a:lnTo>
                    <a:pt x="640" y="18"/>
                  </a:lnTo>
                  <a:lnTo>
                    <a:pt x="636" y="22"/>
                  </a:lnTo>
                  <a:lnTo>
                    <a:pt x="640" y="22"/>
                  </a:lnTo>
                  <a:lnTo>
                    <a:pt x="647" y="22"/>
                  </a:lnTo>
                  <a:lnTo>
                    <a:pt x="650" y="25"/>
                  </a:lnTo>
                  <a:lnTo>
                    <a:pt x="656" y="27"/>
                  </a:lnTo>
                  <a:lnTo>
                    <a:pt x="658" y="31"/>
                  </a:lnTo>
                  <a:lnTo>
                    <a:pt x="650" y="38"/>
                  </a:lnTo>
                  <a:lnTo>
                    <a:pt x="643" y="47"/>
                  </a:lnTo>
                  <a:lnTo>
                    <a:pt x="640" y="52"/>
                  </a:lnTo>
                  <a:lnTo>
                    <a:pt x="609" y="52"/>
                  </a:lnTo>
                  <a:lnTo>
                    <a:pt x="609" y="54"/>
                  </a:lnTo>
                  <a:lnTo>
                    <a:pt x="611" y="56"/>
                  </a:lnTo>
                  <a:lnTo>
                    <a:pt x="620" y="58"/>
                  </a:lnTo>
                  <a:lnTo>
                    <a:pt x="631" y="63"/>
                  </a:lnTo>
                  <a:lnTo>
                    <a:pt x="629" y="65"/>
                  </a:lnTo>
                  <a:lnTo>
                    <a:pt x="638" y="63"/>
                  </a:lnTo>
                  <a:lnTo>
                    <a:pt x="641" y="65"/>
                  </a:lnTo>
                  <a:lnTo>
                    <a:pt x="641" y="70"/>
                  </a:lnTo>
                  <a:lnTo>
                    <a:pt x="636" y="74"/>
                  </a:lnTo>
                  <a:lnTo>
                    <a:pt x="636" y="80"/>
                  </a:lnTo>
                  <a:lnTo>
                    <a:pt x="640" y="76"/>
                  </a:lnTo>
                  <a:lnTo>
                    <a:pt x="645" y="76"/>
                  </a:lnTo>
                  <a:lnTo>
                    <a:pt x="645" y="72"/>
                  </a:lnTo>
                  <a:lnTo>
                    <a:pt x="649" y="74"/>
                  </a:lnTo>
                  <a:lnTo>
                    <a:pt x="652" y="74"/>
                  </a:lnTo>
                  <a:lnTo>
                    <a:pt x="654" y="67"/>
                  </a:lnTo>
                  <a:lnTo>
                    <a:pt x="663" y="67"/>
                  </a:lnTo>
                  <a:lnTo>
                    <a:pt x="665" y="67"/>
                  </a:lnTo>
                  <a:lnTo>
                    <a:pt x="663" y="81"/>
                  </a:lnTo>
                  <a:lnTo>
                    <a:pt x="656" y="81"/>
                  </a:lnTo>
                  <a:lnTo>
                    <a:pt x="649" y="81"/>
                  </a:lnTo>
                  <a:lnTo>
                    <a:pt x="647" y="94"/>
                  </a:lnTo>
                  <a:lnTo>
                    <a:pt x="636" y="105"/>
                  </a:lnTo>
                  <a:lnTo>
                    <a:pt x="632" y="117"/>
                  </a:lnTo>
                  <a:lnTo>
                    <a:pt x="627" y="107"/>
                  </a:lnTo>
                  <a:lnTo>
                    <a:pt x="632" y="96"/>
                  </a:lnTo>
                  <a:lnTo>
                    <a:pt x="625" y="78"/>
                  </a:lnTo>
                  <a:lnTo>
                    <a:pt x="618" y="74"/>
                  </a:lnTo>
                  <a:lnTo>
                    <a:pt x="609" y="72"/>
                  </a:lnTo>
                  <a:lnTo>
                    <a:pt x="600" y="61"/>
                  </a:lnTo>
                  <a:lnTo>
                    <a:pt x="591" y="61"/>
                  </a:lnTo>
                  <a:lnTo>
                    <a:pt x="582" y="69"/>
                  </a:lnTo>
                  <a:lnTo>
                    <a:pt x="575" y="74"/>
                  </a:lnTo>
                  <a:lnTo>
                    <a:pt x="569" y="76"/>
                  </a:lnTo>
                  <a:lnTo>
                    <a:pt x="559" y="81"/>
                  </a:lnTo>
                  <a:lnTo>
                    <a:pt x="553" y="92"/>
                  </a:lnTo>
                  <a:lnTo>
                    <a:pt x="553" y="116"/>
                  </a:lnTo>
                  <a:lnTo>
                    <a:pt x="557" y="135"/>
                  </a:lnTo>
                  <a:lnTo>
                    <a:pt x="546" y="144"/>
                  </a:lnTo>
                  <a:lnTo>
                    <a:pt x="539" y="155"/>
                  </a:lnTo>
                  <a:lnTo>
                    <a:pt x="526" y="155"/>
                  </a:lnTo>
                  <a:lnTo>
                    <a:pt x="517" y="150"/>
                  </a:lnTo>
                  <a:lnTo>
                    <a:pt x="508" y="161"/>
                  </a:lnTo>
                  <a:lnTo>
                    <a:pt x="501" y="164"/>
                  </a:lnTo>
                  <a:lnTo>
                    <a:pt x="487" y="161"/>
                  </a:lnTo>
                  <a:lnTo>
                    <a:pt x="479" y="157"/>
                  </a:lnTo>
                  <a:lnTo>
                    <a:pt x="472" y="144"/>
                  </a:lnTo>
                  <a:lnTo>
                    <a:pt x="463" y="134"/>
                  </a:lnTo>
                  <a:lnTo>
                    <a:pt x="452" y="128"/>
                  </a:lnTo>
                  <a:lnTo>
                    <a:pt x="445" y="143"/>
                  </a:lnTo>
                  <a:lnTo>
                    <a:pt x="438" y="144"/>
                  </a:lnTo>
                  <a:lnTo>
                    <a:pt x="431" y="146"/>
                  </a:lnTo>
                  <a:lnTo>
                    <a:pt x="427" y="164"/>
                  </a:lnTo>
                  <a:lnTo>
                    <a:pt x="429" y="182"/>
                  </a:lnTo>
                  <a:lnTo>
                    <a:pt x="420" y="186"/>
                  </a:lnTo>
                  <a:lnTo>
                    <a:pt x="407" y="182"/>
                  </a:lnTo>
                  <a:lnTo>
                    <a:pt x="400" y="182"/>
                  </a:lnTo>
                  <a:lnTo>
                    <a:pt x="391" y="180"/>
                  </a:lnTo>
                  <a:lnTo>
                    <a:pt x="382" y="188"/>
                  </a:lnTo>
                  <a:lnTo>
                    <a:pt x="380" y="211"/>
                  </a:lnTo>
                  <a:lnTo>
                    <a:pt x="371" y="213"/>
                  </a:lnTo>
                  <a:lnTo>
                    <a:pt x="360" y="211"/>
                  </a:lnTo>
                  <a:lnTo>
                    <a:pt x="353" y="220"/>
                  </a:lnTo>
                  <a:lnTo>
                    <a:pt x="348" y="233"/>
                  </a:lnTo>
                  <a:lnTo>
                    <a:pt x="337" y="249"/>
                  </a:lnTo>
                  <a:lnTo>
                    <a:pt x="342" y="265"/>
                  </a:lnTo>
                  <a:lnTo>
                    <a:pt x="333" y="287"/>
                  </a:lnTo>
                  <a:lnTo>
                    <a:pt x="324" y="301"/>
                  </a:lnTo>
                  <a:lnTo>
                    <a:pt x="317" y="314"/>
                  </a:lnTo>
                  <a:lnTo>
                    <a:pt x="312" y="332"/>
                  </a:lnTo>
                  <a:lnTo>
                    <a:pt x="301" y="335"/>
                  </a:lnTo>
                  <a:lnTo>
                    <a:pt x="292" y="391"/>
                  </a:lnTo>
                  <a:lnTo>
                    <a:pt x="285" y="409"/>
                  </a:lnTo>
                  <a:lnTo>
                    <a:pt x="274" y="425"/>
                  </a:lnTo>
                  <a:lnTo>
                    <a:pt x="281" y="438"/>
                  </a:lnTo>
                  <a:lnTo>
                    <a:pt x="283" y="458"/>
                  </a:lnTo>
                  <a:lnTo>
                    <a:pt x="270" y="465"/>
                  </a:lnTo>
                  <a:lnTo>
                    <a:pt x="261" y="462"/>
                  </a:lnTo>
                  <a:lnTo>
                    <a:pt x="252" y="465"/>
                  </a:lnTo>
                  <a:lnTo>
                    <a:pt x="243" y="471"/>
                  </a:lnTo>
                  <a:lnTo>
                    <a:pt x="229" y="485"/>
                  </a:lnTo>
                  <a:lnTo>
                    <a:pt x="223" y="503"/>
                  </a:lnTo>
                  <a:lnTo>
                    <a:pt x="227" y="519"/>
                  </a:lnTo>
                  <a:lnTo>
                    <a:pt x="223" y="539"/>
                  </a:lnTo>
                  <a:lnTo>
                    <a:pt x="222" y="559"/>
                  </a:lnTo>
                  <a:lnTo>
                    <a:pt x="223" y="580"/>
                  </a:lnTo>
                  <a:lnTo>
                    <a:pt x="223" y="604"/>
                  </a:lnTo>
                  <a:lnTo>
                    <a:pt x="240" y="620"/>
                  </a:lnTo>
                  <a:lnTo>
                    <a:pt x="236" y="642"/>
                  </a:lnTo>
                  <a:lnTo>
                    <a:pt x="222" y="651"/>
                  </a:lnTo>
                  <a:lnTo>
                    <a:pt x="229" y="676"/>
                  </a:lnTo>
                  <a:lnTo>
                    <a:pt x="225" y="698"/>
                  </a:lnTo>
                  <a:lnTo>
                    <a:pt x="222" y="716"/>
                  </a:lnTo>
                  <a:lnTo>
                    <a:pt x="213" y="719"/>
                  </a:lnTo>
                  <a:lnTo>
                    <a:pt x="202" y="737"/>
                  </a:lnTo>
                  <a:lnTo>
                    <a:pt x="200" y="759"/>
                  </a:lnTo>
                  <a:lnTo>
                    <a:pt x="195" y="780"/>
                  </a:lnTo>
                  <a:lnTo>
                    <a:pt x="186" y="786"/>
                  </a:lnTo>
                  <a:lnTo>
                    <a:pt x="186" y="770"/>
                  </a:lnTo>
                  <a:lnTo>
                    <a:pt x="184" y="766"/>
                  </a:lnTo>
                  <a:lnTo>
                    <a:pt x="169" y="762"/>
                  </a:lnTo>
                  <a:lnTo>
                    <a:pt x="168" y="737"/>
                  </a:lnTo>
                  <a:lnTo>
                    <a:pt x="168" y="728"/>
                  </a:lnTo>
                  <a:lnTo>
                    <a:pt x="173" y="726"/>
                  </a:lnTo>
                  <a:lnTo>
                    <a:pt x="173" y="723"/>
                  </a:lnTo>
                  <a:lnTo>
                    <a:pt x="169" y="721"/>
                  </a:lnTo>
                  <a:lnTo>
                    <a:pt x="164" y="721"/>
                  </a:lnTo>
                  <a:lnTo>
                    <a:pt x="164" y="732"/>
                  </a:lnTo>
                  <a:lnTo>
                    <a:pt x="166" y="737"/>
                  </a:lnTo>
                  <a:lnTo>
                    <a:pt x="164" y="741"/>
                  </a:lnTo>
                  <a:lnTo>
                    <a:pt x="160" y="743"/>
                  </a:lnTo>
                  <a:lnTo>
                    <a:pt x="162" y="737"/>
                  </a:lnTo>
                  <a:lnTo>
                    <a:pt x="159" y="732"/>
                  </a:lnTo>
                  <a:lnTo>
                    <a:pt x="157" y="730"/>
                  </a:lnTo>
                  <a:lnTo>
                    <a:pt x="159" y="737"/>
                  </a:lnTo>
                  <a:lnTo>
                    <a:pt x="155" y="741"/>
                  </a:lnTo>
                  <a:lnTo>
                    <a:pt x="160" y="750"/>
                  </a:lnTo>
                  <a:lnTo>
                    <a:pt x="157" y="761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51" name="Freeform 123"/>
            <p:cNvSpPr>
              <a:spLocks noChangeAspect="1"/>
            </p:cNvSpPr>
            <p:nvPr/>
          </p:nvSpPr>
          <p:spPr bwMode="auto">
            <a:xfrm>
              <a:off x="3690" y="1996"/>
              <a:ext cx="456" cy="569"/>
            </a:xfrm>
            <a:custGeom>
              <a:avLst/>
              <a:gdLst>
                <a:gd name="T0" fmla="*/ 1 w 665"/>
                <a:gd name="T1" fmla="*/ 13 h 829"/>
                <a:gd name="T2" fmla="*/ 0 w 665"/>
                <a:gd name="T3" fmla="*/ 12 h 829"/>
                <a:gd name="T4" fmla="*/ 1 w 665"/>
                <a:gd name="T5" fmla="*/ 11 h 829"/>
                <a:gd name="T6" fmla="*/ 1 w 665"/>
                <a:gd name="T7" fmla="*/ 11 h 829"/>
                <a:gd name="T8" fmla="*/ 1 w 665"/>
                <a:gd name="T9" fmla="*/ 11 h 829"/>
                <a:gd name="T10" fmla="*/ 1 w 665"/>
                <a:gd name="T11" fmla="*/ 10 h 829"/>
                <a:gd name="T12" fmla="*/ 1 w 665"/>
                <a:gd name="T13" fmla="*/ 10 h 829"/>
                <a:gd name="T14" fmla="*/ 1 w 665"/>
                <a:gd name="T15" fmla="*/ 10 h 829"/>
                <a:gd name="T16" fmla="*/ 1 w 665"/>
                <a:gd name="T17" fmla="*/ 10 h 829"/>
                <a:gd name="T18" fmla="*/ 1 w 665"/>
                <a:gd name="T19" fmla="*/ 10 h 829"/>
                <a:gd name="T20" fmla="*/ 1 w 665"/>
                <a:gd name="T21" fmla="*/ 10 h 829"/>
                <a:gd name="T22" fmla="*/ 1 w 665"/>
                <a:gd name="T23" fmla="*/ 9 h 829"/>
                <a:gd name="T24" fmla="*/ 2 w 665"/>
                <a:gd name="T25" fmla="*/ 8 h 829"/>
                <a:gd name="T26" fmla="*/ 3 w 665"/>
                <a:gd name="T27" fmla="*/ 8 h 829"/>
                <a:gd name="T28" fmla="*/ 2 w 665"/>
                <a:gd name="T29" fmla="*/ 8 h 829"/>
                <a:gd name="T30" fmla="*/ 3 w 665"/>
                <a:gd name="T31" fmla="*/ 6 h 829"/>
                <a:gd name="T32" fmla="*/ 3 w 665"/>
                <a:gd name="T33" fmla="*/ 5 h 829"/>
                <a:gd name="T34" fmla="*/ 4 w 665"/>
                <a:gd name="T35" fmla="*/ 5 h 829"/>
                <a:gd name="T36" fmla="*/ 5 w 665"/>
                <a:gd name="T37" fmla="*/ 3 h 829"/>
                <a:gd name="T38" fmla="*/ 5 w 665"/>
                <a:gd name="T39" fmla="*/ 3 h 829"/>
                <a:gd name="T40" fmla="*/ 5 w 665"/>
                <a:gd name="T41" fmla="*/ 3 h 829"/>
                <a:gd name="T42" fmla="*/ 5 w 665"/>
                <a:gd name="T43" fmla="*/ 3 h 829"/>
                <a:gd name="T44" fmla="*/ 5 w 665"/>
                <a:gd name="T45" fmla="*/ 3 h 829"/>
                <a:gd name="T46" fmla="*/ 5 w 665"/>
                <a:gd name="T47" fmla="*/ 2 h 829"/>
                <a:gd name="T48" fmla="*/ 6 w 665"/>
                <a:gd name="T49" fmla="*/ 2 h 829"/>
                <a:gd name="T50" fmla="*/ 6 w 665"/>
                <a:gd name="T51" fmla="*/ 2 h 829"/>
                <a:gd name="T52" fmla="*/ 6 w 665"/>
                <a:gd name="T53" fmla="*/ 1 h 829"/>
                <a:gd name="T54" fmla="*/ 7 w 665"/>
                <a:gd name="T55" fmla="*/ 1 h 829"/>
                <a:gd name="T56" fmla="*/ 7 w 665"/>
                <a:gd name="T57" fmla="*/ 1 h 829"/>
                <a:gd name="T58" fmla="*/ 7 w 665"/>
                <a:gd name="T59" fmla="*/ 1 h 829"/>
                <a:gd name="T60" fmla="*/ 7 w 665"/>
                <a:gd name="T61" fmla="*/ 1 h 829"/>
                <a:gd name="T62" fmla="*/ 8 w 665"/>
                <a:gd name="T63" fmla="*/ 1 h 829"/>
                <a:gd name="T64" fmla="*/ 8 w 665"/>
                <a:gd name="T65" fmla="*/ 1 h 829"/>
                <a:gd name="T66" fmla="*/ 8 w 665"/>
                <a:gd name="T67" fmla="*/ 1 h 829"/>
                <a:gd name="T68" fmla="*/ 8 w 665"/>
                <a:gd name="T69" fmla="*/ 1 h 829"/>
                <a:gd name="T70" fmla="*/ 8 w 665"/>
                <a:gd name="T71" fmla="*/ 1 h 829"/>
                <a:gd name="T72" fmla="*/ 9 w 665"/>
                <a:gd name="T73" fmla="*/ 1 h 829"/>
                <a:gd name="T74" fmla="*/ 9 w 665"/>
                <a:gd name="T75" fmla="*/ 1 h 829"/>
                <a:gd name="T76" fmla="*/ 10 w 665"/>
                <a:gd name="T77" fmla="*/ 1 h 829"/>
                <a:gd name="T78" fmla="*/ 10 w 665"/>
                <a:gd name="T79" fmla="*/ 1 h 829"/>
                <a:gd name="T80" fmla="*/ 10 w 665"/>
                <a:gd name="T81" fmla="*/ 1 h 829"/>
                <a:gd name="T82" fmla="*/ 10 w 665"/>
                <a:gd name="T83" fmla="*/ 1 h 829"/>
                <a:gd name="T84" fmla="*/ 10 w 665"/>
                <a:gd name="T85" fmla="*/ 1 h 829"/>
                <a:gd name="T86" fmla="*/ 10 w 665"/>
                <a:gd name="T87" fmla="*/ 1 h 829"/>
                <a:gd name="T88" fmla="*/ 10 w 665"/>
                <a:gd name="T89" fmla="*/ 1 h 829"/>
                <a:gd name="T90" fmla="*/ 10 w 665"/>
                <a:gd name="T91" fmla="*/ 1 h 829"/>
                <a:gd name="T92" fmla="*/ 10 w 665"/>
                <a:gd name="T93" fmla="*/ 1 h 829"/>
                <a:gd name="T94" fmla="*/ 9 w 665"/>
                <a:gd name="T95" fmla="*/ 2 h 829"/>
                <a:gd name="T96" fmla="*/ 8 w 665"/>
                <a:gd name="T97" fmla="*/ 2 h 829"/>
                <a:gd name="T98" fmla="*/ 7 w 665"/>
                <a:gd name="T99" fmla="*/ 3 h 829"/>
                <a:gd name="T100" fmla="*/ 5 w 665"/>
                <a:gd name="T101" fmla="*/ 3 h 829"/>
                <a:gd name="T102" fmla="*/ 5 w 665"/>
                <a:gd name="T103" fmla="*/ 5 h 829"/>
                <a:gd name="T104" fmla="*/ 4 w 665"/>
                <a:gd name="T105" fmla="*/ 8 h 829"/>
                <a:gd name="T106" fmla="*/ 3 w 665"/>
                <a:gd name="T107" fmla="*/ 9 h 829"/>
                <a:gd name="T108" fmla="*/ 3 w 665"/>
                <a:gd name="T109" fmla="*/ 11 h 829"/>
                <a:gd name="T110" fmla="*/ 2 w 665"/>
                <a:gd name="T111" fmla="*/ 12 h 829"/>
                <a:gd name="T112" fmla="*/ 2 w 665"/>
                <a:gd name="T113" fmla="*/ 12 h 829"/>
                <a:gd name="T114" fmla="*/ 2 w 665"/>
                <a:gd name="T115" fmla="*/ 12 h 82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65"/>
                <a:gd name="T175" fmla="*/ 0 h 829"/>
                <a:gd name="T176" fmla="*/ 665 w 665"/>
                <a:gd name="T177" fmla="*/ 829 h 82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65" h="829">
                  <a:moveTo>
                    <a:pt x="157" y="761"/>
                  </a:moveTo>
                  <a:lnTo>
                    <a:pt x="153" y="771"/>
                  </a:lnTo>
                  <a:lnTo>
                    <a:pt x="141" y="773"/>
                  </a:lnTo>
                  <a:lnTo>
                    <a:pt x="114" y="799"/>
                  </a:lnTo>
                  <a:lnTo>
                    <a:pt x="96" y="817"/>
                  </a:lnTo>
                  <a:lnTo>
                    <a:pt x="67" y="829"/>
                  </a:lnTo>
                  <a:lnTo>
                    <a:pt x="40" y="822"/>
                  </a:lnTo>
                  <a:lnTo>
                    <a:pt x="14" y="802"/>
                  </a:lnTo>
                  <a:lnTo>
                    <a:pt x="2" y="779"/>
                  </a:lnTo>
                  <a:lnTo>
                    <a:pt x="9" y="761"/>
                  </a:lnTo>
                  <a:lnTo>
                    <a:pt x="18" y="761"/>
                  </a:lnTo>
                  <a:lnTo>
                    <a:pt x="29" y="741"/>
                  </a:lnTo>
                  <a:lnTo>
                    <a:pt x="25" y="735"/>
                  </a:lnTo>
                  <a:lnTo>
                    <a:pt x="14" y="739"/>
                  </a:lnTo>
                  <a:lnTo>
                    <a:pt x="2" y="739"/>
                  </a:lnTo>
                  <a:lnTo>
                    <a:pt x="0" y="728"/>
                  </a:lnTo>
                  <a:lnTo>
                    <a:pt x="16" y="719"/>
                  </a:lnTo>
                  <a:lnTo>
                    <a:pt x="18" y="707"/>
                  </a:lnTo>
                  <a:lnTo>
                    <a:pt x="31" y="694"/>
                  </a:lnTo>
                  <a:lnTo>
                    <a:pt x="38" y="692"/>
                  </a:lnTo>
                  <a:lnTo>
                    <a:pt x="34" y="687"/>
                  </a:lnTo>
                  <a:lnTo>
                    <a:pt x="47" y="674"/>
                  </a:lnTo>
                  <a:lnTo>
                    <a:pt x="50" y="676"/>
                  </a:lnTo>
                  <a:lnTo>
                    <a:pt x="50" y="681"/>
                  </a:lnTo>
                  <a:lnTo>
                    <a:pt x="52" y="678"/>
                  </a:lnTo>
                  <a:lnTo>
                    <a:pt x="52" y="672"/>
                  </a:lnTo>
                  <a:lnTo>
                    <a:pt x="63" y="669"/>
                  </a:lnTo>
                  <a:lnTo>
                    <a:pt x="58" y="667"/>
                  </a:lnTo>
                  <a:lnTo>
                    <a:pt x="50" y="669"/>
                  </a:lnTo>
                  <a:lnTo>
                    <a:pt x="49" y="663"/>
                  </a:lnTo>
                  <a:lnTo>
                    <a:pt x="43" y="667"/>
                  </a:lnTo>
                  <a:lnTo>
                    <a:pt x="29" y="685"/>
                  </a:lnTo>
                  <a:lnTo>
                    <a:pt x="23" y="687"/>
                  </a:lnTo>
                  <a:lnTo>
                    <a:pt x="23" y="694"/>
                  </a:lnTo>
                  <a:lnTo>
                    <a:pt x="18" y="699"/>
                  </a:lnTo>
                  <a:lnTo>
                    <a:pt x="13" y="703"/>
                  </a:lnTo>
                  <a:lnTo>
                    <a:pt x="9" y="698"/>
                  </a:lnTo>
                  <a:lnTo>
                    <a:pt x="14" y="694"/>
                  </a:lnTo>
                  <a:lnTo>
                    <a:pt x="20" y="694"/>
                  </a:lnTo>
                  <a:lnTo>
                    <a:pt x="16" y="685"/>
                  </a:lnTo>
                  <a:lnTo>
                    <a:pt x="16" y="681"/>
                  </a:lnTo>
                  <a:lnTo>
                    <a:pt x="13" y="685"/>
                  </a:lnTo>
                  <a:lnTo>
                    <a:pt x="9" y="687"/>
                  </a:lnTo>
                  <a:lnTo>
                    <a:pt x="5" y="680"/>
                  </a:lnTo>
                  <a:lnTo>
                    <a:pt x="5" y="674"/>
                  </a:lnTo>
                  <a:lnTo>
                    <a:pt x="14" y="669"/>
                  </a:lnTo>
                  <a:lnTo>
                    <a:pt x="13" y="667"/>
                  </a:lnTo>
                  <a:lnTo>
                    <a:pt x="25" y="656"/>
                  </a:lnTo>
                  <a:lnTo>
                    <a:pt x="20" y="656"/>
                  </a:lnTo>
                  <a:lnTo>
                    <a:pt x="11" y="662"/>
                  </a:lnTo>
                  <a:lnTo>
                    <a:pt x="9" y="660"/>
                  </a:lnTo>
                  <a:lnTo>
                    <a:pt x="4" y="649"/>
                  </a:lnTo>
                  <a:lnTo>
                    <a:pt x="13" y="631"/>
                  </a:lnTo>
                  <a:lnTo>
                    <a:pt x="22" y="635"/>
                  </a:lnTo>
                  <a:lnTo>
                    <a:pt x="27" y="631"/>
                  </a:lnTo>
                  <a:lnTo>
                    <a:pt x="58" y="635"/>
                  </a:lnTo>
                  <a:lnTo>
                    <a:pt x="63" y="644"/>
                  </a:lnTo>
                  <a:lnTo>
                    <a:pt x="63" y="649"/>
                  </a:lnTo>
                  <a:lnTo>
                    <a:pt x="68" y="645"/>
                  </a:lnTo>
                  <a:lnTo>
                    <a:pt x="70" y="645"/>
                  </a:lnTo>
                  <a:lnTo>
                    <a:pt x="68" y="642"/>
                  </a:lnTo>
                  <a:lnTo>
                    <a:pt x="68" y="636"/>
                  </a:lnTo>
                  <a:lnTo>
                    <a:pt x="88" y="627"/>
                  </a:lnTo>
                  <a:lnTo>
                    <a:pt x="85" y="626"/>
                  </a:lnTo>
                  <a:lnTo>
                    <a:pt x="78" y="629"/>
                  </a:lnTo>
                  <a:lnTo>
                    <a:pt x="81" y="620"/>
                  </a:lnTo>
                  <a:lnTo>
                    <a:pt x="87" y="611"/>
                  </a:lnTo>
                  <a:lnTo>
                    <a:pt x="85" y="609"/>
                  </a:lnTo>
                  <a:lnTo>
                    <a:pt x="78" y="613"/>
                  </a:lnTo>
                  <a:lnTo>
                    <a:pt x="74" y="626"/>
                  </a:lnTo>
                  <a:lnTo>
                    <a:pt x="68" y="631"/>
                  </a:lnTo>
                  <a:lnTo>
                    <a:pt x="65" y="629"/>
                  </a:lnTo>
                  <a:lnTo>
                    <a:pt x="56" y="629"/>
                  </a:lnTo>
                  <a:lnTo>
                    <a:pt x="52" y="627"/>
                  </a:lnTo>
                  <a:lnTo>
                    <a:pt x="56" y="620"/>
                  </a:lnTo>
                  <a:lnTo>
                    <a:pt x="54" y="615"/>
                  </a:lnTo>
                  <a:lnTo>
                    <a:pt x="47" y="629"/>
                  </a:lnTo>
                  <a:lnTo>
                    <a:pt x="36" y="624"/>
                  </a:lnTo>
                  <a:lnTo>
                    <a:pt x="20" y="629"/>
                  </a:lnTo>
                  <a:lnTo>
                    <a:pt x="11" y="626"/>
                  </a:lnTo>
                  <a:lnTo>
                    <a:pt x="9" y="617"/>
                  </a:lnTo>
                  <a:lnTo>
                    <a:pt x="18" y="604"/>
                  </a:lnTo>
                  <a:lnTo>
                    <a:pt x="11" y="591"/>
                  </a:lnTo>
                  <a:lnTo>
                    <a:pt x="27" y="582"/>
                  </a:lnTo>
                  <a:lnTo>
                    <a:pt x="32" y="586"/>
                  </a:lnTo>
                  <a:lnTo>
                    <a:pt x="49" y="586"/>
                  </a:lnTo>
                  <a:lnTo>
                    <a:pt x="54" y="584"/>
                  </a:lnTo>
                  <a:lnTo>
                    <a:pt x="54" y="582"/>
                  </a:lnTo>
                  <a:lnTo>
                    <a:pt x="43" y="582"/>
                  </a:lnTo>
                  <a:lnTo>
                    <a:pt x="41" y="580"/>
                  </a:lnTo>
                  <a:lnTo>
                    <a:pt x="47" y="579"/>
                  </a:lnTo>
                  <a:lnTo>
                    <a:pt x="36" y="580"/>
                  </a:lnTo>
                  <a:lnTo>
                    <a:pt x="22" y="579"/>
                  </a:lnTo>
                  <a:lnTo>
                    <a:pt x="20" y="577"/>
                  </a:lnTo>
                  <a:lnTo>
                    <a:pt x="23" y="564"/>
                  </a:lnTo>
                  <a:lnTo>
                    <a:pt x="47" y="566"/>
                  </a:lnTo>
                  <a:lnTo>
                    <a:pt x="67" y="537"/>
                  </a:lnTo>
                  <a:lnTo>
                    <a:pt x="88" y="544"/>
                  </a:lnTo>
                  <a:lnTo>
                    <a:pt x="92" y="539"/>
                  </a:lnTo>
                  <a:lnTo>
                    <a:pt x="78" y="526"/>
                  </a:lnTo>
                  <a:lnTo>
                    <a:pt x="85" y="519"/>
                  </a:lnTo>
                  <a:lnTo>
                    <a:pt x="99" y="512"/>
                  </a:lnTo>
                  <a:lnTo>
                    <a:pt x="142" y="490"/>
                  </a:lnTo>
                  <a:lnTo>
                    <a:pt x="160" y="483"/>
                  </a:lnTo>
                  <a:lnTo>
                    <a:pt x="166" y="494"/>
                  </a:lnTo>
                  <a:lnTo>
                    <a:pt x="166" y="499"/>
                  </a:lnTo>
                  <a:lnTo>
                    <a:pt x="173" y="499"/>
                  </a:lnTo>
                  <a:lnTo>
                    <a:pt x="173" y="494"/>
                  </a:lnTo>
                  <a:lnTo>
                    <a:pt x="178" y="494"/>
                  </a:lnTo>
                  <a:lnTo>
                    <a:pt x="187" y="492"/>
                  </a:lnTo>
                  <a:lnTo>
                    <a:pt x="189" y="490"/>
                  </a:lnTo>
                  <a:lnTo>
                    <a:pt x="186" y="487"/>
                  </a:lnTo>
                  <a:lnTo>
                    <a:pt x="196" y="478"/>
                  </a:lnTo>
                  <a:lnTo>
                    <a:pt x="200" y="478"/>
                  </a:lnTo>
                  <a:lnTo>
                    <a:pt x="209" y="472"/>
                  </a:lnTo>
                  <a:lnTo>
                    <a:pt x="207" y="471"/>
                  </a:lnTo>
                  <a:lnTo>
                    <a:pt x="193" y="478"/>
                  </a:lnTo>
                  <a:lnTo>
                    <a:pt x="173" y="490"/>
                  </a:lnTo>
                  <a:lnTo>
                    <a:pt x="168" y="483"/>
                  </a:lnTo>
                  <a:lnTo>
                    <a:pt x="169" y="474"/>
                  </a:lnTo>
                  <a:lnTo>
                    <a:pt x="164" y="478"/>
                  </a:lnTo>
                  <a:lnTo>
                    <a:pt x="162" y="471"/>
                  </a:lnTo>
                  <a:lnTo>
                    <a:pt x="198" y="427"/>
                  </a:lnTo>
                  <a:lnTo>
                    <a:pt x="205" y="433"/>
                  </a:lnTo>
                  <a:lnTo>
                    <a:pt x="213" y="427"/>
                  </a:lnTo>
                  <a:lnTo>
                    <a:pt x="211" y="416"/>
                  </a:lnTo>
                  <a:lnTo>
                    <a:pt x="213" y="407"/>
                  </a:lnTo>
                  <a:lnTo>
                    <a:pt x="229" y="391"/>
                  </a:lnTo>
                  <a:lnTo>
                    <a:pt x="236" y="395"/>
                  </a:lnTo>
                  <a:lnTo>
                    <a:pt x="240" y="391"/>
                  </a:lnTo>
                  <a:lnTo>
                    <a:pt x="232" y="384"/>
                  </a:lnTo>
                  <a:lnTo>
                    <a:pt x="240" y="370"/>
                  </a:lnTo>
                  <a:lnTo>
                    <a:pt x="247" y="379"/>
                  </a:lnTo>
                  <a:lnTo>
                    <a:pt x="247" y="375"/>
                  </a:lnTo>
                  <a:lnTo>
                    <a:pt x="241" y="362"/>
                  </a:lnTo>
                  <a:lnTo>
                    <a:pt x="250" y="346"/>
                  </a:lnTo>
                  <a:lnTo>
                    <a:pt x="259" y="348"/>
                  </a:lnTo>
                  <a:lnTo>
                    <a:pt x="258" y="339"/>
                  </a:lnTo>
                  <a:lnTo>
                    <a:pt x="245" y="344"/>
                  </a:lnTo>
                  <a:lnTo>
                    <a:pt x="245" y="343"/>
                  </a:lnTo>
                  <a:lnTo>
                    <a:pt x="258" y="330"/>
                  </a:lnTo>
                  <a:lnTo>
                    <a:pt x="259" y="325"/>
                  </a:lnTo>
                  <a:lnTo>
                    <a:pt x="267" y="325"/>
                  </a:lnTo>
                  <a:lnTo>
                    <a:pt x="268" y="321"/>
                  </a:lnTo>
                  <a:lnTo>
                    <a:pt x="261" y="317"/>
                  </a:lnTo>
                  <a:lnTo>
                    <a:pt x="267" y="298"/>
                  </a:lnTo>
                  <a:lnTo>
                    <a:pt x="279" y="280"/>
                  </a:lnTo>
                  <a:lnTo>
                    <a:pt x="287" y="280"/>
                  </a:lnTo>
                  <a:lnTo>
                    <a:pt x="296" y="269"/>
                  </a:lnTo>
                  <a:lnTo>
                    <a:pt x="292" y="262"/>
                  </a:lnTo>
                  <a:lnTo>
                    <a:pt x="305" y="243"/>
                  </a:lnTo>
                  <a:lnTo>
                    <a:pt x="308" y="243"/>
                  </a:lnTo>
                  <a:lnTo>
                    <a:pt x="310" y="249"/>
                  </a:lnTo>
                  <a:lnTo>
                    <a:pt x="319" y="251"/>
                  </a:lnTo>
                  <a:lnTo>
                    <a:pt x="328" y="243"/>
                  </a:lnTo>
                  <a:lnTo>
                    <a:pt x="319" y="245"/>
                  </a:lnTo>
                  <a:lnTo>
                    <a:pt x="315" y="243"/>
                  </a:lnTo>
                  <a:lnTo>
                    <a:pt x="314" y="242"/>
                  </a:lnTo>
                  <a:lnTo>
                    <a:pt x="319" y="242"/>
                  </a:lnTo>
                  <a:lnTo>
                    <a:pt x="321" y="236"/>
                  </a:lnTo>
                  <a:lnTo>
                    <a:pt x="319" y="224"/>
                  </a:lnTo>
                  <a:lnTo>
                    <a:pt x="324" y="218"/>
                  </a:lnTo>
                  <a:lnTo>
                    <a:pt x="324" y="213"/>
                  </a:lnTo>
                  <a:lnTo>
                    <a:pt x="328" y="213"/>
                  </a:lnTo>
                  <a:lnTo>
                    <a:pt x="330" y="207"/>
                  </a:lnTo>
                  <a:lnTo>
                    <a:pt x="333" y="206"/>
                  </a:lnTo>
                  <a:lnTo>
                    <a:pt x="335" y="222"/>
                  </a:lnTo>
                  <a:lnTo>
                    <a:pt x="339" y="222"/>
                  </a:lnTo>
                  <a:lnTo>
                    <a:pt x="339" y="216"/>
                  </a:lnTo>
                  <a:lnTo>
                    <a:pt x="342" y="218"/>
                  </a:lnTo>
                  <a:lnTo>
                    <a:pt x="339" y="207"/>
                  </a:lnTo>
                  <a:lnTo>
                    <a:pt x="342" y="207"/>
                  </a:lnTo>
                  <a:lnTo>
                    <a:pt x="342" y="204"/>
                  </a:lnTo>
                  <a:lnTo>
                    <a:pt x="339" y="197"/>
                  </a:lnTo>
                  <a:lnTo>
                    <a:pt x="339" y="195"/>
                  </a:lnTo>
                  <a:lnTo>
                    <a:pt x="346" y="189"/>
                  </a:lnTo>
                  <a:lnTo>
                    <a:pt x="351" y="191"/>
                  </a:lnTo>
                  <a:lnTo>
                    <a:pt x="351" y="193"/>
                  </a:lnTo>
                  <a:lnTo>
                    <a:pt x="362" y="197"/>
                  </a:lnTo>
                  <a:lnTo>
                    <a:pt x="366" y="188"/>
                  </a:lnTo>
                  <a:lnTo>
                    <a:pt x="369" y="188"/>
                  </a:lnTo>
                  <a:lnTo>
                    <a:pt x="368" y="184"/>
                  </a:lnTo>
                  <a:lnTo>
                    <a:pt x="362" y="188"/>
                  </a:lnTo>
                  <a:lnTo>
                    <a:pt x="355" y="182"/>
                  </a:lnTo>
                  <a:lnTo>
                    <a:pt x="350" y="188"/>
                  </a:lnTo>
                  <a:lnTo>
                    <a:pt x="344" y="184"/>
                  </a:lnTo>
                  <a:lnTo>
                    <a:pt x="350" y="177"/>
                  </a:lnTo>
                  <a:lnTo>
                    <a:pt x="368" y="171"/>
                  </a:lnTo>
                  <a:lnTo>
                    <a:pt x="364" y="168"/>
                  </a:lnTo>
                  <a:lnTo>
                    <a:pt x="366" y="168"/>
                  </a:lnTo>
                  <a:lnTo>
                    <a:pt x="371" y="170"/>
                  </a:lnTo>
                  <a:lnTo>
                    <a:pt x="369" y="162"/>
                  </a:lnTo>
                  <a:lnTo>
                    <a:pt x="368" y="161"/>
                  </a:lnTo>
                  <a:lnTo>
                    <a:pt x="368" y="157"/>
                  </a:lnTo>
                  <a:lnTo>
                    <a:pt x="368" y="150"/>
                  </a:lnTo>
                  <a:lnTo>
                    <a:pt x="375" y="144"/>
                  </a:lnTo>
                  <a:lnTo>
                    <a:pt x="380" y="141"/>
                  </a:lnTo>
                  <a:lnTo>
                    <a:pt x="378" y="134"/>
                  </a:lnTo>
                  <a:lnTo>
                    <a:pt x="382" y="123"/>
                  </a:lnTo>
                  <a:lnTo>
                    <a:pt x="384" y="126"/>
                  </a:lnTo>
                  <a:lnTo>
                    <a:pt x="384" y="134"/>
                  </a:lnTo>
                  <a:lnTo>
                    <a:pt x="387" y="132"/>
                  </a:lnTo>
                  <a:lnTo>
                    <a:pt x="393" y="137"/>
                  </a:lnTo>
                  <a:lnTo>
                    <a:pt x="396" y="132"/>
                  </a:lnTo>
                  <a:lnTo>
                    <a:pt x="391" y="126"/>
                  </a:lnTo>
                  <a:lnTo>
                    <a:pt x="387" y="121"/>
                  </a:lnTo>
                  <a:lnTo>
                    <a:pt x="393" y="119"/>
                  </a:lnTo>
                  <a:lnTo>
                    <a:pt x="400" y="130"/>
                  </a:lnTo>
                  <a:lnTo>
                    <a:pt x="405" y="132"/>
                  </a:lnTo>
                  <a:lnTo>
                    <a:pt x="409" y="137"/>
                  </a:lnTo>
                  <a:lnTo>
                    <a:pt x="411" y="137"/>
                  </a:lnTo>
                  <a:lnTo>
                    <a:pt x="411" y="134"/>
                  </a:lnTo>
                  <a:lnTo>
                    <a:pt x="409" y="130"/>
                  </a:lnTo>
                  <a:lnTo>
                    <a:pt x="405" y="128"/>
                  </a:lnTo>
                  <a:lnTo>
                    <a:pt x="400" y="123"/>
                  </a:lnTo>
                  <a:lnTo>
                    <a:pt x="398" y="112"/>
                  </a:lnTo>
                  <a:lnTo>
                    <a:pt x="402" y="105"/>
                  </a:lnTo>
                  <a:lnTo>
                    <a:pt x="413" y="103"/>
                  </a:lnTo>
                  <a:lnTo>
                    <a:pt x="413" y="123"/>
                  </a:lnTo>
                  <a:lnTo>
                    <a:pt x="414" y="125"/>
                  </a:lnTo>
                  <a:lnTo>
                    <a:pt x="416" y="107"/>
                  </a:lnTo>
                  <a:lnTo>
                    <a:pt x="422" y="96"/>
                  </a:lnTo>
                  <a:lnTo>
                    <a:pt x="427" y="94"/>
                  </a:lnTo>
                  <a:lnTo>
                    <a:pt x="429" y="101"/>
                  </a:lnTo>
                  <a:lnTo>
                    <a:pt x="429" y="117"/>
                  </a:lnTo>
                  <a:lnTo>
                    <a:pt x="427" y="126"/>
                  </a:lnTo>
                  <a:lnTo>
                    <a:pt x="425" y="130"/>
                  </a:lnTo>
                  <a:lnTo>
                    <a:pt x="427" y="126"/>
                  </a:lnTo>
                  <a:lnTo>
                    <a:pt x="431" y="117"/>
                  </a:lnTo>
                  <a:lnTo>
                    <a:pt x="436" y="112"/>
                  </a:lnTo>
                  <a:lnTo>
                    <a:pt x="434" y="103"/>
                  </a:lnTo>
                  <a:lnTo>
                    <a:pt x="436" y="103"/>
                  </a:lnTo>
                  <a:lnTo>
                    <a:pt x="440" y="94"/>
                  </a:lnTo>
                  <a:lnTo>
                    <a:pt x="443" y="92"/>
                  </a:lnTo>
                  <a:lnTo>
                    <a:pt x="443" y="99"/>
                  </a:lnTo>
                  <a:lnTo>
                    <a:pt x="445" y="98"/>
                  </a:lnTo>
                  <a:lnTo>
                    <a:pt x="447" y="98"/>
                  </a:lnTo>
                  <a:lnTo>
                    <a:pt x="449" y="92"/>
                  </a:lnTo>
                  <a:lnTo>
                    <a:pt x="450" y="92"/>
                  </a:lnTo>
                  <a:lnTo>
                    <a:pt x="449" y="85"/>
                  </a:lnTo>
                  <a:lnTo>
                    <a:pt x="450" y="87"/>
                  </a:lnTo>
                  <a:lnTo>
                    <a:pt x="463" y="101"/>
                  </a:lnTo>
                  <a:lnTo>
                    <a:pt x="467" y="103"/>
                  </a:lnTo>
                  <a:lnTo>
                    <a:pt x="463" y="94"/>
                  </a:lnTo>
                  <a:lnTo>
                    <a:pt x="463" y="80"/>
                  </a:lnTo>
                  <a:lnTo>
                    <a:pt x="461" y="81"/>
                  </a:lnTo>
                  <a:lnTo>
                    <a:pt x="454" y="78"/>
                  </a:lnTo>
                  <a:lnTo>
                    <a:pt x="452" y="67"/>
                  </a:lnTo>
                  <a:lnTo>
                    <a:pt x="459" y="76"/>
                  </a:lnTo>
                  <a:lnTo>
                    <a:pt x="458" y="70"/>
                  </a:lnTo>
                  <a:lnTo>
                    <a:pt x="459" y="67"/>
                  </a:lnTo>
                  <a:lnTo>
                    <a:pt x="461" y="69"/>
                  </a:lnTo>
                  <a:lnTo>
                    <a:pt x="465" y="67"/>
                  </a:lnTo>
                  <a:lnTo>
                    <a:pt x="465" y="70"/>
                  </a:lnTo>
                  <a:lnTo>
                    <a:pt x="467" y="70"/>
                  </a:lnTo>
                  <a:lnTo>
                    <a:pt x="468" y="76"/>
                  </a:lnTo>
                  <a:lnTo>
                    <a:pt x="474" y="76"/>
                  </a:lnTo>
                  <a:lnTo>
                    <a:pt x="472" y="70"/>
                  </a:lnTo>
                  <a:lnTo>
                    <a:pt x="481" y="70"/>
                  </a:lnTo>
                  <a:lnTo>
                    <a:pt x="485" y="72"/>
                  </a:lnTo>
                  <a:lnTo>
                    <a:pt x="483" y="76"/>
                  </a:lnTo>
                  <a:lnTo>
                    <a:pt x="488" y="78"/>
                  </a:lnTo>
                  <a:lnTo>
                    <a:pt x="487" y="80"/>
                  </a:lnTo>
                  <a:lnTo>
                    <a:pt x="488" y="85"/>
                  </a:lnTo>
                  <a:lnTo>
                    <a:pt x="492" y="83"/>
                  </a:lnTo>
                  <a:lnTo>
                    <a:pt x="492" y="74"/>
                  </a:lnTo>
                  <a:lnTo>
                    <a:pt x="490" y="70"/>
                  </a:lnTo>
                  <a:lnTo>
                    <a:pt x="501" y="52"/>
                  </a:lnTo>
                  <a:lnTo>
                    <a:pt x="512" y="51"/>
                  </a:lnTo>
                  <a:lnTo>
                    <a:pt x="510" y="45"/>
                  </a:lnTo>
                  <a:lnTo>
                    <a:pt x="515" y="38"/>
                  </a:lnTo>
                  <a:lnTo>
                    <a:pt x="512" y="33"/>
                  </a:lnTo>
                  <a:lnTo>
                    <a:pt x="510" y="29"/>
                  </a:lnTo>
                  <a:lnTo>
                    <a:pt x="515" y="29"/>
                  </a:lnTo>
                  <a:lnTo>
                    <a:pt x="514" y="20"/>
                  </a:lnTo>
                  <a:lnTo>
                    <a:pt x="517" y="20"/>
                  </a:lnTo>
                  <a:lnTo>
                    <a:pt x="517" y="22"/>
                  </a:lnTo>
                  <a:lnTo>
                    <a:pt x="521" y="16"/>
                  </a:lnTo>
                  <a:lnTo>
                    <a:pt x="523" y="20"/>
                  </a:lnTo>
                  <a:lnTo>
                    <a:pt x="526" y="22"/>
                  </a:lnTo>
                  <a:lnTo>
                    <a:pt x="528" y="27"/>
                  </a:lnTo>
                  <a:lnTo>
                    <a:pt x="532" y="25"/>
                  </a:lnTo>
                  <a:lnTo>
                    <a:pt x="537" y="22"/>
                  </a:lnTo>
                  <a:lnTo>
                    <a:pt x="541" y="22"/>
                  </a:lnTo>
                  <a:lnTo>
                    <a:pt x="532" y="42"/>
                  </a:lnTo>
                  <a:lnTo>
                    <a:pt x="532" y="60"/>
                  </a:lnTo>
                  <a:lnTo>
                    <a:pt x="530" y="61"/>
                  </a:lnTo>
                  <a:lnTo>
                    <a:pt x="528" y="65"/>
                  </a:lnTo>
                  <a:lnTo>
                    <a:pt x="530" y="74"/>
                  </a:lnTo>
                  <a:lnTo>
                    <a:pt x="532" y="72"/>
                  </a:lnTo>
                  <a:lnTo>
                    <a:pt x="537" y="61"/>
                  </a:lnTo>
                  <a:lnTo>
                    <a:pt x="541" y="43"/>
                  </a:lnTo>
                  <a:lnTo>
                    <a:pt x="551" y="22"/>
                  </a:lnTo>
                  <a:lnTo>
                    <a:pt x="553" y="16"/>
                  </a:lnTo>
                  <a:lnTo>
                    <a:pt x="557" y="15"/>
                  </a:lnTo>
                  <a:lnTo>
                    <a:pt x="560" y="27"/>
                  </a:lnTo>
                  <a:lnTo>
                    <a:pt x="557" y="31"/>
                  </a:lnTo>
                  <a:lnTo>
                    <a:pt x="560" y="34"/>
                  </a:lnTo>
                  <a:lnTo>
                    <a:pt x="560" y="49"/>
                  </a:lnTo>
                  <a:lnTo>
                    <a:pt x="566" y="42"/>
                  </a:lnTo>
                  <a:lnTo>
                    <a:pt x="571" y="42"/>
                  </a:lnTo>
                  <a:lnTo>
                    <a:pt x="569" y="34"/>
                  </a:lnTo>
                  <a:lnTo>
                    <a:pt x="569" y="31"/>
                  </a:lnTo>
                  <a:lnTo>
                    <a:pt x="573" y="31"/>
                  </a:lnTo>
                  <a:lnTo>
                    <a:pt x="571" y="27"/>
                  </a:lnTo>
                  <a:lnTo>
                    <a:pt x="575" y="15"/>
                  </a:lnTo>
                  <a:lnTo>
                    <a:pt x="577" y="0"/>
                  </a:lnTo>
                  <a:lnTo>
                    <a:pt x="580" y="4"/>
                  </a:lnTo>
                  <a:lnTo>
                    <a:pt x="586" y="0"/>
                  </a:lnTo>
                  <a:lnTo>
                    <a:pt x="591" y="2"/>
                  </a:lnTo>
                  <a:lnTo>
                    <a:pt x="591" y="6"/>
                  </a:lnTo>
                  <a:lnTo>
                    <a:pt x="595" y="4"/>
                  </a:lnTo>
                  <a:lnTo>
                    <a:pt x="596" y="11"/>
                  </a:lnTo>
                  <a:lnTo>
                    <a:pt x="595" y="16"/>
                  </a:lnTo>
                  <a:lnTo>
                    <a:pt x="587" y="16"/>
                  </a:lnTo>
                  <a:lnTo>
                    <a:pt x="586" y="20"/>
                  </a:lnTo>
                  <a:lnTo>
                    <a:pt x="589" y="24"/>
                  </a:lnTo>
                  <a:lnTo>
                    <a:pt x="584" y="29"/>
                  </a:lnTo>
                  <a:lnTo>
                    <a:pt x="587" y="27"/>
                  </a:lnTo>
                  <a:lnTo>
                    <a:pt x="593" y="24"/>
                  </a:lnTo>
                  <a:lnTo>
                    <a:pt x="596" y="25"/>
                  </a:lnTo>
                  <a:lnTo>
                    <a:pt x="589" y="36"/>
                  </a:lnTo>
                  <a:lnTo>
                    <a:pt x="591" y="38"/>
                  </a:lnTo>
                  <a:lnTo>
                    <a:pt x="595" y="36"/>
                  </a:lnTo>
                  <a:lnTo>
                    <a:pt x="598" y="38"/>
                  </a:lnTo>
                  <a:lnTo>
                    <a:pt x="604" y="34"/>
                  </a:lnTo>
                  <a:lnTo>
                    <a:pt x="600" y="18"/>
                  </a:lnTo>
                  <a:lnTo>
                    <a:pt x="602" y="11"/>
                  </a:lnTo>
                  <a:lnTo>
                    <a:pt x="611" y="9"/>
                  </a:lnTo>
                  <a:lnTo>
                    <a:pt x="614" y="11"/>
                  </a:lnTo>
                  <a:lnTo>
                    <a:pt x="616" y="18"/>
                  </a:lnTo>
                  <a:lnTo>
                    <a:pt x="623" y="15"/>
                  </a:lnTo>
                  <a:lnTo>
                    <a:pt x="625" y="18"/>
                  </a:lnTo>
                  <a:lnTo>
                    <a:pt x="629" y="18"/>
                  </a:lnTo>
                  <a:lnTo>
                    <a:pt x="631" y="13"/>
                  </a:lnTo>
                  <a:lnTo>
                    <a:pt x="640" y="18"/>
                  </a:lnTo>
                  <a:lnTo>
                    <a:pt x="636" y="22"/>
                  </a:lnTo>
                  <a:lnTo>
                    <a:pt x="640" y="22"/>
                  </a:lnTo>
                  <a:lnTo>
                    <a:pt x="647" y="22"/>
                  </a:lnTo>
                  <a:lnTo>
                    <a:pt x="650" y="25"/>
                  </a:lnTo>
                  <a:lnTo>
                    <a:pt x="656" y="27"/>
                  </a:lnTo>
                  <a:lnTo>
                    <a:pt x="658" y="31"/>
                  </a:lnTo>
                  <a:lnTo>
                    <a:pt x="650" y="38"/>
                  </a:lnTo>
                  <a:lnTo>
                    <a:pt x="643" y="47"/>
                  </a:lnTo>
                  <a:lnTo>
                    <a:pt x="640" y="52"/>
                  </a:lnTo>
                  <a:lnTo>
                    <a:pt x="609" y="52"/>
                  </a:lnTo>
                  <a:lnTo>
                    <a:pt x="609" y="54"/>
                  </a:lnTo>
                  <a:lnTo>
                    <a:pt x="611" y="56"/>
                  </a:lnTo>
                  <a:lnTo>
                    <a:pt x="620" y="58"/>
                  </a:lnTo>
                  <a:lnTo>
                    <a:pt x="631" y="63"/>
                  </a:lnTo>
                  <a:lnTo>
                    <a:pt x="629" y="65"/>
                  </a:lnTo>
                  <a:lnTo>
                    <a:pt x="638" y="63"/>
                  </a:lnTo>
                  <a:lnTo>
                    <a:pt x="641" y="65"/>
                  </a:lnTo>
                  <a:lnTo>
                    <a:pt x="641" y="70"/>
                  </a:lnTo>
                  <a:lnTo>
                    <a:pt x="636" y="74"/>
                  </a:lnTo>
                  <a:lnTo>
                    <a:pt x="636" y="80"/>
                  </a:lnTo>
                  <a:lnTo>
                    <a:pt x="640" y="76"/>
                  </a:lnTo>
                  <a:lnTo>
                    <a:pt x="645" y="76"/>
                  </a:lnTo>
                  <a:lnTo>
                    <a:pt x="645" y="72"/>
                  </a:lnTo>
                  <a:lnTo>
                    <a:pt x="649" y="74"/>
                  </a:lnTo>
                  <a:lnTo>
                    <a:pt x="652" y="74"/>
                  </a:lnTo>
                  <a:lnTo>
                    <a:pt x="654" y="67"/>
                  </a:lnTo>
                  <a:lnTo>
                    <a:pt x="663" y="67"/>
                  </a:lnTo>
                  <a:lnTo>
                    <a:pt x="665" y="67"/>
                  </a:lnTo>
                  <a:lnTo>
                    <a:pt x="663" y="81"/>
                  </a:lnTo>
                  <a:lnTo>
                    <a:pt x="656" y="81"/>
                  </a:lnTo>
                  <a:lnTo>
                    <a:pt x="649" y="81"/>
                  </a:lnTo>
                  <a:lnTo>
                    <a:pt x="647" y="94"/>
                  </a:lnTo>
                  <a:lnTo>
                    <a:pt x="636" y="105"/>
                  </a:lnTo>
                  <a:lnTo>
                    <a:pt x="632" y="117"/>
                  </a:lnTo>
                  <a:lnTo>
                    <a:pt x="627" y="107"/>
                  </a:lnTo>
                  <a:lnTo>
                    <a:pt x="632" y="96"/>
                  </a:lnTo>
                  <a:lnTo>
                    <a:pt x="625" y="78"/>
                  </a:lnTo>
                  <a:lnTo>
                    <a:pt x="618" y="74"/>
                  </a:lnTo>
                  <a:lnTo>
                    <a:pt x="609" y="72"/>
                  </a:lnTo>
                  <a:lnTo>
                    <a:pt x="600" y="61"/>
                  </a:lnTo>
                  <a:lnTo>
                    <a:pt x="591" y="61"/>
                  </a:lnTo>
                  <a:lnTo>
                    <a:pt x="582" y="69"/>
                  </a:lnTo>
                  <a:lnTo>
                    <a:pt x="575" y="74"/>
                  </a:lnTo>
                  <a:lnTo>
                    <a:pt x="569" y="76"/>
                  </a:lnTo>
                  <a:lnTo>
                    <a:pt x="559" y="81"/>
                  </a:lnTo>
                  <a:lnTo>
                    <a:pt x="553" y="92"/>
                  </a:lnTo>
                  <a:lnTo>
                    <a:pt x="553" y="116"/>
                  </a:lnTo>
                  <a:lnTo>
                    <a:pt x="557" y="135"/>
                  </a:lnTo>
                  <a:lnTo>
                    <a:pt x="546" y="144"/>
                  </a:lnTo>
                  <a:lnTo>
                    <a:pt x="539" y="155"/>
                  </a:lnTo>
                  <a:lnTo>
                    <a:pt x="526" y="155"/>
                  </a:lnTo>
                  <a:lnTo>
                    <a:pt x="517" y="150"/>
                  </a:lnTo>
                  <a:lnTo>
                    <a:pt x="508" y="161"/>
                  </a:lnTo>
                  <a:lnTo>
                    <a:pt x="501" y="164"/>
                  </a:lnTo>
                  <a:lnTo>
                    <a:pt x="487" y="161"/>
                  </a:lnTo>
                  <a:lnTo>
                    <a:pt x="479" y="157"/>
                  </a:lnTo>
                  <a:lnTo>
                    <a:pt x="472" y="144"/>
                  </a:lnTo>
                  <a:lnTo>
                    <a:pt x="463" y="134"/>
                  </a:lnTo>
                  <a:lnTo>
                    <a:pt x="452" y="128"/>
                  </a:lnTo>
                  <a:lnTo>
                    <a:pt x="445" y="143"/>
                  </a:lnTo>
                  <a:lnTo>
                    <a:pt x="438" y="144"/>
                  </a:lnTo>
                  <a:lnTo>
                    <a:pt x="431" y="146"/>
                  </a:lnTo>
                  <a:lnTo>
                    <a:pt x="427" y="164"/>
                  </a:lnTo>
                  <a:lnTo>
                    <a:pt x="429" y="182"/>
                  </a:lnTo>
                  <a:lnTo>
                    <a:pt x="420" y="186"/>
                  </a:lnTo>
                  <a:lnTo>
                    <a:pt x="407" y="182"/>
                  </a:lnTo>
                  <a:lnTo>
                    <a:pt x="400" y="182"/>
                  </a:lnTo>
                  <a:lnTo>
                    <a:pt x="391" y="180"/>
                  </a:lnTo>
                  <a:lnTo>
                    <a:pt x="382" y="188"/>
                  </a:lnTo>
                  <a:lnTo>
                    <a:pt x="380" y="211"/>
                  </a:lnTo>
                  <a:lnTo>
                    <a:pt x="371" y="213"/>
                  </a:lnTo>
                  <a:lnTo>
                    <a:pt x="360" y="211"/>
                  </a:lnTo>
                  <a:lnTo>
                    <a:pt x="353" y="220"/>
                  </a:lnTo>
                  <a:lnTo>
                    <a:pt x="348" y="233"/>
                  </a:lnTo>
                  <a:lnTo>
                    <a:pt x="337" y="249"/>
                  </a:lnTo>
                  <a:lnTo>
                    <a:pt x="342" y="265"/>
                  </a:lnTo>
                  <a:lnTo>
                    <a:pt x="333" y="287"/>
                  </a:lnTo>
                  <a:lnTo>
                    <a:pt x="324" y="301"/>
                  </a:lnTo>
                  <a:lnTo>
                    <a:pt x="317" y="314"/>
                  </a:lnTo>
                  <a:lnTo>
                    <a:pt x="312" y="332"/>
                  </a:lnTo>
                  <a:lnTo>
                    <a:pt x="301" y="335"/>
                  </a:lnTo>
                  <a:lnTo>
                    <a:pt x="292" y="391"/>
                  </a:lnTo>
                  <a:lnTo>
                    <a:pt x="285" y="409"/>
                  </a:lnTo>
                  <a:lnTo>
                    <a:pt x="274" y="425"/>
                  </a:lnTo>
                  <a:lnTo>
                    <a:pt x="281" y="438"/>
                  </a:lnTo>
                  <a:lnTo>
                    <a:pt x="283" y="458"/>
                  </a:lnTo>
                  <a:lnTo>
                    <a:pt x="270" y="465"/>
                  </a:lnTo>
                  <a:lnTo>
                    <a:pt x="261" y="462"/>
                  </a:lnTo>
                  <a:lnTo>
                    <a:pt x="252" y="465"/>
                  </a:lnTo>
                  <a:lnTo>
                    <a:pt x="243" y="471"/>
                  </a:lnTo>
                  <a:lnTo>
                    <a:pt x="229" y="485"/>
                  </a:lnTo>
                  <a:lnTo>
                    <a:pt x="223" y="503"/>
                  </a:lnTo>
                  <a:lnTo>
                    <a:pt x="227" y="519"/>
                  </a:lnTo>
                  <a:lnTo>
                    <a:pt x="223" y="539"/>
                  </a:lnTo>
                  <a:lnTo>
                    <a:pt x="222" y="559"/>
                  </a:lnTo>
                  <a:lnTo>
                    <a:pt x="223" y="580"/>
                  </a:lnTo>
                  <a:lnTo>
                    <a:pt x="223" y="604"/>
                  </a:lnTo>
                  <a:lnTo>
                    <a:pt x="240" y="620"/>
                  </a:lnTo>
                  <a:lnTo>
                    <a:pt x="236" y="642"/>
                  </a:lnTo>
                  <a:lnTo>
                    <a:pt x="222" y="651"/>
                  </a:lnTo>
                  <a:lnTo>
                    <a:pt x="229" y="676"/>
                  </a:lnTo>
                  <a:lnTo>
                    <a:pt x="225" y="698"/>
                  </a:lnTo>
                  <a:lnTo>
                    <a:pt x="222" y="716"/>
                  </a:lnTo>
                  <a:lnTo>
                    <a:pt x="213" y="719"/>
                  </a:lnTo>
                  <a:lnTo>
                    <a:pt x="202" y="737"/>
                  </a:lnTo>
                  <a:lnTo>
                    <a:pt x="200" y="759"/>
                  </a:lnTo>
                  <a:lnTo>
                    <a:pt x="195" y="780"/>
                  </a:lnTo>
                  <a:lnTo>
                    <a:pt x="186" y="786"/>
                  </a:lnTo>
                  <a:lnTo>
                    <a:pt x="186" y="770"/>
                  </a:lnTo>
                  <a:lnTo>
                    <a:pt x="184" y="766"/>
                  </a:lnTo>
                  <a:lnTo>
                    <a:pt x="169" y="762"/>
                  </a:lnTo>
                  <a:lnTo>
                    <a:pt x="168" y="737"/>
                  </a:lnTo>
                  <a:lnTo>
                    <a:pt x="168" y="728"/>
                  </a:lnTo>
                  <a:lnTo>
                    <a:pt x="173" y="726"/>
                  </a:lnTo>
                  <a:lnTo>
                    <a:pt x="173" y="723"/>
                  </a:lnTo>
                  <a:lnTo>
                    <a:pt x="169" y="721"/>
                  </a:lnTo>
                  <a:lnTo>
                    <a:pt x="164" y="721"/>
                  </a:lnTo>
                  <a:lnTo>
                    <a:pt x="164" y="732"/>
                  </a:lnTo>
                  <a:lnTo>
                    <a:pt x="166" y="737"/>
                  </a:lnTo>
                  <a:lnTo>
                    <a:pt x="164" y="741"/>
                  </a:lnTo>
                  <a:lnTo>
                    <a:pt x="160" y="743"/>
                  </a:lnTo>
                  <a:lnTo>
                    <a:pt x="162" y="737"/>
                  </a:lnTo>
                  <a:lnTo>
                    <a:pt x="159" y="732"/>
                  </a:lnTo>
                  <a:lnTo>
                    <a:pt x="157" y="730"/>
                  </a:lnTo>
                  <a:lnTo>
                    <a:pt x="159" y="737"/>
                  </a:lnTo>
                  <a:lnTo>
                    <a:pt x="155" y="741"/>
                  </a:lnTo>
                  <a:lnTo>
                    <a:pt x="160" y="750"/>
                  </a:lnTo>
                  <a:lnTo>
                    <a:pt x="157" y="76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52" name="Freeform 124"/>
            <p:cNvSpPr>
              <a:spLocks noChangeAspect="1"/>
            </p:cNvSpPr>
            <p:nvPr/>
          </p:nvSpPr>
          <p:spPr bwMode="auto">
            <a:xfrm>
              <a:off x="3717" y="2373"/>
              <a:ext cx="8" cy="9"/>
            </a:xfrm>
            <a:custGeom>
              <a:avLst/>
              <a:gdLst>
                <a:gd name="T0" fmla="*/ 1 w 6"/>
                <a:gd name="T1" fmla="*/ 546 h 6"/>
                <a:gd name="T2" fmla="*/ 1 w 6"/>
                <a:gd name="T3" fmla="*/ 0 h 6"/>
                <a:gd name="T4" fmla="*/ 0 w 6"/>
                <a:gd name="T5" fmla="*/ 135 h 6"/>
                <a:gd name="T6" fmla="*/ 0 w 6"/>
                <a:gd name="T7" fmla="*/ 456 h 6"/>
                <a:gd name="T8" fmla="*/ 0 w 6"/>
                <a:gd name="T9" fmla="*/ 546 h 6"/>
                <a:gd name="T10" fmla="*/ 0 w 6"/>
                <a:gd name="T11" fmla="*/ 546 h 6"/>
                <a:gd name="T12" fmla="*/ 1 w 6"/>
                <a:gd name="T13" fmla="*/ 546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6"/>
                <a:gd name="T23" fmla="*/ 6 w 6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6">
                  <a:moveTo>
                    <a:pt x="1" y="6"/>
                  </a:moveTo>
                  <a:cubicBezTo>
                    <a:pt x="2" y="3"/>
                    <a:pt x="6" y="2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1" y="6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53" name="Freeform 125"/>
            <p:cNvSpPr>
              <a:spLocks noChangeAspect="1"/>
            </p:cNvSpPr>
            <p:nvPr/>
          </p:nvSpPr>
          <p:spPr bwMode="auto">
            <a:xfrm>
              <a:off x="3717" y="2373"/>
              <a:ext cx="8" cy="9"/>
            </a:xfrm>
            <a:custGeom>
              <a:avLst/>
              <a:gdLst>
                <a:gd name="T0" fmla="*/ 1 w 6"/>
                <a:gd name="T1" fmla="*/ 546 h 6"/>
                <a:gd name="T2" fmla="*/ 1 w 6"/>
                <a:gd name="T3" fmla="*/ 0 h 6"/>
                <a:gd name="T4" fmla="*/ 0 w 6"/>
                <a:gd name="T5" fmla="*/ 135 h 6"/>
                <a:gd name="T6" fmla="*/ 0 w 6"/>
                <a:gd name="T7" fmla="*/ 456 h 6"/>
                <a:gd name="T8" fmla="*/ 0 w 6"/>
                <a:gd name="T9" fmla="*/ 546 h 6"/>
                <a:gd name="T10" fmla="*/ 0 w 6"/>
                <a:gd name="T11" fmla="*/ 546 h 6"/>
                <a:gd name="T12" fmla="*/ 1 w 6"/>
                <a:gd name="T13" fmla="*/ 546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6"/>
                <a:gd name="T23" fmla="*/ 6 w 6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6">
                  <a:moveTo>
                    <a:pt x="1" y="6"/>
                  </a:moveTo>
                  <a:cubicBezTo>
                    <a:pt x="2" y="3"/>
                    <a:pt x="6" y="2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1" y="6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54" name="Freeform 126"/>
            <p:cNvSpPr>
              <a:spLocks noChangeAspect="1"/>
            </p:cNvSpPr>
            <p:nvPr/>
          </p:nvSpPr>
          <p:spPr bwMode="auto">
            <a:xfrm>
              <a:off x="3686" y="2502"/>
              <a:ext cx="4" cy="7"/>
            </a:xfrm>
            <a:custGeom>
              <a:avLst/>
              <a:gdLst>
                <a:gd name="T0" fmla="*/ 2 w 5"/>
                <a:gd name="T1" fmla="*/ 1 h 11"/>
                <a:gd name="T2" fmla="*/ 2 w 5"/>
                <a:gd name="T3" fmla="*/ 1 h 11"/>
                <a:gd name="T4" fmla="*/ 2 w 5"/>
                <a:gd name="T5" fmla="*/ 0 h 11"/>
                <a:gd name="T6" fmla="*/ 2 w 5"/>
                <a:gd name="T7" fmla="*/ 0 h 11"/>
                <a:gd name="T8" fmla="*/ 1 w 5"/>
                <a:gd name="T9" fmla="*/ 0 h 11"/>
                <a:gd name="T10" fmla="*/ 1 w 5"/>
                <a:gd name="T11" fmla="*/ 1 h 11"/>
                <a:gd name="T12" fmla="*/ 0 w 5"/>
                <a:gd name="T13" fmla="*/ 1 h 11"/>
                <a:gd name="T14" fmla="*/ 0 w 5"/>
                <a:gd name="T15" fmla="*/ 1 h 11"/>
                <a:gd name="T16" fmla="*/ 2 w 5"/>
                <a:gd name="T17" fmla="*/ 1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11"/>
                <a:gd name="T29" fmla="*/ 5 w 5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11">
                  <a:moveTo>
                    <a:pt x="3" y="11"/>
                  </a:moveTo>
                  <a:lnTo>
                    <a:pt x="5" y="4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4"/>
                  </a:lnTo>
                  <a:lnTo>
                    <a:pt x="0" y="11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55" name="Freeform 127"/>
            <p:cNvSpPr>
              <a:spLocks noChangeAspect="1"/>
            </p:cNvSpPr>
            <p:nvPr/>
          </p:nvSpPr>
          <p:spPr bwMode="auto">
            <a:xfrm>
              <a:off x="3686" y="2502"/>
              <a:ext cx="4" cy="7"/>
            </a:xfrm>
            <a:custGeom>
              <a:avLst/>
              <a:gdLst>
                <a:gd name="T0" fmla="*/ 2 w 5"/>
                <a:gd name="T1" fmla="*/ 1 h 11"/>
                <a:gd name="T2" fmla="*/ 2 w 5"/>
                <a:gd name="T3" fmla="*/ 1 h 11"/>
                <a:gd name="T4" fmla="*/ 2 w 5"/>
                <a:gd name="T5" fmla="*/ 0 h 11"/>
                <a:gd name="T6" fmla="*/ 2 w 5"/>
                <a:gd name="T7" fmla="*/ 0 h 11"/>
                <a:gd name="T8" fmla="*/ 1 w 5"/>
                <a:gd name="T9" fmla="*/ 0 h 11"/>
                <a:gd name="T10" fmla="*/ 1 w 5"/>
                <a:gd name="T11" fmla="*/ 1 h 11"/>
                <a:gd name="T12" fmla="*/ 0 w 5"/>
                <a:gd name="T13" fmla="*/ 1 h 11"/>
                <a:gd name="T14" fmla="*/ 0 w 5"/>
                <a:gd name="T15" fmla="*/ 1 h 11"/>
                <a:gd name="T16" fmla="*/ 2 w 5"/>
                <a:gd name="T17" fmla="*/ 1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11"/>
                <a:gd name="T29" fmla="*/ 5 w 5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11">
                  <a:moveTo>
                    <a:pt x="3" y="11"/>
                  </a:moveTo>
                  <a:lnTo>
                    <a:pt x="5" y="4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4"/>
                  </a:lnTo>
                  <a:lnTo>
                    <a:pt x="0" y="11"/>
                  </a:lnTo>
                  <a:lnTo>
                    <a:pt x="3" y="11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56" name="Freeform 128"/>
            <p:cNvSpPr>
              <a:spLocks noChangeAspect="1"/>
            </p:cNvSpPr>
            <p:nvPr/>
          </p:nvSpPr>
          <p:spPr bwMode="auto">
            <a:xfrm>
              <a:off x="3688" y="2424"/>
              <a:ext cx="5" cy="7"/>
            </a:xfrm>
            <a:custGeom>
              <a:avLst/>
              <a:gdLst>
                <a:gd name="T0" fmla="*/ 1 w 7"/>
                <a:gd name="T1" fmla="*/ 2 h 9"/>
                <a:gd name="T2" fmla="*/ 1 w 7"/>
                <a:gd name="T3" fmla="*/ 0 h 9"/>
                <a:gd name="T4" fmla="*/ 1 w 7"/>
                <a:gd name="T5" fmla="*/ 2 h 9"/>
                <a:gd name="T6" fmla="*/ 1 w 7"/>
                <a:gd name="T7" fmla="*/ 2 h 9"/>
                <a:gd name="T8" fmla="*/ 1 w 7"/>
                <a:gd name="T9" fmla="*/ 2 h 9"/>
                <a:gd name="T10" fmla="*/ 1 w 7"/>
                <a:gd name="T11" fmla="*/ 2 h 9"/>
                <a:gd name="T12" fmla="*/ 1 w 7"/>
                <a:gd name="T13" fmla="*/ 2 h 9"/>
                <a:gd name="T14" fmla="*/ 0 w 7"/>
                <a:gd name="T15" fmla="*/ 2 h 9"/>
                <a:gd name="T16" fmla="*/ 1 w 7"/>
                <a:gd name="T17" fmla="*/ 2 h 9"/>
                <a:gd name="T18" fmla="*/ 1 w 7"/>
                <a:gd name="T19" fmla="*/ 2 h 9"/>
                <a:gd name="T20" fmla="*/ 1 w 7"/>
                <a:gd name="T21" fmla="*/ 2 h 9"/>
                <a:gd name="T22" fmla="*/ 1 w 7"/>
                <a:gd name="T23" fmla="*/ 2 h 9"/>
                <a:gd name="T24" fmla="*/ 1 w 7"/>
                <a:gd name="T25" fmla="*/ 2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9"/>
                <a:gd name="T41" fmla="*/ 7 w 7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9">
                  <a:moveTo>
                    <a:pt x="7" y="2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2"/>
                  </a:lnTo>
                  <a:lnTo>
                    <a:pt x="2" y="5"/>
                  </a:lnTo>
                  <a:lnTo>
                    <a:pt x="2" y="7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9"/>
                  </a:lnTo>
                  <a:lnTo>
                    <a:pt x="6" y="9"/>
                  </a:lnTo>
                  <a:lnTo>
                    <a:pt x="7" y="3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57" name="Freeform 129"/>
            <p:cNvSpPr>
              <a:spLocks noChangeAspect="1"/>
            </p:cNvSpPr>
            <p:nvPr/>
          </p:nvSpPr>
          <p:spPr bwMode="auto">
            <a:xfrm>
              <a:off x="3688" y="2424"/>
              <a:ext cx="5" cy="7"/>
            </a:xfrm>
            <a:custGeom>
              <a:avLst/>
              <a:gdLst>
                <a:gd name="T0" fmla="*/ 1 w 7"/>
                <a:gd name="T1" fmla="*/ 2 h 9"/>
                <a:gd name="T2" fmla="*/ 1 w 7"/>
                <a:gd name="T3" fmla="*/ 0 h 9"/>
                <a:gd name="T4" fmla="*/ 1 w 7"/>
                <a:gd name="T5" fmla="*/ 2 h 9"/>
                <a:gd name="T6" fmla="*/ 1 w 7"/>
                <a:gd name="T7" fmla="*/ 2 h 9"/>
                <a:gd name="T8" fmla="*/ 1 w 7"/>
                <a:gd name="T9" fmla="*/ 2 h 9"/>
                <a:gd name="T10" fmla="*/ 1 w 7"/>
                <a:gd name="T11" fmla="*/ 2 h 9"/>
                <a:gd name="T12" fmla="*/ 1 w 7"/>
                <a:gd name="T13" fmla="*/ 2 h 9"/>
                <a:gd name="T14" fmla="*/ 0 w 7"/>
                <a:gd name="T15" fmla="*/ 2 h 9"/>
                <a:gd name="T16" fmla="*/ 1 w 7"/>
                <a:gd name="T17" fmla="*/ 2 h 9"/>
                <a:gd name="T18" fmla="*/ 1 w 7"/>
                <a:gd name="T19" fmla="*/ 2 h 9"/>
                <a:gd name="T20" fmla="*/ 1 w 7"/>
                <a:gd name="T21" fmla="*/ 2 h 9"/>
                <a:gd name="T22" fmla="*/ 1 w 7"/>
                <a:gd name="T23" fmla="*/ 2 h 9"/>
                <a:gd name="T24" fmla="*/ 1 w 7"/>
                <a:gd name="T25" fmla="*/ 2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9"/>
                <a:gd name="T41" fmla="*/ 7 w 7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9">
                  <a:moveTo>
                    <a:pt x="7" y="2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2"/>
                  </a:lnTo>
                  <a:lnTo>
                    <a:pt x="2" y="5"/>
                  </a:lnTo>
                  <a:lnTo>
                    <a:pt x="2" y="7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9"/>
                  </a:lnTo>
                  <a:lnTo>
                    <a:pt x="6" y="9"/>
                  </a:lnTo>
                  <a:lnTo>
                    <a:pt x="7" y="3"/>
                  </a:lnTo>
                  <a:lnTo>
                    <a:pt x="7" y="2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58" name="Freeform 130"/>
            <p:cNvSpPr>
              <a:spLocks noChangeAspect="1"/>
            </p:cNvSpPr>
            <p:nvPr/>
          </p:nvSpPr>
          <p:spPr bwMode="auto">
            <a:xfrm>
              <a:off x="3775" y="2324"/>
              <a:ext cx="15" cy="10"/>
            </a:xfrm>
            <a:custGeom>
              <a:avLst/>
              <a:gdLst>
                <a:gd name="T0" fmla="*/ 0 w 22"/>
                <a:gd name="T1" fmla="*/ 1 h 14"/>
                <a:gd name="T2" fmla="*/ 1 w 22"/>
                <a:gd name="T3" fmla="*/ 1 h 14"/>
                <a:gd name="T4" fmla="*/ 1 w 22"/>
                <a:gd name="T5" fmla="*/ 1 h 14"/>
                <a:gd name="T6" fmla="*/ 1 w 22"/>
                <a:gd name="T7" fmla="*/ 1 h 14"/>
                <a:gd name="T8" fmla="*/ 1 w 22"/>
                <a:gd name="T9" fmla="*/ 1 h 14"/>
                <a:gd name="T10" fmla="*/ 1 w 22"/>
                <a:gd name="T11" fmla="*/ 1 h 14"/>
                <a:gd name="T12" fmla="*/ 1 w 22"/>
                <a:gd name="T13" fmla="*/ 0 h 14"/>
                <a:gd name="T14" fmla="*/ 1 w 22"/>
                <a:gd name="T15" fmla="*/ 1 h 14"/>
                <a:gd name="T16" fmla="*/ 1 w 22"/>
                <a:gd name="T17" fmla="*/ 1 h 14"/>
                <a:gd name="T18" fmla="*/ 1 w 22"/>
                <a:gd name="T19" fmla="*/ 1 h 14"/>
                <a:gd name="T20" fmla="*/ 1 w 22"/>
                <a:gd name="T21" fmla="*/ 1 h 14"/>
                <a:gd name="T22" fmla="*/ 1 w 22"/>
                <a:gd name="T23" fmla="*/ 1 h 14"/>
                <a:gd name="T24" fmla="*/ 1 w 22"/>
                <a:gd name="T25" fmla="*/ 1 h 14"/>
                <a:gd name="T26" fmla="*/ 1 w 22"/>
                <a:gd name="T27" fmla="*/ 1 h 14"/>
                <a:gd name="T28" fmla="*/ 0 w 22"/>
                <a:gd name="T29" fmla="*/ 1 h 1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"/>
                <a:gd name="T46" fmla="*/ 0 h 14"/>
                <a:gd name="T47" fmla="*/ 22 w 22"/>
                <a:gd name="T48" fmla="*/ 14 h 1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" h="14">
                  <a:moveTo>
                    <a:pt x="0" y="9"/>
                  </a:moveTo>
                  <a:lnTo>
                    <a:pt x="4" y="7"/>
                  </a:lnTo>
                  <a:lnTo>
                    <a:pt x="8" y="7"/>
                  </a:lnTo>
                  <a:lnTo>
                    <a:pt x="9" y="5"/>
                  </a:lnTo>
                  <a:lnTo>
                    <a:pt x="9" y="3"/>
                  </a:lnTo>
                  <a:lnTo>
                    <a:pt x="17" y="0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22" y="5"/>
                  </a:lnTo>
                  <a:lnTo>
                    <a:pt x="22" y="9"/>
                  </a:lnTo>
                  <a:lnTo>
                    <a:pt x="11" y="11"/>
                  </a:lnTo>
                  <a:lnTo>
                    <a:pt x="4" y="14"/>
                  </a:lnTo>
                  <a:lnTo>
                    <a:pt x="2" y="1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59" name="Freeform 131"/>
            <p:cNvSpPr>
              <a:spLocks noChangeAspect="1"/>
            </p:cNvSpPr>
            <p:nvPr/>
          </p:nvSpPr>
          <p:spPr bwMode="auto">
            <a:xfrm>
              <a:off x="3775" y="2324"/>
              <a:ext cx="15" cy="10"/>
            </a:xfrm>
            <a:custGeom>
              <a:avLst/>
              <a:gdLst>
                <a:gd name="T0" fmla="*/ 0 w 22"/>
                <a:gd name="T1" fmla="*/ 1 h 14"/>
                <a:gd name="T2" fmla="*/ 1 w 22"/>
                <a:gd name="T3" fmla="*/ 1 h 14"/>
                <a:gd name="T4" fmla="*/ 1 w 22"/>
                <a:gd name="T5" fmla="*/ 1 h 14"/>
                <a:gd name="T6" fmla="*/ 1 w 22"/>
                <a:gd name="T7" fmla="*/ 1 h 14"/>
                <a:gd name="T8" fmla="*/ 1 w 22"/>
                <a:gd name="T9" fmla="*/ 1 h 14"/>
                <a:gd name="T10" fmla="*/ 1 w 22"/>
                <a:gd name="T11" fmla="*/ 1 h 14"/>
                <a:gd name="T12" fmla="*/ 1 w 22"/>
                <a:gd name="T13" fmla="*/ 0 h 14"/>
                <a:gd name="T14" fmla="*/ 1 w 22"/>
                <a:gd name="T15" fmla="*/ 1 h 14"/>
                <a:gd name="T16" fmla="*/ 1 w 22"/>
                <a:gd name="T17" fmla="*/ 1 h 14"/>
                <a:gd name="T18" fmla="*/ 1 w 22"/>
                <a:gd name="T19" fmla="*/ 1 h 14"/>
                <a:gd name="T20" fmla="*/ 1 w 22"/>
                <a:gd name="T21" fmla="*/ 1 h 14"/>
                <a:gd name="T22" fmla="*/ 1 w 22"/>
                <a:gd name="T23" fmla="*/ 1 h 14"/>
                <a:gd name="T24" fmla="*/ 1 w 22"/>
                <a:gd name="T25" fmla="*/ 1 h 14"/>
                <a:gd name="T26" fmla="*/ 1 w 22"/>
                <a:gd name="T27" fmla="*/ 1 h 14"/>
                <a:gd name="T28" fmla="*/ 0 w 22"/>
                <a:gd name="T29" fmla="*/ 1 h 1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"/>
                <a:gd name="T46" fmla="*/ 0 h 14"/>
                <a:gd name="T47" fmla="*/ 22 w 22"/>
                <a:gd name="T48" fmla="*/ 14 h 1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" h="14">
                  <a:moveTo>
                    <a:pt x="0" y="9"/>
                  </a:moveTo>
                  <a:lnTo>
                    <a:pt x="4" y="7"/>
                  </a:lnTo>
                  <a:lnTo>
                    <a:pt x="8" y="7"/>
                  </a:lnTo>
                  <a:lnTo>
                    <a:pt x="9" y="5"/>
                  </a:lnTo>
                  <a:lnTo>
                    <a:pt x="9" y="3"/>
                  </a:lnTo>
                  <a:lnTo>
                    <a:pt x="17" y="0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22" y="5"/>
                  </a:lnTo>
                  <a:lnTo>
                    <a:pt x="22" y="9"/>
                  </a:lnTo>
                  <a:lnTo>
                    <a:pt x="11" y="11"/>
                  </a:lnTo>
                  <a:lnTo>
                    <a:pt x="4" y="14"/>
                  </a:lnTo>
                  <a:lnTo>
                    <a:pt x="2" y="11"/>
                  </a:lnTo>
                  <a:lnTo>
                    <a:pt x="0" y="9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60" name="Freeform 132"/>
            <p:cNvSpPr>
              <a:spLocks noChangeAspect="1"/>
            </p:cNvSpPr>
            <p:nvPr/>
          </p:nvSpPr>
          <p:spPr bwMode="auto">
            <a:xfrm>
              <a:off x="3898" y="2148"/>
              <a:ext cx="9" cy="11"/>
            </a:xfrm>
            <a:custGeom>
              <a:avLst/>
              <a:gdLst>
                <a:gd name="T0" fmla="*/ 1 w 14"/>
                <a:gd name="T1" fmla="*/ 1 h 16"/>
                <a:gd name="T2" fmla="*/ 1 w 14"/>
                <a:gd name="T3" fmla="*/ 1 h 16"/>
                <a:gd name="T4" fmla="*/ 1 w 14"/>
                <a:gd name="T5" fmla="*/ 1 h 16"/>
                <a:gd name="T6" fmla="*/ 1 w 14"/>
                <a:gd name="T7" fmla="*/ 1 h 16"/>
                <a:gd name="T8" fmla="*/ 1 w 14"/>
                <a:gd name="T9" fmla="*/ 1 h 16"/>
                <a:gd name="T10" fmla="*/ 1 w 14"/>
                <a:gd name="T11" fmla="*/ 1 h 16"/>
                <a:gd name="T12" fmla="*/ 1 w 14"/>
                <a:gd name="T13" fmla="*/ 0 h 16"/>
                <a:gd name="T14" fmla="*/ 1 w 14"/>
                <a:gd name="T15" fmla="*/ 1 h 16"/>
                <a:gd name="T16" fmla="*/ 1 w 14"/>
                <a:gd name="T17" fmla="*/ 1 h 16"/>
                <a:gd name="T18" fmla="*/ 1 w 14"/>
                <a:gd name="T19" fmla="*/ 1 h 16"/>
                <a:gd name="T20" fmla="*/ 1 w 14"/>
                <a:gd name="T21" fmla="*/ 1 h 16"/>
                <a:gd name="T22" fmla="*/ 1 w 14"/>
                <a:gd name="T23" fmla="*/ 1 h 16"/>
                <a:gd name="T24" fmla="*/ 1 w 14"/>
                <a:gd name="T25" fmla="*/ 1 h 16"/>
                <a:gd name="T26" fmla="*/ 0 w 14"/>
                <a:gd name="T27" fmla="*/ 1 h 16"/>
                <a:gd name="T28" fmla="*/ 1 w 14"/>
                <a:gd name="T29" fmla="*/ 1 h 16"/>
                <a:gd name="T30" fmla="*/ 1 w 14"/>
                <a:gd name="T31" fmla="*/ 1 h 16"/>
                <a:gd name="T32" fmla="*/ 1 w 14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"/>
                <a:gd name="T52" fmla="*/ 0 h 16"/>
                <a:gd name="T53" fmla="*/ 14 w 14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" h="16">
                  <a:moveTo>
                    <a:pt x="3" y="7"/>
                  </a:moveTo>
                  <a:lnTo>
                    <a:pt x="3" y="7"/>
                  </a:lnTo>
                  <a:lnTo>
                    <a:pt x="2" y="5"/>
                  </a:lnTo>
                  <a:lnTo>
                    <a:pt x="2" y="3"/>
                  </a:lnTo>
                  <a:lnTo>
                    <a:pt x="5" y="5"/>
                  </a:lnTo>
                  <a:lnTo>
                    <a:pt x="9" y="5"/>
                  </a:lnTo>
                  <a:lnTo>
                    <a:pt x="12" y="0"/>
                  </a:lnTo>
                  <a:lnTo>
                    <a:pt x="14" y="3"/>
                  </a:lnTo>
                  <a:lnTo>
                    <a:pt x="12" y="7"/>
                  </a:lnTo>
                  <a:lnTo>
                    <a:pt x="9" y="9"/>
                  </a:lnTo>
                  <a:lnTo>
                    <a:pt x="7" y="12"/>
                  </a:lnTo>
                  <a:lnTo>
                    <a:pt x="3" y="14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3" y="9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61" name="Freeform 133"/>
            <p:cNvSpPr>
              <a:spLocks noChangeAspect="1"/>
            </p:cNvSpPr>
            <p:nvPr/>
          </p:nvSpPr>
          <p:spPr bwMode="auto">
            <a:xfrm>
              <a:off x="3898" y="2148"/>
              <a:ext cx="9" cy="11"/>
            </a:xfrm>
            <a:custGeom>
              <a:avLst/>
              <a:gdLst>
                <a:gd name="T0" fmla="*/ 1 w 14"/>
                <a:gd name="T1" fmla="*/ 1 h 16"/>
                <a:gd name="T2" fmla="*/ 1 w 14"/>
                <a:gd name="T3" fmla="*/ 1 h 16"/>
                <a:gd name="T4" fmla="*/ 1 w 14"/>
                <a:gd name="T5" fmla="*/ 1 h 16"/>
                <a:gd name="T6" fmla="*/ 1 w 14"/>
                <a:gd name="T7" fmla="*/ 1 h 16"/>
                <a:gd name="T8" fmla="*/ 1 w 14"/>
                <a:gd name="T9" fmla="*/ 1 h 16"/>
                <a:gd name="T10" fmla="*/ 1 w 14"/>
                <a:gd name="T11" fmla="*/ 1 h 16"/>
                <a:gd name="T12" fmla="*/ 1 w 14"/>
                <a:gd name="T13" fmla="*/ 0 h 16"/>
                <a:gd name="T14" fmla="*/ 1 w 14"/>
                <a:gd name="T15" fmla="*/ 1 h 16"/>
                <a:gd name="T16" fmla="*/ 1 w 14"/>
                <a:gd name="T17" fmla="*/ 1 h 16"/>
                <a:gd name="T18" fmla="*/ 1 w 14"/>
                <a:gd name="T19" fmla="*/ 1 h 16"/>
                <a:gd name="T20" fmla="*/ 1 w 14"/>
                <a:gd name="T21" fmla="*/ 1 h 16"/>
                <a:gd name="T22" fmla="*/ 1 w 14"/>
                <a:gd name="T23" fmla="*/ 1 h 16"/>
                <a:gd name="T24" fmla="*/ 1 w 14"/>
                <a:gd name="T25" fmla="*/ 1 h 16"/>
                <a:gd name="T26" fmla="*/ 0 w 14"/>
                <a:gd name="T27" fmla="*/ 1 h 16"/>
                <a:gd name="T28" fmla="*/ 1 w 14"/>
                <a:gd name="T29" fmla="*/ 1 h 16"/>
                <a:gd name="T30" fmla="*/ 1 w 14"/>
                <a:gd name="T31" fmla="*/ 1 h 16"/>
                <a:gd name="T32" fmla="*/ 1 w 14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"/>
                <a:gd name="T52" fmla="*/ 0 h 16"/>
                <a:gd name="T53" fmla="*/ 14 w 14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" h="16">
                  <a:moveTo>
                    <a:pt x="3" y="7"/>
                  </a:moveTo>
                  <a:lnTo>
                    <a:pt x="3" y="7"/>
                  </a:lnTo>
                  <a:lnTo>
                    <a:pt x="2" y="5"/>
                  </a:lnTo>
                  <a:lnTo>
                    <a:pt x="2" y="3"/>
                  </a:lnTo>
                  <a:lnTo>
                    <a:pt x="5" y="5"/>
                  </a:lnTo>
                  <a:lnTo>
                    <a:pt x="9" y="5"/>
                  </a:lnTo>
                  <a:lnTo>
                    <a:pt x="12" y="0"/>
                  </a:lnTo>
                  <a:lnTo>
                    <a:pt x="14" y="3"/>
                  </a:lnTo>
                  <a:lnTo>
                    <a:pt x="12" y="7"/>
                  </a:lnTo>
                  <a:lnTo>
                    <a:pt x="9" y="9"/>
                  </a:lnTo>
                  <a:lnTo>
                    <a:pt x="7" y="12"/>
                  </a:lnTo>
                  <a:lnTo>
                    <a:pt x="3" y="14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3" y="9"/>
                  </a:lnTo>
                  <a:lnTo>
                    <a:pt x="3" y="7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62" name="Freeform 134"/>
            <p:cNvSpPr>
              <a:spLocks noChangeAspect="1"/>
            </p:cNvSpPr>
            <p:nvPr/>
          </p:nvSpPr>
          <p:spPr bwMode="auto">
            <a:xfrm>
              <a:off x="4052" y="2001"/>
              <a:ext cx="11" cy="8"/>
            </a:xfrm>
            <a:custGeom>
              <a:avLst/>
              <a:gdLst>
                <a:gd name="T0" fmla="*/ 53 w 9"/>
                <a:gd name="T1" fmla="*/ 1 h 7"/>
                <a:gd name="T2" fmla="*/ 79 w 9"/>
                <a:gd name="T3" fmla="*/ 22 h 7"/>
                <a:gd name="T4" fmla="*/ 65 w 9"/>
                <a:gd name="T5" fmla="*/ 25 h 7"/>
                <a:gd name="T6" fmla="*/ 43 w 9"/>
                <a:gd name="T7" fmla="*/ 25 h 7"/>
                <a:gd name="T8" fmla="*/ 43 w 9"/>
                <a:gd name="T9" fmla="*/ 25 h 7"/>
                <a:gd name="T10" fmla="*/ 35 w 9"/>
                <a:gd name="T11" fmla="*/ 25 h 7"/>
                <a:gd name="T12" fmla="*/ 29 w 9"/>
                <a:gd name="T13" fmla="*/ 25 h 7"/>
                <a:gd name="T14" fmla="*/ 2 w 9"/>
                <a:gd name="T15" fmla="*/ 29 h 7"/>
                <a:gd name="T16" fmla="*/ 1 w 9"/>
                <a:gd name="T17" fmla="*/ 22 h 7"/>
                <a:gd name="T18" fmla="*/ 29 w 9"/>
                <a:gd name="T19" fmla="*/ 19 h 7"/>
                <a:gd name="T20" fmla="*/ 29 w 9"/>
                <a:gd name="T21" fmla="*/ 3 h 7"/>
                <a:gd name="T22" fmla="*/ 1 w 9"/>
                <a:gd name="T23" fmla="*/ 3 h 7"/>
                <a:gd name="T24" fmla="*/ 0 w 9"/>
                <a:gd name="T25" fmla="*/ 19 h 7"/>
                <a:gd name="T26" fmla="*/ 0 w 9"/>
                <a:gd name="T27" fmla="*/ 3 h 7"/>
                <a:gd name="T28" fmla="*/ 2 w 9"/>
                <a:gd name="T29" fmla="*/ 2 h 7"/>
                <a:gd name="T30" fmla="*/ 35 w 9"/>
                <a:gd name="T31" fmla="*/ 3 h 7"/>
                <a:gd name="T32" fmla="*/ 35 w 9"/>
                <a:gd name="T33" fmla="*/ 1 h 7"/>
                <a:gd name="T34" fmla="*/ 29 w 9"/>
                <a:gd name="T35" fmla="*/ 0 h 7"/>
                <a:gd name="T36" fmla="*/ 43 w 9"/>
                <a:gd name="T37" fmla="*/ 1 h 7"/>
                <a:gd name="T38" fmla="*/ 53 w 9"/>
                <a:gd name="T39" fmla="*/ 1 h 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"/>
                <a:gd name="T61" fmla="*/ 0 h 7"/>
                <a:gd name="T62" fmla="*/ 9 w 9"/>
                <a:gd name="T63" fmla="*/ 7 h 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" h="7">
                  <a:moveTo>
                    <a:pt x="6" y="1"/>
                  </a:moveTo>
                  <a:cubicBezTo>
                    <a:pt x="7" y="3"/>
                    <a:pt x="8" y="2"/>
                    <a:pt x="9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" y="1"/>
                    <a:pt x="5" y="1"/>
                    <a:pt x="5" y="1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63" name="Freeform 135"/>
            <p:cNvSpPr>
              <a:spLocks noChangeAspect="1"/>
            </p:cNvSpPr>
            <p:nvPr/>
          </p:nvSpPr>
          <p:spPr bwMode="auto">
            <a:xfrm>
              <a:off x="4052" y="2001"/>
              <a:ext cx="11" cy="8"/>
            </a:xfrm>
            <a:custGeom>
              <a:avLst/>
              <a:gdLst>
                <a:gd name="T0" fmla="*/ 53 w 9"/>
                <a:gd name="T1" fmla="*/ 1 h 7"/>
                <a:gd name="T2" fmla="*/ 79 w 9"/>
                <a:gd name="T3" fmla="*/ 22 h 7"/>
                <a:gd name="T4" fmla="*/ 65 w 9"/>
                <a:gd name="T5" fmla="*/ 25 h 7"/>
                <a:gd name="T6" fmla="*/ 43 w 9"/>
                <a:gd name="T7" fmla="*/ 25 h 7"/>
                <a:gd name="T8" fmla="*/ 43 w 9"/>
                <a:gd name="T9" fmla="*/ 25 h 7"/>
                <a:gd name="T10" fmla="*/ 35 w 9"/>
                <a:gd name="T11" fmla="*/ 25 h 7"/>
                <a:gd name="T12" fmla="*/ 29 w 9"/>
                <a:gd name="T13" fmla="*/ 25 h 7"/>
                <a:gd name="T14" fmla="*/ 2 w 9"/>
                <a:gd name="T15" fmla="*/ 29 h 7"/>
                <a:gd name="T16" fmla="*/ 1 w 9"/>
                <a:gd name="T17" fmla="*/ 22 h 7"/>
                <a:gd name="T18" fmla="*/ 29 w 9"/>
                <a:gd name="T19" fmla="*/ 19 h 7"/>
                <a:gd name="T20" fmla="*/ 29 w 9"/>
                <a:gd name="T21" fmla="*/ 3 h 7"/>
                <a:gd name="T22" fmla="*/ 1 w 9"/>
                <a:gd name="T23" fmla="*/ 3 h 7"/>
                <a:gd name="T24" fmla="*/ 0 w 9"/>
                <a:gd name="T25" fmla="*/ 19 h 7"/>
                <a:gd name="T26" fmla="*/ 0 w 9"/>
                <a:gd name="T27" fmla="*/ 3 h 7"/>
                <a:gd name="T28" fmla="*/ 2 w 9"/>
                <a:gd name="T29" fmla="*/ 2 h 7"/>
                <a:gd name="T30" fmla="*/ 35 w 9"/>
                <a:gd name="T31" fmla="*/ 3 h 7"/>
                <a:gd name="T32" fmla="*/ 35 w 9"/>
                <a:gd name="T33" fmla="*/ 1 h 7"/>
                <a:gd name="T34" fmla="*/ 29 w 9"/>
                <a:gd name="T35" fmla="*/ 0 h 7"/>
                <a:gd name="T36" fmla="*/ 43 w 9"/>
                <a:gd name="T37" fmla="*/ 1 h 7"/>
                <a:gd name="T38" fmla="*/ 53 w 9"/>
                <a:gd name="T39" fmla="*/ 1 h 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"/>
                <a:gd name="T61" fmla="*/ 0 h 7"/>
                <a:gd name="T62" fmla="*/ 9 w 9"/>
                <a:gd name="T63" fmla="*/ 7 h 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" h="7">
                  <a:moveTo>
                    <a:pt x="6" y="1"/>
                  </a:moveTo>
                  <a:cubicBezTo>
                    <a:pt x="7" y="3"/>
                    <a:pt x="8" y="2"/>
                    <a:pt x="9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" y="1"/>
                    <a:pt x="5" y="1"/>
                    <a:pt x="5" y="1"/>
                  </a:cubicBezTo>
                  <a:lnTo>
                    <a:pt x="6" y="1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64" name="Freeform 136"/>
            <p:cNvSpPr>
              <a:spLocks noChangeAspect="1"/>
            </p:cNvSpPr>
            <p:nvPr/>
          </p:nvSpPr>
          <p:spPr bwMode="auto">
            <a:xfrm>
              <a:off x="4030" y="2020"/>
              <a:ext cx="7" cy="10"/>
            </a:xfrm>
            <a:custGeom>
              <a:avLst/>
              <a:gdLst>
                <a:gd name="T0" fmla="*/ 1 w 10"/>
                <a:gd name="T1" fmla="*/ 1 h 15"/>
                <a:gd name="T2" fmla="*/ 1 w 10"/>
                <a:gd name="T3" fmla="*/ 1 h 15"/>
                <a:gd name="T4" fmla="*/ 1 w 10"/>
                <a:gd name="T5" fmla="*/ 1 h 15"/>
                <a:gd name="T6" fmla="*/ 0 w 10"/>
                <a:gd name="T7" fmla="*/ 1 h 15"/>
                <a:gd name="T8" fmla="*/ 1 w 10"/>
                <a:gd name="T9" fmla="*/ 0 h 15"/>
                <a:gd name="T10" fmla="*/ 1 w 10"/>
                <a:gd name="T11" fmla="*/ 1 h 15"/>
                <a:gd name="T12" fmla="*/ 1 w 10"/>
                <a:gd name="T13" fmla="*/ 1 h 15"/>
                <a:gd name="T14" fmla="*/ 1 w 10"/>
                <a:gd name="T15" fmla="*/ 1 h 15"/>
                <a:gd name="T16" fmla="*/ 1 w 10"/>
                <a:gd name="T17" fmla="*/ 1 h 15"/>
                <a:gd name="T18" fmla="*/ 1 w 10"/>
                <a:gd name="T19" fmla="*/ 1 h 15"/>
                <a:gd name="T20" fmla="*/ 1 w 10"/>
                <a:gd name="T21" fmla="*/ 1 h 15"/>
                <a:gd name="T22" fmla="*/ 1 w 10"/>
                <a:gd name="T23" fmla="*/ 1 h 15"/>
                <a:gd name="T24" fmla="*/ 1 w 10"/>
                <a:gd name="T25" fmla="*/ 1 h 1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15"/>
                <a:gd name="T41" fmla="*/ 10 w 10"/>
                <a:gd name="T42" fmla="*/ 15 h 1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15">
                  <a:moveTo>
                    <a:pt x="7" y="13"/>
                  </a:moveTo>
                  <a:lnTo>
                    <a:pt x="5" y="15"/>
                  </a:lnTo>
                  <a:lnTo>
                    <a:pt x="1" y="11"/>
                  </a:lnTo>
                  <a:lnTo>
                    <a:pt x="0" y="2"/>
                  </a:lnTo>
                  <a:lnTo>
                    <a:pt x="1" y="0"/>
                  </a:lnTo>
                  <a:lnTo>
                    <a:pt x="3" y="4"/>
                  </a:lnTo>
                  <a:lnTo>
                    <a:pt x="5" y="2"/>
                  </a:lnTo>
                  <a:lnTo>
                    <a:pt x="7" y="4"/>
                  </a:lnTo>
                  <a:lnTo>
                    <a:pt x="9" y="8"/>
                  </a:lnTo>
                  <a:lnTo>
                    <a:pt x="10" y="9"/>
                  </a:lnTo>
                  <a:lnTo>
                    <a:pt x="9" y="11"/>
                  </a:lnTo>
                  <a:lnTo>
                    <a:pt x="10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65" name="Freeform 137"/>
            <p:cNvSpPr>
              <a:spLocks noChangeAspect="1"/>
            </p:cNvSpPr>
            <p:nvPr/>
          </p:nvSpPr>
          <p:spPr bwMode="auto">
            <a:xfrm>
              <a:off x="4030" y="2020"/>
              <a:ext cx="7" cy="10"/>
            </a:xfrm>
            <a:custGeom>
              <a:avLst/>
              <a:gdLst>
                <a:gd name="T0" fmla="*/ 1 w 10"/>
                <a:gd name="T1" fmla="*/ 1 h 15"/>
                <a:gd name="T2" fmla="*/ 1 w 10"/>
                <a:gd name="T3" fmla="*/ 1 h 15"/>
                <a:gd name="T4" fmla="*/ 1 w 10"/>
                <a:gd name="T5" fmla="*/ 1 h 15"/>
                <a:gd name="T6" fmla="*/ 0 w 10"/>
                <a:gd name="T7" fmla="*/ 1 h 15"/>
                <a:gd name="T8" fmla="*/ 1 w 10"/>
                <a:gd name="T9" fmla="*/ 0 h 15"/>
                <a:gd name="T10" fmla="*/ 1 w 10"/>
                <a:gd name="T11" fmla="*/ 1 h 15"/>
                <a:gd name="T12" fmla="*/ 1 w 10"/>
                <a:gd name="T13" fmla="*/ 1 h 15"/>
                <a:gd name="T14" fmla="*/ 1 w 10"/>
                <a:gd name="T15" fmla="*/ 1 h 15"/>
                <a:gd name="T16" fmla="*/ 1 w 10"/>
                <a:gd name="T17" fmla="*/ 1 h 15"/>
                <a:gd name="T18" fmla="*/ 1 w 10"/>
                <a:gd name="T19" fmla="*/ 1 h 15"/>
                <a:gd name="T20" fmla="*/ 1 w 10"/>
                <a:gd name="T21" fmla="*/ 1 h 15"/>
                <a:gd name="T22" fmla="*/ 1 w 10"/>
                <a:gd name="T23" fmla="*/ 1 h 15"/>
                <a:gd name="T24" fmla="*/ 1 w 10"/>
                <a:gd name="T25" fmla="*/ 1 h 1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15"/>
                <a:gd name="T41" fmla="*/ 10 w 10"/>
                <a:gd name="T42" fmla="*/ 15 h 1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15">
                  <a:moveTo>
                    <a:pt x="7" y="13"/>
                  </a:moveTo>
                  <a:lnTo>
                    <a:pt x="5" y="15"/>
                  </a:lnTo>
                  <a:lnTo>
                    <a:pt x="1" y="11"/>
                  </a:lnTo>
                  <a:lnTo>
                    <a:pt x="0" y="2"/>
                  </a:lnTo>
                  <a:lnTo>
                    <a:pt x="1" y="0"/>
                  </a:lnTo>
                  <a:lnTo>
                    <a:pt x="3" y="4"/>
                  </a:lnTo>
                  <a:lnTo>
                    <a:pt x="5" y="2"/>
                  </a:lnTo>
                  <a:lnTo>
                    <a:pt x="7" y="4"/>
                  </a:lnTo>
                  <a:lnTo>
                    <a:pt x="9" y="8"/>
                  </a:lnTo>
                  <a:lnTo>
                    <a:pt x="10" y="9"/>
                  </a:lnTo>
                  <a:lnTo>
                    <a:pt x="9" y="11"/>
                  </a:lnTo>
                  <a:lnTo>
                    <a:pt x="10" y="13"/>
                  </a:lnTo>
                  <a:lnTo>
                    <a:pt x="7" y="13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66" name="Freeform 138"/>
            <p:cNvSpPr>
              <a:spLocks noChangeAspect="1"/>
            </p:cNvSpPr>
            <p:nvPr/>
          </p:nvSpPr>
          <p:spPr bwMode="auto">
            <a:xfrm>
              <a:off x="4020" y="2027"/>
              <a:ext cx="10" cy="12"/>
            </a:xfrm>
            <a:custGeom>
              <a:avLst/>
              <a:gdLst>
                <a:gd name="T0" fmla="*/ 22 w 9"/>
                <a:gd name="T1" fmla="*/ 60 h 10"/>
                <a:gd name="T2" fmla="*/ 20 w 9"/>
                <a:gd name="T3" fmla="*/ 60 h 10"/>
                <a:gd name="T4" fmla="*/ 20 w 9"/>
                <a:gd name="T5" fmla="*/ 72 h 10"/>
                <a:gd name="T6" fmla="*/ 18 w 9"/>
                <a:gd name="T7" fmla="*/ 72 h 10"/>
                <a:gd name="T8" fmla="*/ 3 w 9"/>
                <a:gd name="T9" fmla="*/ 72 h 10"/>
                <a:gd name="T10" fmla="*/ 2 w 9"/>
                <a:gd name="T11" fmla="*/ 71 h 10"/>
                <a:gd name="T12" fmla="*/ 1 w 9"/>
                <a:gd name="T13" fmla="*/ 60 h 10"/>
                <a:gd name="T14" fmla="*/ 1 w 9"/>
                <a:gd name="T15" fmla="*/ 42 h 10"/>
                <a:gd name="T16" fmla="*/ 1 w 9"/>
                <a:gd name="T17" fmla="*/ 35 h 10"/>
                <a:gd name="T18" fmla="*/ 0 w 9"/>
                <a:gd name="T19" fmla="*/ 35 h 10"/>
                <a:gd name="T20" fmla="*/ 1 w 9"/>
                <a:gd name="T21" fmla="*/ 24 h 10"/>
                <a:gd name="T22" fmla="*/ 3 w 9"/>
                <a:gd name="T23" fmla="*/ 29 h 10"/>
                <a:gd name="T24" fmla="*/ 3 w 9"/>
                <a:gd name="T25" fmla="*/ 2 h 10"/>
                <a:gd name="T26" fmla="*/ 4 w 9"/>
                <a:gd name="T27" fmla="*/ 2 h 10"/>
                <a:gd name="T28" fmla="*/ 18 w 9"/>
                <a:gd name="T29" fmla="*/ 2 h 10"/>
                <a:gd name="T30" fmla="*/ 20 w 9"/>
                <a:gd name="T31" fmla="*/ 0 h 10"/>
                <a:gd name="T32" fmla="*/ 22 w 9"/>
                <a:gd name="T33" fmla="*/ 60 h 1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10"/>
                <a:gd name="T53" fmla="*/ 9 w 9"/>
                <a:gd name="T54" fmla="*/ 10 h 1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10">
                  <a:moveTo>
                    <a:pt x="7" y="8"/>
                  </a:moveTo>
                  <a:cubicBezTo>
                    <a:pt x="6" y="8"/>
                    <a:pt x="6" y="8"/>
                    <a:pt x="6" y="8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2"/>
                    <a:pt x="8" y="6"/>
                    <a:pt x="7" y="8"/>
                  </a:cubicBez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67" name="Freeform 139"/>
            <p:cNvSpPr>
              <a:spLocks noChangeAspect="1"/>
            </p:cNvSpPr>
            <p:nvPr/>
          </p:nvSpPr>
          <p:spPr bwMode="auto">
            <a:xfrm>
              <a:off x="4020" y="2027"/>
              <a:ext cx="10" cy="12"/>
            </a:xfrm>
            <a:custGeom>
              <a:avLst/>
              <a:gdLst>
                <a:gd name="T0" fmla="*/ 22 w 9"/>
                <a:gd name="T1" fmla="*/ 60 h 10"/>
                <a:gd name="T2" fmla="*/ 20 w 9"/>
                <a:gd name="T3" fmla="*/ 60 h 10"/>
                <a:gd name="T4" fmla="*/ 20 w 9"/>
                <a:gd name="T5" fmla="*/ 72 h 10"/>
                <a:gd name="T6" fmla="*/ 18 w 9"/>
                <a:gd name="T7" fmla="*/ 72 h 10"/>
                <a:gd name="T8" fmla="*/ 3 w 9"/>
                <a:gd name="T9" fmla="*/ 72 h 10"/>
                <a:gd name="T10" fmla="*/ 2 w 9"/>
                <a:gd name="T11" fmla="*/ 71 h 10"/>
                <a:gd name="T12" fmla="*/ 1 w 9"/>
                <a:gd name="T13" fmla="*/ 60 h 10"/>
                <a:gd name="T14" fmla="*/ 1 w 9"/>
                <a:gd name="T15" fmla="*/ 42 h 10"/>
                <a:gd name="T16" fmla="*/ 1 w 9"/>
                <a:gd name="T17" fmla="*/ 35 h 10"/>
                <a:gd name="T18" fmla="*/ 0 w 9"/>
                <a:gd name="T19" fmla="*/ 35 h 10"/>
                <a:gd name="T20" fmla="*/ 1 w 9"/>
                <a:gd name="T21" fmla="*/ 24 h 10"/>
                <a:gd name="T22" fmla="*/ 3 w 9"/>
                <a:gd name="T23" fmla="*/ 29 h 10"/>
                <a:gd name="T24" fmla="*/ 3 w 9"/>
                <a:gd name="T25" fmla="*/ 2 h 10"/>
                <a:gd name="T26" fmla="*/ 4 w 9"/>
                <a:gd name="T27" fmla="*/ 2 h 10"/>
                <a:gd name="T28" fmla="*/ 18 w 9"/>
                <a:gd name="T29" fmla="*/ 2 h 10"/>
                <a:gd name="T30" fmla="*/ 20 w 9"/>
                <a:gd name="T31" fmla="*/ 0 h 10"/>
                <a:gd name="T32" fmla="*/ 22 w 9"/>
                <a:gd name="T33" fmla="*/ 60 h 1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10"/>
                <a:gd name="T53" fmla="*/ 9 w 9"/>
                <a:gd name="T54" fmla="*/ 10 h 1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10">
                  <a:moveTo>
                    <a:pt x="7" y="8"/>
                  </a:moveTo>
                  <a:cubicBezTo>
                    <a:pt x="6" y="8"/>
                    <a:pt x="6" y="8"/>
                    <a:pt x="6" y="8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2"/>
                    <a:pt x="8" y="6"/>
                    <a:pt x="7" y="8"/>
                  </a:cubicBez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68" name="Freeform 140"/>
            <p:cNvSpPr>
              <a:spLocks noChangeAspect="1"/>
            </p:cNvSpPr>
            <p:nvPr/>
          </p:nvSpPr>
          <p:spPr bwMode="auto">
            <a:xfrm>
              <a:off x="4006" y="2022"/>
              <a:ext cx="16" cy="13"/>
            </a:xfrm>
            <a:custGeom>
              <a:avLst/>
              <a:gdLst>
                <a:gd name="T0" fmla="*/ 1 w 24"/>
                <a:gd name="T1" fmla="*/ 1 h 18"/>
                <a:gd name="T2" fmla="*/ 1 w 24"/>
                <a:gd name="T3" fmla="*/ 1 h 18"/>
                <a:gd name="T4" fmla="*/ 1 w 24"/>
                <a:gd name="T5" fmla="*/ 1 h 18"/>
                <a:gd name="T6" fmla="*/ 1 w 24"/>
                <a:gd name="T7" fmla="*/ 1 h 18"/>
                <a:gd name="T8" fmla="*/ 1 w 24"/>
                <a:gd name="T9" fmla="*/ 1 h 18"/>
                <a:gd name="T10" fmla="*/ 1 w 24"/>
                <a:gd name="T11" fmla="*/ 1 h 18"/>
                <a:gd name="T12" fmla="*/ 1 w 24"/>
                <a:gd name="T13" fmla="*/ 1 h 18"/>
                <a:gd name="T14" fmla="*/ 1 w 24"/>
                <a:gd name="T15" fmla="*/ 1 h 18"/>
                <a:gd name="T16" fmla="*/ 1 w 24"/>
                <a:gd name="T17" fmla="*/ 1 h 18"/>
                <a:gd name="T18" fmla="*/ 1 w 24"/>
                <a:gd name="T19" fmla="*/ 1 h 18"/>
                <a:gd name="T20" fmla="*/ 1 w 24"/>
                <a:gd name="T21" fmla="*/ 1 h 18"/>
                <a:gd name="T22" fmla="*/ 1 w 24"/>
                <a:gd name="T23" fmla="*/ 1 h 18"/>
                <a:gd name="T24" fmla="*/ 1 w 24"/>
                <a:gd name="T25" fmla="*/ 0 h 18"/>
                <a:gd name="T26" fmla="*/ 1 w 24"/>
                <a:gd name="T27" fmla="*/ 0 h 18"/>
                <a:gd name="T28" fmla="*/ 1 w 24"/>
                <a:gd name="T29" fmla="*/ 1 h 18"/>
                <a:gd name="T30" fmla="*/ 1 w 24"/>
                <a:gd name="T31" fmla="*/ 1 h 18"/>
                <a:gd name="T32" fmla="*/ 1 w 24"/>
                <a:gd name="T33" fmla="*/ 1 h 18"/>
                <a:gd name="T34" fmla="*/ 1 w 24"/>
                <a:gd name="T35" fmla="*/ 1 h 18"/>
                <a:gd name="T36" fmla="*/ 1 w 24"/>
                <a:gd name="T37" fmla="*/ 1 h 18"/>
                <a:gd name="T38" fmla="*/ 1 w 24"/>
                <a:gd name="T39" fmla="*/ 1 h 18"/>
                <a:gd name="T40" fmla="*/ 1 w 24"/>
                <a:gd name="T41" fmla="*/ 1 h 18"/>
                <a:gd name="T42" fmla="*/ 1 w 24"/>
                <a:gd name="T43" fmla="*/ 1 h 18"/>
                <a:gd name="T44" fmla="*/ 1 w 24"/>
                <a:gd name="T45" fmla="*/ 1 h 18"/>
                <a:gd name="T46" fmla="*/ 1 w 24"/>
                <a:gd name="T47" fmla="*/ 1 h 18"/>
                <a:gd name="T48" fmla="*/ 1 w 24"/>
                <a:gd name="T49" fmla="*/ 1 h 18"/>
                <a:gd name="T50" fmla="*/ 1 w 24"/>
                <a:gd name="T51" fmla="*/ 1 h 18"/>
                <a:gd name="T52" fmla="*/ 1 w 24"/>
                <a:gd name="T53" fmla="*/ 1 h 18"/>
                <a:gd name="T54" fmla="*/ 1 w 24"/>
                <a:gd name="T55" fmla="*/ 1 h 18"/>
                <a:gd name="T56" fmla="*/ 1 w 24"/>
                <a:gd name="T57" fmla="*/ 1 h 18"/>
                <a:gd name="T58" fmla="*/ 0 w 24"/>
                <a:gd name="T59" fmla="*/ 1 h 18"/>
                <a:gd name="T60" fmla="*/ 0 w 24"/>
                <a:gd name="T61" fmla="*/ 1 h 18"/>
                <a:gd name="T62" fmla="*/ 1 w 24"/>
                <a:gd name="T63" fmla="*/ 1 h 18"/>
                <a:gd name="T64" fmla="*/ 1 w 24"/>
                <a:gd name="T65" fmla="*/ 1 h 18"/>
                <a:gd name="T66" fmla="*/ 1 w 24"/>
                <a:gd name="T67" fmla="*/ 1 h 1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4"/>
                <a:gd name="T103" fmla="*/ 0 h 18"/>
                <a:gd name="T104" fmla="*/ 24 w 24"/>
                <a:gd name="T105" fmla="*/ 18 h 1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4" h="18">
                  <a:moveTo>
                    <a:pt x="7" y="5"/>
                  </a:moveTo>
                  <a:lnTo>
                    <a:pt x="9" y="4"/>
                  </a:lnTo>
                  <a:lnTo>
                    <a:pt x="7" y="4"/>
                  </a:lnTo>
                  <a:lnTo>
                    <a:pt x="9" y="4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5"/>
                  </a:lnTo>
                  <a:lnTo>
                    <a:pt x="13" y="5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22" y="4"/>
                  </a:lnTo>
                  <a:lnTo>
                    <a:pt x="24" y="5"/>
                  </a:lnTo>
                  <a:lnTo>
                    <a:pt x="24" y="7"/>
                  </a:lnTo>
                  <a:lnTo>
                    <a:pt x="20" y="7"/>
                  </a:lnTo>
                  <a:lnTo>
                    <a:pt x="20" y="11"/>
                  </a:lnTo>
                  <a:lnTo>
                    <a:pt x="20" y="13"/>
                  </a:lnTo>
                  <a:lnTo>
                    <a:pt x="16" y="11"/>
                  </a:lnTo>
                  <a:lnTo>
                    <a:pt x="15" y="14"/>
                  </a:lnTo>
                  <a:lnTo>
                    <a:pt x="13" y="14"/>
                  </a:lnTo>
                  <a:lnTo>
                    <a:pt x="11" y="13"/>
                  </a:lnTo>
                  <a:lnTo>
                    <a:pt x="9" y="16"/>
                  </a:lnTo>
                  <a:lnTo>
                    <a:pt x="7" y="13"/>
                  </a:lnTo>
                  <a:lnTo>
                    <a:pt x="6" y="18"/>
                  </a:lnTo>
                  <a:lnTo>
                    <a:pt x="4" y="11"/>
                  </a:lnTo>
                  <a:lnTo>
                    <a:pt x="0" y="9"/>
                  </a:lnTo>
                  <a:lnTo>
                    <a:pt x="4" y="7"/>
                  </a:lnTo>
                  <a:lnTo>
                    <a:pt x="6" y="7"/>
                  </a:lnTo>
                  <a:lnTo>
                    <a:pt x="7" y="5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69" name="Freeform 141"/>
            <p:cNvSpPr>
              <a:spLocks noChangeAspect="1"/>
            </p:cNvSpPr>
            <p:nvPr/>
          </p:nvSpPr>
          <p:spPr bwMode="auto">
            <a:xfrm>
              <a:off x="4006" y="2022"/>
              <a:ext cx="16" cy="13"/>
            </a:xfrm>
            <a:custGeom>
              <a:avLst/>
              <a:gdLst>
                <a:gd name="T0" fmla="*/ 1 w 24"/>
                <a:gd name="T1" fmla="*/ 1 h 18"/>
                <a:gd name="T2" fmla="*/ 1 w 24"/>
                <a:gd name="T3" fmla="*/ 1 h 18"/>
                <a:gd name="T4" fmla="*/ 1 w 24"/>
                <a:gd name="T5" fmla="*/ 1 h 18"/>
                <a:gd name="T6" fmla="*/ 1 w 24"/>
                <a:gd name="T7" fmla="*/ 1 h 18"/>
                <a:gd name="T8" fmla="*/ 1 w 24"/>
                <a:gd name="T9" fmla="*/ 1 h 18"/>
                <a:gd name="T10" fmla="*/ 1 w 24"/>
                <a:gd name="T11" fmla="*/ 1 h 18"/>
                <a:gd name="T12" fmla="*/ 1 w 24"/>
                <a:gd name="T13" fmla="*/ 1 h 18"/>
                <a:gd name="T14" fmla="*/ 1 w 24"/>
                <a:gd name="T15" fmla="*/ 1 h 18"/>
                <a:gd name="T16" fmla="*/ 1 w 24"/>
                <a:gd name="T17" fmla="*/ 1 h 18"/>
                <a:gd name="T18" fmla="*/ 1 w 24"/>
                <a:gd name="T19" fmla="*/ 1 h 18"/>
                <a:gd name="T20" fmla="*/ 1 w 24"/>
                <a:gd name="T21" fmla="*/ 1 h 18"/>
                <a:gd name="T22" fmla="*/ 1 w 24"/>
                <a:gd name="T23" fmla="*/ 1 h 18"/>
                <a:gd name="T24" fmla="*/ 1 w 24"/>
                <a:gd name="T25" fmla="*/ 0 h 18"/>
                <a:gd name="T26" fmla="*/ 1 w 24"/>
                <a:gd name="T27" fmla="*/ 0 h 18"/>
                <a:gd name="T28" fmla="*/ 1 w 24"/>
                <a:gd name="T29" fmla="*/ 1 h 18"/>
                <a:gd name="T30" fmla="*/ 1 w 24"/>
                <a:gd name="T31" fmla="*/ 1 h 18"/>
                <a:gd name="T32" fmla="*/ 1 w 24"/>
                <a:gd name="T33" fmla="*/ 1 h 18"/>
                <a:gd name="T34" fmla="*/ 1 w 24"/>
                <a:gd name="T35" fmla="*/ 1 h 18"/>
                <a:gd name="T36" fmla="*/ 1 w 24"/>
                <a:gd name="T37" fmla="*/ 1 h 18"/>
                <a:gd name="T38" fmla="*/ 1 w 24"/>
                <a:gd name="T39" fmla="*/ 1 h 18"/>
                <a:gd name="T40" fmla="*/ 1 w 24"/>
                <a:gd name="T41" fmla="*/ 1 h 18"/>
                <a:gd name="T42" fmla="*/ 1 w 24"/>
                <a:gd name="T43" fmla="*/ 1 h 18"/>
                <a:gd name="T44" fmla="*/ 1 w 24"/>
                <a:gd name="T45" fmla="*/ 1 h 18"/>
                <a:gd name="T46" fmla="*/ 1 w 24"/>
                <a:gd name="T47" fmla="*/ 1 h 18"/>
                <a:gd name="T48" fmla="*/ 1 w 24"/>
                <a:gd name="T49" fmla="*/ 1 h 18"/>
                <a:gd name="T50" fmla="*/ 1 w 24"/>
                <a:gd name="T51" fmla="*/ 1 h 18"/>
                <a:gd name="T52" fmla="*/ 1 w 24"/>
                <a:gd name="T53" fmla="*/ 1 h 18"/>
                <a:gd name="T54" fmla="*/ 1 w 24"/>
                <a:gd name="T55" fmla="*/ 1 h 18"/>
                <a:gd name="T56" fmla="*/ 1 w 24"/>
                <a:gd name="T57" fmla="*/ 1 h 18"/>
                <a:gd name="T58" fmla="*/ 0 w 24"/>
                <a:gd name="T59" fmla="*/ 1 h 18"/>
                <a:gd name="T60" fmla="*/ 0 w 24"/>
                <a:gd name="T61" fmla="*/ 1 h 18"/>
                <a:gd name="T62" fmla="*/ 1 w 24"/>
                <a:gd name="T63" fmla="*/ 1 h 18"/>
                <a:gd name="T64" fmla="*/ 1 w 24"/>
                <a:gd name="T65" fmla="*/ 1 h 18"/>
                <a:gd name="T66" fmla="*/ 1 w 24"/>
                <a:gd name="T67" fmla="*/ 1 h 1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4"/>
                <a:gd name="T103" fmla="*/ 0 h 18"/>
                <a:gd name="T104" fmla="*/ 24 w 24"/>
                <a:gd name="T105" fmla="*/ 18 h 1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4" h="18">
                  <a:moveTo>
                    <a:pt x="7" y="5"/>
                  </a:moveTo>
                  <a:lnTo>
                    <a:pt x="9" y="4"/>
                  </a:lnTo>
                  <a:lnTo>
                    <a:pt x="7" y="4"/>
                  </a:lnTo>
                  <a:lnTo>
                    <a:pt x="9" y="4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5"/>
                  </a:lnTo>
                  <a:lnTo>
                    <a:pt x="13" y="5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22" y="4"/>
                  </a:lnTo>
                  <a:lnTo>
                    <a:pt x="24" y="5"/>
                  </a:lnTo>
                  <a:lnTo>
                    <a:pt x="24" y="7"/>
                  </a:lnTo>
                  <a:lnTo>
                    <a:pt x="20" y="7"/>
                  </a:lnTo>
                  <a:lnTo>
                    <a:pt x="20" y="11"/>
                  </a:lnTo>
                  <a:lnTo>
                    <a:pt x="20" y="13"/>
                  </a:lnTo>
                  <a:lnTo>
                    <a:pt x="16" y="11"/>
                  </a:lnTo>
                  <a:lnTo>
                    <a:pt x="15" y="14"/>
                  </a:lnTo>
                  <a:lnTo>
                    <a:pt x="13" y="14"/>
                  </a:lnTo>
                  <a:lnTo>
                    <a:pt x="11" y="13"/>
                  </a:lnTo>
                  <a:lnTo>
                    <a:pt x="9" y="16"/>
                  </a:lnTo>
                  <a:lnTo>
                    <a:pt x="7" y="13"/>
                  </a:lnTo>
                  <a:lnTo>
                    <a:pt x="6" y="18"/>
                  </a:lnTo>
                  <a:lnTo>
                    <a:pt x="4" y="11"/>
                  </a:lnTo>
                  <a:lnTo>
                    <a:pt x="0" y="9"/>
                  </a:lnTo>
                  <a:lnTo>
                    <a:pt x="4" y="7"/>
                  </a:lnTo>
                  <a:lnTo>
                    <a:pt x="6" y="7"/>
                  </a:lnTo>
                  <a:lnTo>
                    <a:pt x="7" y="5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70" name="Freeform 142"/>
            <p:cNvSpPr>
              <a:spLocks noChangeAspect="1"/>
            </p:cNvSpPr>
            <p:nvPr/>
          </p:nvSpPr>
          <p:spPr bwMode="auto">
            <a:xfrm>
              <a:off x="4013" y="2038"/>
              <a:ext cx="8" cy="6"/>
            </a:xfrm>
            <a:custGeom>
              <a:avLst/>
              <a:gdLst>
                <a:gd name="T0" fmla="*/ 1 w 11"/>
                <a:gd name="T1" fmla="*/ 2 h 8"/>
                <a:gd name="T2" fmla="*/ 1 w 11"/>
                <a:gd name="T3" fmla="*/ 2 h 8"/>
                <a:gd name="T4" fmla="*/ 0 w 11"/>
                <a:gd name="T5" fmla="*/ 2 h 8"/>
                <a:gd name="T6" fmla="*/ 0 w 11"/>
                <a:gd name="T7" fmla="*/ 2 h 8"/>
                <a:gd name="T8" fmla="*/ 1 w 11"/>
                <a:gd name="T9" fmla="*/ 0 h 8"/>
                <a:gd name="T10" fmla="*/ 1 w 11"/>
                <a:gd name="T11" fmla="*/ 0 h 8"/>
                <a:gd name="T12" fmla="*/ 1 w 11"/>
                <a:gd name="T13" fmla="*/ 0 h 8"/>
                <a:gd name="T14" fmla="*/ 1 w 11"/>
                <a:gd name="T15" fmla="*/ 0 h 8"/>
                <a:gd name="T16" fmla="*/ 1 w 11"/>
                <a:gd name="T17" fmla="*/ 2 h 8"/>
                <a:gd name="T18" fmla="*/ 1 w 11"/>
                <a:gd name="T19" fmla="*/ 2 h 8"/>
                <a:gd name="T20" fmla="*/ 1 w 11"/>
                <a:gd name="T21" fmla="*/ 2 h 8"/>
                <a:gd name="T22" fmla="*/ 1 w 11"/>
                <a:gd name="T23" fmla="*/ 2 h 8"/>
                <a:gd name="T24" fmla="*/ 1 w 11"/>
                <a:gd name="T25" fmla="*/ 2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"/>
                <a:gd name="T40" fmla="*/ 0 h 8"/>
                <a:gd name="T41" fmla="*/ 11 w 11"/>
                <a:gd name="T42" fmla="*/ 8 h 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" h="8">
                  <a:moveTo>
                    <a:pt x="5" y="8"/>
                  </a:moveTo>
                  <a:lnTo>
                    <a:pt x="4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2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7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71" name="Freeform 143"/>
            <p:cNvSpPr>
              <a:spLocks noChangeAspect="1"/>
            </p:cNvSpPr>
            <p:nvPr/>
          </p:nvSpPr>
          <p:spPr bwMode="auto">
            <a:xfrm>
              <a:off x="4013" y="2038"/>
              <a:ext cx="8" cy="6"/>
            </a:xfrm>
            <a:custGeom>
              <a:avLst/>
              <a:gdLst>
                <a:gd name="T0" fmla="*/ 1 w 11"/>
                <a:gd name="T1" fmla="*/ 2 h 8"/>
                <a:gd name="T2" fmla="*/ 1 w 11"/>
                <a:gd name="T3" fmla="*/ 2 h 8"/>
                <a:gd name="T4" fmla="*/ 0 w 11"/>
                <a:gd name="T5" fmla="*/ 2 h 8"/>
                <a:gd name="T6" fmla="*/ 0 w 11"/>
                <a:gd name="T7" fmla="*/ 2 h 8"/>
                <a:gd name="T8" fmla="*/ 1 w 11"/>
                <a:gd name="T9" fmla="*/ 0 h 8"/>
                <a:gd name="T10" fmla="*/ 1 w 11"/>
                <a:gd name="T11" fmla="*/ 0 h 8"/>
                <a:gd name="T12" fmla="*/ 1 w 11"/>
                <a:gd name="T13" fmla="*/ 0 h 8"/>
                <a:gd name="T14" fmla="*/ 1 w 11"/>
                <a:gd name="T15" fmla="*/ 0 h 8"/>
                <a:gd name="T16" fmla="*/ 1 w 11"/>
                <a:gd name="T17" fmla="*/ 2 h 8"/>
                <a:gd name="T18" fmla="*/ 1 w 11"/>
                <a:gd name="T19" fmla="*/ 2 h 8"/>
                <a:gd name="T20" fmla="*/ 1 w 11"/>
                <a:gd name="T21" fmla="*/ 2 h 8"/>
                <a:gd name="T22" fmla="*/ 1 w 11"/>
                <a:gd name="T23" fmla="*/ 2 h 8"/>
                <a:gd name="T24" fmla="*/ 1 w 11"/>
                <a:gd name="T25" fmla="*/ 2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"/>
                <a:gd name="T40" fmla="*/ 0 h 8"/>
                <a:gd name="T41" fmla="*/ 11 w 11"/>
                <a:gd name="T42" fmla="*/ 8 h 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" h="8">
                  <a:moveTo>
                    <a:pt x="5" y="8"/>
                  </a:moveTo>
                  <a:lnTo>
                    <a:pt x="4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2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7" y="8"/>
                  </a:lnTo>
                  <a:lnTo>
                    <a:pt x="5" y="8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72" name="Freeform 144"/>
            <p:cNvSpPr>
              <a:spLocks noChangeAspect="1"/>
            </p:cNvSpPr>
            <p:nvPr/>
          </p:nvSpPr>
          <p:spPr bwMode="auto">
            <a:xfrm>
              <a:off x="3985" y="2047"/>
              <a:ext cx="4" cy="7"/>
            </a:xfrm>
            <a:custGeom>
              <a:avLst/>
              <a:gdLst>
                <a:gd name="T0" fmla="*/ 2 w 5"/>
                <a:gd name="T1" fmla="*/ 0 h 11"/>
                <a:gd name="T2" fmla="*/ 2 w 5"/>
                <a:gd name="T3" fmla="*/ 0 h 11"/>
                <a:gd name="T4" fmla="*/ 2 w 5"/>
                <a:gd name="T5" fmla="*/ 0 h 11"/>
                <a:gd name="T6" fmla="*/ 2 w 5"/>
                <a:gd name="T7" fmla="*/ 1 h 11"/>
                <a:gd name="T8" fmla="*/ 2 w 5"/>
                <a:gd name="T9" fmla="*/ 1 h 11"/>
                <a:gd name="T10" fmla="*/ 2 w 5"/>
                <a:gd name="T11" fmla="*/ 1 h 11"/>
                <a:gd name="T12" fmla="*/ 2 w 5"/>
                <a:gd name="T13" fmla="*/ 1 h 11"/>
                <a:gd name="T14" fmla="*/ 2 w 5"/>
                <a:gd name="T15" fmla="*/ 1 h 11"/>
                <a:gd name="T16" fmla="*/ 2 w 5"/>
                <a:gd name="T17" fmla="*/ 1 h 11"/>
                <a:gd name="T18" fmla="*/ 1 w 5"/>
                <a:gd name="T19" fmla="*/ 1 h 11"/>
                <a:gd name="T20" fmla="*/ 0 w 5"/>
                <a:gd name="T21" fmla="*/ 1 h 11"/>
                <a:gd name="T22" fmla="*/ 0 w 5"/>
                <a:gd name="T23" fmla="*/ 1 h 11"/>
                <a:gd name="T24" fmla="*/ 0 w 5"/>
                <a:gd name="T25" fmla="*/ 0 h 11"/>
                <a:gd name="T26" fmla="*/ 2 w 5"/>
                <a:gd name="T27" fmla="*/ 0 h 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"/>
                <a:gd name="T43" fmla="*/ 0 h 11"/>
                <a:gd name="T44" fmla="*/ 5 w 5"/>
                <a:gd name="T45" fmla="*/ 11 h 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" h="11">
                  <a:moveTo>
                    <a:pt x="3" y="0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6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3" y="7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73" name="Freeform 145"/>
            <p:cNvSpPr>
              <a:spLocks noChangeAspect="1"/>
            </p:cNvSpPr>
            <p:nvPr/>
          </p:nvSpPr>
          <p:spPr bwMode="auto">
            <a:xfrm>
              <a:off x="3985" y="2047"/>
              <a:ext cx="4" cy="7"/>
            </a:xfrm>
            <a:custGeom>
              <a:avLst/>
              <a:gdLst>
                <a:gd name="T0" fmla="*/ 2 w 5"/>
                <a:gd name="T1" fmla="*/ 0 h 11"/>
                <a:gd name="T2" fmla="*/ 2 w 5"/>
                <a:gd name="T3" fmla="*/ 0 h 11"/>
                <a:gd name="T4" fmla="*/ 2 w 5"/>
                <a:gd name="T5" fmla="*/ 0 h 11"/>
                <a:gd name="T6" fmla="*/ 2 w 5"/>
                <a:gd name="T7" fmla="*/ 1 h 11"/>
                <a:gd name="T8" fmla="*/ 2 w 5"/>
                <a:gd name="T9" fmla="*/ 1 h 11"/>
                <a:gd name="T10" fmla="*/ 2 w 5"/>
                <a:gd name="T11" fmla="*/ 1 h 11"/>
                <a:gd name="T12" fmla="*/ 2 w 5"/>
                <a:gd name="T13" fmla="*/ 1 h 11"/>
                <a:gd name="T14" fmla="*/ 2 w 5"/>
                <a:gd name="T15" fmla="*/ 1 h 11"/>
                <a:gd name="T16" fmla="*/ 2 w 5"/>
                <a:gd name="T17" fmla="*/ 1 h 11"/>
                <a:gd name="T18" fmla="*/ 1 w 5"/>
                <a:gd name="T19" fmla="*/ 1 h 11"/>
                <a:gd name="T20" fmla="*/ 0 w 5"/>
                <a:gd name="T21" fmla="*/ 1 h 11"/>
                <a:gd name="T22" fmla="*/ 0 w 5"/>
                <a:gd name="T23" fmla="*/ 1 h 11"/>
                <a:gd name="T24" fmla="*/ 0 w 5"/>
                <a:gd name="T25" fmla="*/ 0 h 11"/>
                <a:gd name="T26" fmla="*/ 2 w 5"/>
                <a:gd name="T27" fmla="*/ 0 h 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"/>
                <a:gd name="T43" fmla="*/ 0 h 11"/>
                <a:gd name="T44" fmla="*/ 5 w 5"/>
                <a:gd name="T45" fmla="*/ 11 h 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" h="11">
                  <a:moveTo>
                    <a:pt x="3" y="0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6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3" y="7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74" name="Freeform 146"/>
            <p:cNvSpPr>
              <a:spLocks noChangeAspect="1"/>
            </p:cNvSpPr>
            <p:nvPr/>
          </p:nvSpPr>
          <p:spPr bwMode="auto">
            <a:xfrm>
              <a:off x="3970" y="2047"/>
              <a:ext cx="9" cy="9"/>
            </a:xfrm>
            <a:custGeom>
              <a:avLst/>
              <a:gdLst>
                <a:gd name="T0" fmla="*/ 46 w 7"/>
                <a:gd name="T1" fmla="*/ 36 h 7"/>
                <a:gd name="T2" fmla="*/ 59 w 7"/>
                <a:gd name="T3" fmla="*/ 36 h 7"/>
                <a:gd name="T4" fmla="*/ 59 w 7"/>
                <a:gd name="T5" fmla="*/ 46 h 7"/>
                <a:gd name="T6" fmla="*/ 76 w 7"/>
                <a:gd name="T7" fmla="*/ 46 h 7"/>
                <a:gd name="T8" fmla="*/ 98 w 7"/>
                <a:gd name="T9" fmla="*/ 59 h 7"/>
                <a:gd name="T10" fmla="*/ 109 w 7"/>
                <a:gd name="T11" fmla="*/ 76 h 7"/>
                <a:gd name="T12" fmla="*/ 98 w 7"/>
                <a:gd name="T13" fmla="*/ 109 h 7"/>
                <a:gd name="T14" fmla="*/ 0 w 7"/>
                <a:gd name="T15" fmla="*/ 0 h 7"/>
                <a:gd name="T16" fmla="*/ 1 w 7"/>
                <a:gd name="T17" fmla="*/ 0 h 7"/>
                <a:gd name="T18" fmla="*/ 36 w 7"/>
                <a:gd name="T19" fmla="*/ 0 h 7"/>
                <a:gd name="T20" fmla="*/ 36 w 7"/>
                <a:gd name="T21" fmla="*/ 1 h 7"/>
                <a:gd name="T22" fmla="*/ 46 w 7"/>
                <a:gd name="T23" fmla="*/ 46 h 7"/>
                <a:gd name="T24" fmla="*/ 46 w 7"/>
                <a:gd name="T25" fmla="*/ 36 h 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7"/>
                <a:gd name="T41" fmla="*/ 7 w 7"/>
                <a:gd name="T42" fmla="*/ 7 h 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7">
                  <a:moveTo>
                    <a:pt x="3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1" y="6"/>
                    <a:pt x="4" y="6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2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75" name="Freeform 147"/>
            <p:cNvSpPr>
              <a:spLocks noChangeAspect="1"/>
            </p:cNvSpPr>
            <p:nvPr/>
          </p:nvSpPr>
          <p:spPr bwMode="auto">
            <a:xfrm>
              <a:off x="3970" y="2047"/>
              <a:ext cx="9" cy="9"/>
            </a:xfrm>
            <a:custGeom>
              <a:avLst/>
              <a:gdLst>
                <a:gd name="T0" fmla="*/ 46 w 7"/>
                <a:gd name="T1" fmla="*/ 36 h 7"/>
                <a:gd name="T2" fmla="*/ 59 w 7"/>
                <a:gd name="T3" fmla="*/ 36 h 7"/>
                <a:gd name="T4" fmla="*/ 59 w 7"/>
                <a:gd name="T5" fmla="*/ 46 h 7"/>
                <a:gd name="T6" fmla="*/ 76 w 7"/>
                <a:gd name="T7" fmla="*/ 46 h 7"/>
                <a:gd name="T8" fmla="*/ 98 w 7"/>
                <a:gd name="T9" fmla="*/ 59 h 7"/>
                <a:gd name="T10" fmla="*/ 109 w 7"/>
                <a:gd name="T11" fmla="*/ 76 h 7"/>
                <a:gd name="T12" fmla="*/ 98 w 7"/>
                <a:gd name="T13" fmla="*/ 109 h 7"/>
                <a:gd name="T14" fmla="*/ 0 w 7"/>
                <a:gd name="T15" fmla="*/ 0 h 7"/>
                <a:gd name="T16" fmla="*/ 1 w 7"/>
                <a:gd name="T17" fmla="*/ 0 h 7"/>
                <a:gd name="T18" fmla="*/ 36 w 7"/>
                <a:gd name="T19" fmla="*/ 0 h 7"/>
                <a:gd name="T20" fmla="*/ 36 w 7"/>
                <a:gd name="T21" fmla="*/ 1 h 7"/>
                <a:gd name="T22" fmla="*/ 46 w 7"/>
                <a:gd name="T23" fmla="*/ 46 h 7"/>
                <a:gd name="T24" fmla="*/ 46 w 7"/>
                <a:gd name="T25" fmla="*/ 36 h 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7"/>
                <a:gd name="T41" fmla="*/ 7 w 7"/>
                <a:gd name="T42" fmla="*/ 7 h 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7">
                  <a:moveTo>
                    <a:pt x="3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1" y="6"/>
                    <a:pt x="4" y="6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2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76" name="Freeform 148"/>
            <p:cNvSpPr>
              <a:spLocks noChangeAspect="1"/>
            </p:cNvSpPr>
            <p:nvPr/>
          </p:nvSpPr>
          <p:spPr bwMode="auto">
            <a:xfrm>
              <a:off x="3958" y="2054"/>
              <a:ext cx="13" cy="11"/>
            </a:xfrm>
            <a:custGeom>
              <a:avLst/>
              <a:gdLst>
                <a:gd name="T0" fmla="*/ 1 w 20"/>
                <a:gd name="T1" fmla="*/ 1 h 16"/>
                <a:gd name="T2" fmla="*/ 1 w 20"/>
                <a:gd name="T3" fmla="*/ 1 h 16"/>
                <a:gd name="T4" fmla="*/ 0 w 20"/>
                <a:gd name="T5" fmla="*/ 1 h 16"/>
                <a:gd name="T6" fmla="*/ 0 w 20"/>
                <a:gd name="T7" fmla="*/ 1 h 16"/>
                <a:gd name="T8" fmla="*/ 0 w 20"/>
                <a:gd name="T9" fmla="*/ 0 h 16"/>
                <a:gd name="T10" fmla="*/ 1 w 20"/>
                <a:gd name="T11" fmla="*/ 0 h 16"/>
                <a:gd name="T12" fmla="*/ 1 w 20"/>
                <a:gd name="T13" fmla="*/ 0 h 16"/>
                <a:gd name="T14" fmla="*/ 1 w 20"/>
                <a:gd name="T15" fmla="*/ 1 h 16"/>
                <a:gd name="T16" fmla="*/ 1 w 20"/>
                <a:gd name="T17" fmla="*/ 1 h 16"/>
                <a:gd name="T18" fmla="*/ 1 w 20"/>
                <a:gd name="T19" fmla="*/ 1 h 16"/>
                <a:gd name="T20" fmla="*/ 1 w 20"/>
                <a:gd name="T21" fmla="*/ 1 h 16"/>
                <a:gd name="T22" fmla="*/ 1 w 20"/>
                <a:gd name="T23" fmla="*/ 1 h 16"/>
                <a:gd name="T24" fmla="*/ 1 w 20"/>
                <a:gd name="T25" fmla="*/ 1 h 16"/>
                <a:gd name="T26" fmla="*/ 1 w 20"/>
                <a:gd name="T27" fmla="*/ 1 h 16"/>
                <a:gd name="T28" fmla="*/ 1 w 20"/>
                <a:gd name="T29" fmla="*/ 1 h 16"/>
                <a:gd name="T30" fmla="*/ 1 w 20"/>
                <a:gd name="T31" fmla="*/ 1 h 16"/>
                <a:gd name="T32" fmla="*/ 1 w 20"/>
                <a:gd name="T33" fmla="*/ 1 h 16"/>
                <a:gd name="T34" fmla="*/ 1 w 20"/>
                <a:gd name="T35" fmla="*/ 1 h 16"/>
                <a:gd name="T36" fmla="*/ 1 w 20"/>
                <a:gd name="T37" fmla="*/ 1 h 16"/>
                <a:gd name="T38" fmla="*/ 1 w 20"/>
                <a:gd name="T39" fmla="*/ 1 h 16"/>
                <a:gd name="T40" fmla="*/ 1 w 20"/>
                <a:gd name="T41" fmla="*/ 1 h 16"/>
                <a:gd name="T42" fmla="*/ 1 w 20"/>
                <a:gd name="T43" fmla="*/ 1 h 16"/>
                <a:gd name="T44" fmla="*/ 1 w 20"/>
                <a:gd name="T45" fmla="*/ 1 h 16"/>
                <a:gd name="T46" fmla="*/ 1 w 20"/>
                <a:gd name="T47" fmla="*/ 1 h 16"/>
                <a:gd name="T48" fmla="*/ 1 w 20"/>
                <a:gd name="T49" fmla="*/ 1 h 16"/>
                <a:gd name="T50" fmla="*/ 1 w 20"/>
                <a:gd name="T51" fmla="*/ 1 h 16"/>
                <a:gd name="T52" fmla="*/ 1 w 20"/>
                <a:gd name="T53" fmla="*/ 1 h 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0"/>
                <a:gd name="T82" fmla="*/ 0 h 16"/>
                <a:gd name="T83" fmla="*/ 20 w 20"/>
                <a:gd name="T84" fmla="*/ 16 h 1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0" h="16">
                  <a:moveTo>
                    <a:pt x="4" y="4"/>
                  </a:moveTo>
                  <a:lnTo>
                    <a:pt x="2" y="5"/>
                  </a:lnTo>
                  <a:lnTo>
                    <a:pt x="0" y="5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lnTo>
                    <a:pt x="9" y="0"/>
                  </a:lnTo>
                  <a:lnTo>
                    <a:pt x="11" y="2"/>
                  </a:lnTo>
                  <a:lnTo>
                    <a:pt x="11" y="5"/>
                  </a:lnTo>
                  <a:lnTo>
                    <a:pt x="9" y="7"/>
                  </a:lnTo>
                  <a:lnTo>
                    <a:pt x="11" y="9"/>
                  </a:lnTo>
                  <a:lnTo>
                    <a:pt x="11" y="5"/>
                  </a:lnTo>
                  <a:lnTo>
                    <a:pt x="14" y="4"/>
                  </a:lnTo>
                  <a:lnTo>
                    <a:pt x="16" y="5"/>
                  </a:lnTo>
                  <a:lnTo>
                    <a:pt x="20" y="5"/>
                  </a:lnTo>
                  <a:lnTo>
                    <a:pt x="18" y="7"/>
                  </a:lnTo>
                  <a:lnTo>
                    <a:pt x="16" y="11"/>
                  </a:lnTo>
                  <a:lnTo>
                    <a:pt x="16" y="14"/>
                  </a:lnTo>
                  <a:lnTo>
                    <a:pt x="13" y="16"/>
                  </a:lnTo>
                  <a:lnTo>
                    <a:pt x="11" y="16"/>
                  </a:lnTo>
                  <a:lnTo>
                    <a:pt x="7" y="13"/>
                  </a:lnTo>
                  <a:lnTo>
                    <a:pt x="4" y="11"/>
                  </a:lnTo>
                  <a:lnTo>
                    <a:pt x="2" y="7"/>
                  </a:lnTo>
                  <a:lnTo>
                    <a:pt x="4" y="9"/>
                  </a:lnTo>
                  <a:lnTo>
                    <a:pt x="4" y="5"/>
                  </a:lnTo>
                  <a:lnTo>
                    <a:pt x="5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77" name="Freeform 149"/>
            <p:cNvSpPr>
              <a:spLocks noChangeAspect="1"/>
            </p:cNvSpPr>
            <p:nvPr/>
          </p:nvSpPr>
          <p:spPr bwMode="auto">
            <a:xfrm>
              <a:off x="3958" y="2054"/>
              <a:ext cx="13" cy="11"/>
            </a:xfrm>
            <a:custGeom>
              <a:avLst/>
              <a:gdLst>
                <a:gd name="T0" fmla="*/ 1 w 20"/>
                <a:gd name="T1" fmla="*/ 1 h 16"/>
                <a:gd name="T2" fmla="*/ 1 w 20"/>
                <a:gd name="T3" fmla="*/ 1 h 16"/>
                <a:gd name="T4" fmla="*/ 0 w 20"/>
                <a:gd name="T5" fmla="*/ 1 h 16"/>
                <a:gd name="T6" fmla="*/ 0 w 20"/>
                <a:gd name="T7" fmla="*/ 1 h 16"/>
                <a:gd name="T8" fmla="*/ 0 w 20"/>
                <a:gd name="T9" fmla="*/ 0 h 16"/>
                <a:gd name="T10" fmla="*/ 1 w 20"/>
                <a:gd name="T11" fmla="*/ 0 h 16"/>
                <a:gd name="T12" fmla="*/ 1 w 20"/>
                <a:gd name="T13" fmla="*/ 0 h 16"/>
                <a:gd name="T14" fmla="*/ 1 w 20"/>
                <a:gd name="T15" fmla="*/ 1 h 16"/>
                <a:gd name="T16" fmla="*/ 1 w 20"/>
                <a:gd name="T17" fmla="*/ 1 h 16"/>
                <a:gd name="T18" fmla="*/ 1 w 20"/>
                <a:gd name="T19" fmla="*/ 1 h 16"/>
                <a:gd name="T20" fmla="*/ 1 w 20"/>
                <a:gd name="T21" fmla="*/ 1 h 16"/>
                <a:gd name="T22" fmla="*/ 1 w 20"/>
                <a:gd name="T23" fmla="*/ 1 h 16"/>
                <a:gd name="T24" fmla="*/ 1 w 20"/>
                <a:gd name="T25" fmla="*/ 1 h 16"/>
                <a:gd name="T26" fmla="*/ 1 w 20"/>
                <a:gd name="T27" fmla="*/ 1 h 16"/>
                <a:gd name="T28" fmla="*/ 1 w 20"/>
                <a:gd name="T29" fmla="*/ 1 h 16"/>
                <a:gd name="T30" fmla="*/ 1 w 20"/>
                <a:gd name="T31" fmla="*/ 1 h 16"/>
                <a:gd name="T32" fmla="*/ 1 w 20"/>
                <a:gd name="T33" fmla="*/ 1 h 16"/>
                <a:gd name="T34" fmla="*/ 1 w 20"/>
                <a:gd name="T35" fmla="*/ 1 h 16"/>
                <a:gd name="T36" fmla="*/ 1 w 20"/>
                <a:gd name="T37" fmla="*/ 1 h 16"/>
                <a:gd name="T38" fmla="*/ 1 w 20"/>
                <a:gd name="T39" fmla="*/ 1 h 16"/>
                <a:gd name="T40" fmla="*/ 1 w 20"/>
                <a:gd name="T41" fmla="*/ 1 h 16"/>
                <a:gd name="T42" fmla="*/ 1 w 20"/>
                <a:gd name="T43" fmla="*/ 1 h 16"/>
                <a:gd name="T44" fmla="*/ 1 w 20"/>
                <a:gd name="T45" fmla="*/ 1 h 16"/>
                <a:gd name="T46" fmla="*/ 1 w 20"/>
                <a:gd name="T47" fmla="*/ 1 h 16"/>
                <a:gd name="T48" fmla="*/ 1 w 20"/>
                <a:gd name="T49" fmla="*/ 1 h 16"/>
                <a:gd name="T50" fmla="*/ 1 w 20"/>
                <a:gd name="T51" fmla="*/ 1 h 16"/>
                <a:gd name="T52" fmla="*/ 1 w 20"/>
                <a:gd name="T53" fmla="*/ 1 h 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0"/>
                <a:gd name="T82" fmla="*/ 0 h 16"/>
                <a:gd name="T83" fmla="*/ 20 w 20"/>
                <a:gd name="T84" fmla="*/ 16 h 1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0" h="16">
                  <a:moveTo>
                    <a:pt x="4" y="4"/>
                  </a:moveTo>
                  <a:lnTo>
                    <a:pt x="2" y="5"/>
                  </a:lnTo>
                  <a:lnTo>
                    <a:pt x="0" y="5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lnTo>
                    <a:pt x="9" y="0"/>
                  </a:lnTo>
                  <a:lnTo>
                    <a:pt x="11" y="2"/>
                  </a:lnTo>
                  <a:lnTo>
                    <a:pt x="11" y="5"/>
                  </a:lnTo>
                  <a:lnTo>
                    <a:pt x="9" y="7"/>
                  </a:lnTo>
                  <a:lnTo>
                    <a:pt x="11" y="9"/>
                  </a:lnTo>
                  <a:lnTo>
                    <a:pt x="11" y="5"/>
                  </a:lnTo>
                  <a:lnTo>
                    <a:pt x="14" y="4"/>
                  </a:lnTo>
                  <a:lnTo>
                    <a:pt x="16" y="5"/>
                  </a:lnTo>
                  <a:lnTo>
                    <a:pt x="20" y="5"/>
                  </a:lnTo>
                  <a:lnTo>
                    <a:pt x="18" y="7"/>
                  </a:lnTo>
                  <a:lnTo>
                    <a:pt x="16" y="11"/>
                  </a:lnTo>
                  <a:lnTo>
                    <a:pt x="16" y="14"/>
                  </a:lnTo>
                  <a:lnTo>
                    <a:pt x="13" y="16"/>
                  </a:lnTo>
                  <a:lnTo>
                    <a:pt x="11" y="16"/>
                  </a:lnTo>
                  <a:lnTo>
                    <a:pt x="7" y="13"/>
                  </a:lnTo>
                  <a:lnTo>
                    <a:pt x="4" y="11"/>
                  </a:lnTo>
                  <a:lnTo>
                    <a:pt x="2" y="7"/>
                  </a:lnTo>
                  <a:lnTo>
                    <a:pt x="4" y="9"/>
                  </a:lnTo>
                  <a:lnTo>
                    <a:pt x="4" y="5"/>
                  </a:lnTo>
                  <a:lnTo>
                    <a:pt x="5" y="4"/>
                  </a:lnTo>
                  <a:lnTo>
                    <a:pt x="4" y="4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78" name="Freeform 150"/>
            <p:cNvSpPr>
              <a:spLocks noChangeAspect="1"/>
            </p:cNvSpPr>
            <p:nvPr/>
          </p:nvSpPr>
          <p:spPr bwMode="auto">
            <a:xfrm>
              <a:off x="3949" y="2064"/>
              <a:ext cx="13" cy="14"/>
            </a:xfrm>
            <a:custGeom>
              <a:avLst/>
              <a:gdLst>
                <a:gd name="T0" fmla="*/ 1 w 20"/>
                <a:gd name="T1" fmla="*/ 1 h 20"/>
                <a:gd name="T2" fmla="*/ 1 w 20"/>
                <a:gd name="T3" fmla="*/ 1 h 20"/>
                <a:gd name="T4" fmla="*/ 1 w 20"/>
                <a:gd name="T5" fmla="*/ 1 h 20"/>
                <a:gd name="T6" fmla="*/ 1 w 20"/>
                <a:gd name="T7" fmla="*/ 1 h 20"/>
                <a:gd name="T8" fmla="*/ 1 w 20"/>
                <a:gd name="T9" fmla="*/ 1 h 20"/>
                <a:gd name="T10" fmla="*/ 1 w 20"/>
                <a:gd name="T11" fmla="*/ 1 h 20"/>
                <a:gd name="T12" fmla="*/ 1 w 20"/>
                <a:gd name="T13" fmla="*/ 1 h 20"/>
                <a:gd name="T14" fmla="*/ 1 w 20"/>
                <a:gd name="T15" fmla="*/ 0 h 20"/>
                <a:gd name="T16" fmla="*/ 1 w 20"/>
                <a:gd name="T17" fmla="*/ 1 h 20"/>
                <a:gd name="T18" fmla="*/ 1 w 20"/>
                <a:gd name="T19" fmla="*/ 1 h 20"/>
                <a:gd name="T20" fmla="*/ 1 w 20"/>
                <a:gd name="T21" fmla="*/ 1 h 20"/>
                <a:gd name="T22" fmla="*/ 1 w 20"/>
                <a:gd name="T23" fmla="*/ 1 h 20"/>
                <a:gd name="T24" fmla="*/ 1 w 20"/>
                <a:gd name="T25" fmla="*/ 1 h 20"/>
                <a:gd name="T26" fmla="*/ 1 w 20"/>
                <a:gd name="T27" fmla="*/ 1 h 20"/>
                <a:gd name="T28" fmla="*/ 1 w 20"/>
                <a:gd name="T29" fmla="*/ 1 h 20"/>
                <a:gd name="T30" fmla="*/ 0 w 20"/>
                <a:gd name="T31" fmla="*/ 1 h 20"/>
                <a:gd name="T32" fmla="*/ 0 w 20"/>
                <a:gd name="T33" fmla="*/ 1 h 20"/>
                <a:gd name="T34" fmla="*/ 1 w 20"/>
                <a:gd name="T35" fmla="*/ 1 h 20"/>
                <a:gd name="T36" fmla="*/ 1 w 20"/>
                <a:gd name="T37" fmla="*/ 1 h 20"/>
                <a:gd name="T38" fmla="*/ 1 w 20"/>
                <a:gd name="T39" fmla="*/ 1 h 2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"/>
                <a:gd name="T61" fmla="*/ 0 h 20"/>
                <a:gd name="T62" fmla="*/ 20 w 20"/>
                <a:gd name="T63" fmla="*/ 20 h 2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" h="20">
                  <a:moveTo>
                    <a:pt x="4" y="11"/>
                  </a:moveTo>
                  <a:lnTo>
                    <a:pt x="9" y="11"/>
                  </a:lnTo>
                  <a:lnTo>
                    <a:pt x="9" y="9"/>
                  </a:lnTo>
                  <a:lnTo>
                    <a:pt x="11" y="4"/>
                  </a:lnTo>
                  <a:lnTo>
                    <a:pt x="13" y="8"/>
                  </a:lnTo>
                  <a:lnTo>
                    <a:pt x="15" y="6"/>
                  </a:lnTo>
                  <a:lnTo>
                    <a:pt x="15" y="0"/>
                  </a:lnTo>
                  <a:lnTo>
                    <a:pt x="18" y="2"/>
                  </a:lnTo>
                  <a:lnTo>
                    <a:pt x="20" y="6"/>
                  </a:lnTo>
                  <a:lnTo>
                    <a:pt x="17" y="13"/>
                  </a:lnTo>
                  <a:lnTo>
                    <a:pt x="17" y="15"/>
                  </a:lnTo>
                  <a:lnTo>
                    <a:pt x="15" y="17"/>
                  </a:lnTo>
                  <a:lnTo>
                    <a:pt x="8" y="20"/>
                  </a:lnTo>
                  <a:lnTo>
                    <a:pt x="4" y="18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4" y="17"/>
                  </a:lnTo>
                  <a:lnTo>
                    <a:pt x="4" y="15"/>
                  </a:lnTo>
                  <a:lnTo>
                    <a:pt x="4" y="11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79" name="Freeform 151"/>
            <p:cNvSpPr>
              <a:spLocks noChangeAspect="1"/>
            </p:cNvSpPr>
            <p:nvPr/>
          </p:nvSpPr>
          <p:spPr bwMode="auto">
            <a:xfrm>
              <a:off x="3949" y="2064"/>
              <a:ext cx="13" cy="14"/>
            </a:xfrm>
            <a:custGeom>
              <a:avLst/>
              <a:gdLst>
                <a:gd name="T0" fmla="*/ 1 w 20"/>
                <a:gd name="T1" fmla="*/ 1 h 20"/>
                <a:gd name="T2" fmla="*/ 1 w 20"/>
                <a:gd name="T3" fmla="*/ 1 h 20"/>
                <a:gd name="T4" fmla="*/ 1 w 20"/>
                <a:gd name="T5" fmla="*/ 1 h 20"/>
                <a:gd name="T6" fmla="*/ 1 w 20"/>
                <a:gd name="T7" fmla="*/ 1 h 20"/>
                <a:gd name="T8" fmla="*/ 1 w 20"/>
                <a:gd name="T9" fmla="*/ 1 h 20"/>
                <a:gd name="T10" fmla="*/ 1 w 20"/>
                <a:gd name="T11" fmla="*/ 1 h 20"/>
                <a:gd name="T12" fmla="*/ 1 w 20"/>
                <a:gd name="T13" fmla="*/ 1 h 20"/>
                <a:gd name="T14" fmla="*/ 1 w 20"/>
                <a:gd name="T15" fmla="*/ 0 h 20"/>
                <a:gd name="T16" fmla="*/ 1 w 20"/>
                <a:gd name="T17" fmla="*/ 1 h 20"/>
                <a:gd name="T18" fmla="*/ 1 w 20"/>
                <a:gd name="T19" fmla="*/ 1 h 20"/>
                <a:gd name="T20" fmla="*/ 1 w 20"/>
                <a:gd name="T21" fmla="*/ 1 h 20"/>
                <a:gd name="T22" fmla="*/ 1 w 20"/>
                <a:gd name="T23" fmla="*/ 1 h 20"/>
                <a:gd name="T24" fmla="*/ 1 w 20"/>
                <a:gd name="T25" fmla="*/ 1 h 20"/>
                <a:gd name="T26" fmla="*/ 1 w 20"/>
                <a:gd name="T27" fmla="*/ 1 h 20"/>
                <a:gd name="T28" fmla="*/ 1 w 20"/>
                <a:gd name="T29" fmla="*/ 1 h 20"/>
                <a:gd name="T30" fmla="*/ 0 w 20"/>
                <a:gd name="T31" fmla="*/ 1 h 20"/>
                <a:gd name="T32" fmla="*/ 0 w 20"/>
                <a:gd name="T33" fmla="*/ 1 h 20"/>
                <a:gd name="T34" fmla="*/ 1 w 20"/>
                <a:gd name="T35" fmla="*/ 1 h 20"/>
                <a:gd name="T36" fmla="*/ 1 w 20"/>
                <a:gd name="T37" fmla="*/ 1 h 20"/>
                <a:gd name="T38" fmla="*/ 1 w 20"/>
                <a:gd name="T39" fmla="*/ 1 h 2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"/>
                <a:gd name="T61" fmla="*/ 0 h 20"/>
                <a:gd name="T62" fmla="*/ 20 w 20"/>
                <a:gd name="T63" fmla="*/ 20 h 2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" h="20">
                  <a:moveTo>
                    <a:pt x="4" y="11"/>
                  </a:moveTo>
                  <a:lnTo>
                    <a:pt x="9" y="11"/>
                  </a:lnTo>
                  <a:lnTo>
                    <a:pt x="9" y="9"/>
                  </a:lnTo>
                  <a:lnTo>
                    <a:pt x="11" y="4"/>
                  </a:lnTo>
                  <a:lnTo>
                    <a:pt x="13" y="8"/>
                  </a:lnTo>
                  <a:lnTo>
                    <a:pt x="15" y="6"/>
                  </a:lnTo>
                  <a:lnTo>
                    <a:pt x="15" y="0"/>
                  </a:lnTo>
                  <a:lnTo>
                    <a:pt x="18" y="2"/>
                  </a:lnTo>
                  <a:lnTo>
                    <a:pt x="20" y="6"/>
                  </a:lnTo>
                  <a:lnTo>
                    <a:pt x="17" y="13"/>
                  </a:lnTo>
                  <a:lnTo>
                    <a:pt x="17" y="15"/>
                  </a:lnTo>
                  <a:lnTo>
                    <a:pt x="15" y="17"/>
                  </a:lnTo>
                  <a:lnTo>
                    <a:pt x="8" y="20"/>
                  </a:lnTo>
                  <a:lnTo>
                    <a:pt x="4" y="18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4" y="17"/>
                  </a:lnTo>
                  <a:lnTo>
                    <a:pt x="4" y="15"/>
                  </a:lnTo>
                  <a:lnTo>
                    <a:pt x="4" y="11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80" name="Freeform 152"/>
            <p:cNvSpPr>
              <a:spLocks noChangeAspect="1"/>
            </p:cNvSpPr>
            <p:nvPr/>
          </p:nvSpPr>
          <p:spPr bwMode="auto">
            <a:xfrm>
              <a:off x="3929" y="2077"/>
              <a:ext cx="20" cy="23"/>
            </a:xfrm>
            <a:custGeom>
              <a:avLst/>
              <a:gdLst>
                <a:gd name="T0" fmla="*/ 1 w 27"/>
                <a:gd name="T1" fmla="*/ 1 h 35"/>
                <a:gd name="T2" fmla="*/ 1 w 27"/>
                <a:gd name="T3" fmla="*/ 1 h 35"/>
                <a:gd name="T4" fmla="*/ 1 w 27"/>
                <a:gd name="T5" fmla="*/ 1 h 35"/>
                <a:gd name="T6" fmla="*/ 1 w 27"/>
                <a:gd name="T7" fmla="*/ 1 h 35"/>
                <a:gd name="T8" fmla="*/ 1 w 27"/>
                <a:gd name="T9" fmla="*/ 1 h 35"/>
                <a:gd name="T10" fmla="*/ 1 w 27"/>
                <a:gd name="T11" fmla="*/ 1 h 35"/>
                <a:gd name="T12" fmla="*/ 1 w 27"/>
                <a:gd name="T13" fmla="*/ 1 h 35"/>
                <a:gd name="T14" fmla="*/ 1 w 27"/>
                <a:gd name="T15" fmla="*/ 1 h 35"/>
                <a:gd name="T16" fmla="*/ 1 w 27"/>
                <a:gd name="T17" fmla="*/ 1 h 35"/>
                <a:gd name="T18" fmla="*/ 1 w 27"/>
                <a:gd name="T19" fmla="*/ 1 h 35"/>
                <a:gd name="T20" fmla="*/ 1 w 27"/>
                <a:gd name="T21" fmla="*/ 1 h 35"/>
                <a:gd name="T22" fmla="*/ 1 w 27"/>
                <a:gd name="T23" fmla="*/ 1 h 35"/>
                <a:gd name="T24" fmla="*/ 1 w 27"/>
                <a:gd name="T25" fmla="*/ 1 h 35"/>
                <a:gd name="T26" fmla="*/ 1 w 27"/>
                <a:gd name="T27" fmla="*/ 1 h 35"/>
                <a:gd name="T28" fmla="*/ 1 w 27"/>
                <a:gd name="T29" fmla="*/ 1 h 35"/>
                <a:gd name="T30" fmla="*/ 1 w 27"/>
                <a:gd name="T31" fmla="*/ 1 h 35"/>
                <a:gd name="T32" fmla="*/ 1 w 27"/>
                <a:gd name="T33" fmla="*/ 1 h 35"/>
                <a:gd name="T34" fmla="*/ 1 w 27"/>
                <a:gd name="T35" fmla="*/ 0 h 35"/>
                <a:gd name="T36" fmla="*/ 1 w 27"/>
                <a:gd name="T37" fmla="*/ 0 h 35"/>
                <a:gd name="T38" fmla="*/ 1 w 27"/>
                <a:gd name="T39" fmla="*/ 1 h 35"/>
                <a:gd name="T40" fmla="*/ 1 w 27"/>
                <a:gd name="T41" fmla="*/ 0 h 35"/>
                <a:gd name="T42" fmla="*/ 1 w 27"/>
                <a:gd name="T43" fmla="*/ 0 h 35"/>
                <a:gd name="T44" fmla="*/ 1 w 27"/>
                <a:gd name="T45" fmla="*/ 0 h 35"/>
                <a:gd name="T46" fmla="*/ 1 w 27"/>
                <a:gd name="T47" fmla="*/ 1 h 35"/>
                <a:gd name="T48" fmla="*/ 1 w 27"/>
                <a:gd name="T49" fmla="*/ 1 h 35"/>
                <a:gd name="T50" fmla="*/ 1 w 27"/>
                <a:gd name="T51" fmla="*/ 1 h 35"/>
                <a:gd name="T52" fmla="*/ 1 w 27"/>
                <a:gd name="T53" fmla="*/ 1 h 35"/>
                <a:gd name="T54" fmla="*/ 1 w 27"/>
                <a:gd name="T55" fmla="*/ 1 h 35"/>
                <a:gd name="T56" fmla="*/ 1 w 27"/>
                <a:gd name="T57" fmla="*/ 1 h 35"/>
                <a:gd name="T58" fmla="*/ 1 w 27"/>
                <a:gd name="T59" fmla="*/ 1 h 35"/>
                <a:gd name="T60" fmla="*/ 1 w 27"/>
                <a:gd name="T61" fmla="*/ 1 h 35"/>
                <a:gd name="T62" fmla="*/ 1 w 27"/>
                <a:gd name="T63" fmla="*/ 1 h 35"/>
                <a:gd name="T64" fmla="*/ 1 w 27"/>
                <a:gd name="T65" fmla="*/ 1 h 35"/>
                <a:gd name="T66" fmla="*/ 1 w 27"/>
                <a:gd name="T67" fmla="*/ 1 h 35"/>
                <a:gd name="T68" fmla="*/ 1 w 27"/>
                <a:gd name="T69" fmla="*/ 1 h 35"/>
                <a:gd name="T70" fmla="*/ 1 w 27"/>
                <a:gd name="T71" fmla="*/ 1 h 35"/>
                <a:gd name="T72" fmla="*/ 0 w 27"/>
                <a:gd name="T73" fmla="*/ 1 h 35"/>
                <a:gd name="T74" fmla="*/ 0 w 27"/>
                <a:gd name="T75" fmla="*/ 1 h 35"/>
                <a:gd name="T76" fmla="*/ 1 w 27"/>
                <a:gd name="T77" fmla="*/ 1 h 35"/>
                <a:gd name="T78" fmla="*/ 1 w 27"/>
                <a:gd name="T79" fmla="*/ 1 h 35"/>
                <a:gd name="T80" fmla="*/ 1 w 27"/>
                <a:gd name="T81" fmla="*/ 1 h 35"/>
                <a:gd name="T82" fmla="*/ 1 w 27"/>
                <a:gd name="T83" fmla="*/ 1 h 3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"/>
                <a:gd name="T127" fmla="*/ 0 h 35"/>
                <a:gd name="T128" fmla="*/ 27 w 27"/>
                <a:gd name="T129" fmla="*/ 35 h 3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" h="35">
                  <a:moveTo>
                    <a:pt x="3" y="24"/>
                  </a:moveTo>
                  <a:lnTo>
                    <a:pt x="1" y="24"/>
                  </a:lnTo>
                  <a:lnTo>
                    <a:pt x="1" y="22"/>
                  </a:lnTo>
                  <a:lnTo>
                    <a:pt x="3" y="24"/>
                  </a:lnTo>
                  <a:lnTo>
                    <a:pt x="5" y="22"/>
                  </a:lnTo>
                  <a:lnTo>
                    <a:pt x="5" y="18"/>
                  </a:lnTo>
                  <a:lnTo>
                    <a:pt x="1" y="18"/>
                  </a:lnTo>
                  <a:lnTo>
                    <a:pt x="5" y="17"/>
                  </a:lnTo>
                  <a:lnTo>
                    <a:pt x="3" y="15"/>
                  </a:lnTo>
                  <a:lnTo>
                    <a:pt x="7" y="13"/>
                  </a:lnTo>
                  <a:lnTo>
                    <a:pt x="9" y="15"/>
                  </a:lnTo>
                  <a:lnTo>
                    <a:pt x="12" y="11"/>
                  </a:lnTo>
                  <a:lnTo>
                    <a:pt x="9" y="8"/>
                  </a:lnTo>
                  <a:lnTo>
                    <a:pt x="12" y="8"/>
                  </a:lnTo>
                  <a:lnTo>
                    <a:pt x="14" y="8"/>
                  </a:lnTo>
                  <a:lnTo>
                    <a:pt x="16" y="6"/>
                  </a:lnTo>
                  <a:lnTo>
                    <a:pt x="14" y="0"/>
                  </a:lnTo>
                  <a:lnTo>
                    <a:pt x="18" y="4"/>
                  </a:lnTo>
                  <a:lnTo>
                    <a:pt x="18" y="0"/>
                  </a:lnTo>
                  <a:lnTo>
                    <a:pt x="21" y="0"/>
                  </a:lnTo>
                  <a:lnTo>
                    <a:pt x="23" y="6"/>
                  </a:lnTo>
                  <a:lnTo>
                    <a:pt x="25" y="8"/>
                  </a:lnTo>
                  <a:lnTo>
                    <a:pt x="27" y="13"/>
                  </a:lnTo>
                  <a:lnTo>
                    <a:pt x="25" y="18"/>
                  </a:lnTo>
                  <a:lnTo>
                    <a:pt x="25" y="26"/>
                  </a:lnTo>
                  <a:lnTo>
                    <a:pt x="21" y="27"/>
                  </a:lnTo>
                  <a:lnTo>
                    <a:pt x="18" y="27"/>
                  </a:lnTo>
                  <a:lnTo>
                    <a:pt x="18" y="24"/>
                  </a:lnTo>
                  <a:lnTo>
                    <a:pt x="14" y="26"/>
                  </a:lnTo>
                  <a:lnTo>
                    <a:pt x="12" y="31"/>
                  </a:lnTo>
                  <a:lnTo>
                    <a:pt x="9" y="33"/>
                  </a:lnTo>
                  <a:lnTo>
                    <a:pt x="5" y="33"/>
                  </a:lnTo>
                  <a:lnTo>
                    <a:pt x="1" y="35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5" y="29"/>
                  </a:lnTo>
                  <a:lnTo>
                    <a:pt x="5" y="26"/>
                  </a:lnTo>
                  <a:lnTo>
                    <a:pt x="3" y="24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81" name="Freeform 153"/>
            <p:cNvSpPr>
              <a:spLocks noChangeAspect="1"/>
            </p:cNvSpPr>
            <p:nvPr/>
          </p:nvSpPr>
          <p:spPr bwMode="auto">
            <a:xfrm>
              <a:off x="3929" y="2077"/>
              <a:ext cx="20" cy="23"/>
            </a:xfrm>
            <a:custGeom>
              <a:avLst/>
              <a:gdLst>
                <a:gd name="T0" fmla="*/ 1 w 27"/>
                <a:gd name="T1" fmla="*/ 1 h 35"/>
                <a:gd name="T2" fmla="*/ 1 w 27"/>
                <a:gd name="T3" fmla="*/ 1 h 35"/>
                <a:gd name="T4" fmla="*/ 1 w 27"/>
                <a:gd name="T5" fmla="*/ 1 h 35"/>
                <a:gd name="T6" fmla="*/ 1 w 27"/>
                <a:gd name="T7" fmla="*/ 1 h 35"/>
                <a:gd name="T8" fmla="*/ 1 w 27"/>
                <a:gd name="T9" fmla="*/ 1 h 35"/>
                <a:gd name="T10" fmla="*/ 1 w 27"/>
                <a:gd name="T11" fmla="*/ 1 h 35"/>
                <a:gd name="T12" fmla="*/ 1 w 27"/>
                <a:gd name="T13" fmla="*/ 1 h 35"/>
                <a:gd name="T14" fmla="*/ 1 w 27"/>
                <a:gd name="T15" fmla="*/ 1 h 35"/>
                <a:gd name="T16" fmla="*/ 1 w 27"/>
                <a:gd name="T17" fmla="*/ 1 h 35"/>
                <a:gd name="T18" fmla="*/ 1 w 27"/>
                <a:gd name="T19" fmla="*/ 1 h 35"/>
                <a:gd name="T20" fmla="*/ 1 w 27"/>
                <a:gd name="T21" fmla="*/ 1 h 35"/>
                <a:gd name="T22" fmla="*/ 1 w 27"/>
                <a:gd name="T23" fmla="*/ 1 h 35"/>
                <a:gd name="T24" fmla="*/ 1 w 27"/>
                <a:gd name="T25" fmla="*/ 1 h 35"/>
                <a:gd name="T26" fmla="*/ 1 w 27"/>
                <a:gd name="T27" fmla="*/ 1 h 35"/>
                <a:gd name="T28" fmla="*/ 1 w 27"/>
                <a:gd name="T29" fmla="*/ 1 h 35"/>
                <a:gd name="T30" fmla="*/ 1 w 27"/>
                <a:gd name="T31" fmla="*/ 1 h 35"/>
                <a:gd name="T32" fmla="*/ 1 w 27"/>
                <a:gd name="T33" fmla="*/ 1 h 35"/>
                <a:gd name="T34" fmla="*/ 1 w 27"/>
                <a:gd name="T35" fmla="*/ 0 h 35"/>
                <a:gd name="T36" fmla="*/ 1 w 27"/>
                <a:gd name="T37" fmla="*/ 0 h 35"/>
                <a:gd name="T38" fmla="*/ 1 w 27"/>
                <a:gd name="T39" fmla="*/ 1 h 35"/>
                <a:gd name="T40" fmla="*/ 1 w 27"/>
                <a:gd name="T41" fmla="*/ 0 h 35"/>
                <a:gd name="T42" fmla="*/ 1 w 27"/>
                <a:gd name="T43" fmla="*/ 0 h 35"/>
                <a:gd name="T44" fmla="*/ 1 w 27"/>
                <a:gd name="T45" fmla="*/ 0 h 35"/>
                <a:gd name="T46" fmla="*/ 1 w 27"/>
                <a:gd name="T47" fmla="*/ 1 h 35"/>
                <a:gd name="T48" fmla="*/ 1 w 27"/>
                <a:gd name="T49" fmla="*/ 1 h 35"/>
                <a:gd name="T50" fmla="*/ 1 w 27"/>
                <a:gd name="T51" fmla="*/ 1 h 35"/>
                <a:gd name="T52" fmla="*/ 1 w 27"/>
                <a:gd name="T53" fmla="*/ 1 h 35"/>
                <a:gd name="T54" fmla="*/ 1 w 27"/>
                <a:gd name="T55" fmla="*/ 1 h 35"/>
                <a:gd name="T56" fmla="*/ 1 w 27"/>
                <a:gd name="T57" fmla="*/ 1 h 35"/>
                <a:gd name="T58" fmla="*/ 1 w 27"/>
                <a:gd name="T59" fmla="*/ 1 h 35"/>
                <a:gd name="T60" fmla="*/ 1 w 27"/>
                <a:gd name="T61" fmla="*/ 1 h 35"/>
                <a:gd name="T62" fmla="*/ 1 w 27"/>
                <a:gd name="T63" fmla="*/ 1 h 35"/>
                <a:gd name="T64" fmla="*/ 1 w 27"/>
                <a:gd name="T65" fmla="*/ 1 h 35"/>
                <a:gd name="T66" fmla="*/ 1 w 27"/>
                <a:gd name="T67" fmla="*/ 1 h 35"/>
                <a:gd name="T68" fmla="*/ 1 w 27"/>
                <a:gd name="T69" fmla="*/ 1 h 35"/>
                <a:gd name="T70" fmla="*/ 1 w 27"/>
                <a:gd name="T71" fmla="*/ 1 h 35"/>
                <a:gd name="T72" fmla="*/ 0 w 27"/>
                <a:gd name="T73" fmla="*/ 1 h 35"/>
                <a:gd name="T74" fmla="*/ 0 w 27"/>
                <a:gd name="T75" fmla="*/ 1 h 35"/>
                <a:gd name="T76" fmla="*/ 1 w 27"/>
                <a:gd name="T77" fmla="*/ 1 h 35"/>
                <a:gd name="T78" fmla="*/ 1 w 27"/>
                <a:gd name="T79" fmla="*/ 1 h 35"/>
                <a:gd name="T80" fmla="*/ 1 w 27"/>
                <a:gd name="T81" fmla="*/ 1 h 35"/>
                <a:gd name="T82" fmla="*/ 1 w 27"/>
                <a:gd name="T83" fmla="*/ 1 h 3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"/>
                <a:gd name="T127" fmla="*/ 0 h 35"/>
                <a:gd name="T128" fmla="*/ 27 w 27"/>
                <a:gd name="T129" fmla="*/ 35 h 3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" h="35">
                  <a:moveTo>
                    <a:pt x="3" y="24"/>
                  </a:moveTo>
                  <a:lnTo>
                    <a:pt x="1" y="24"/>
                  </a:lnTo>
                  <a:lnTo>
                    <a:pt x="1" y="22"/>
                  </a:lnTo>
                  <a:lnTo>
                    <a:pt x="3" y="24"/>
                  </a:lnTo>
                  <a:lnTo>
                    <a:pt x="5" y="22"/>
                  </a:lnTo>
                  <a:lnTo>
                    <a:pt x="5" y="18"/>
                  </a:lnTo>
                  <a:lnTo>
                    <a:pt x="1" y="18"/>
                  </a:lnTo>
                  <a:lnTo>
                    <a:pt x="5" y="17"/>
                  </a:lnTo>
                  <a:lnTo>
                    <a:pt x="3" y="15"/>
                  </a:lnTo>
                  <a:lnTo>
                    <a:pt x="7" y="13"/>
                  </a:lnTo>
                  <a:lnTo>
                    <a:pt x="9" y="15"/>
                  </a:lnTo>
                  <a:lnTo>
                    <a:pt x="12" y="11"/>
                  </a:lnTo>
                  <a:lnTo>
                    <a:pt x="9" y="8"/>
                  </a:lnTo>
                  <a:lnTo>
                    <a:pt x="12" y="8"/>
                  </a:lnTo>
                  <a:lnTo>
                    <a:pt x="14" y="8"/>
                  </a:lnTo>
                  <a:lnTo>
                    <a:pt x="16" y="6"/>
                  </a:lnTo>
                  <a:lnTo>
                    <a:pt x="14" y="0"/>
                  </a:lnTo>
                  <a:lnTo>
                    <a:pt x="18" y="4"/>
                  </a:lnTo>
                  <a:lnTo>
                    <a:pt x="18" y="0"/>
                  </a:lnTo>
                  <a:lnTo>
                    <a:pt x="21" y="0"/>
                  </a:lnTo>
                  <a:lnTo>
                    <a:pt x="23" y="6"/>
                  </a:lnTo>
                  <a:lnTo>
                    <a:pt x="25" y="8"/>
                  </a:lnTo>
                  <a:lnTo>
                    <a:pt x="27" y="13"/>
                  </a:lnTo>
                  <a:lnTo>
                    <a:pt x="25" y="18"/>
                  </a:lnTo>
                  <a:lnTo>
                    <a:pt x="25" y="26"/>
                  </a:lnTo>
                  <a:lnTo>
                    <a:pt x="21" y="27"/>
                  </a:lnTo>
                  <a:lnTo>
                    <a:pt x="18" y="27"/>
                  </a:lnTo>
                  <a:lnTo>
                    <a:pt x="18" y="24"/>
                  </a:lnTo>
                  <a:lnTo>
                    <a:pt x="14" y="26"/>
                  </a:lnTo>
                  <a:lnTo>
                    <a:pt x="12" y="31"/>
                  </a:lnTo>
                  <a:lnTo>
                    <a:pt x="9" y="33"/>
                  </a:lnTo>
                  <a:lnTo>
                    <a:pt x="5" y="33"/>
                  </a:lnTo>
                  <a:lnTo>
                    <a:pt x="1" y="35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5" y="29"/>
                  </a:lnTo>
                  <a:lnTo>
                    <a:pt x="5" y="26"/>
                  </a:lnTo>
                  <a:lnTo>
                    <a:pt x="3" y="24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82" name="Freeform 154"/>
            <p:cNvSpPr>
              <a:spLocks noChangeAspect="1"/>
            </p:cNvSpPr>
            <p:nvPr/>
          </p:nvSpPr>
          <p:spPr bwMode="auto">
            <a:xfrm>
              <a:off x="3910" y="2089"/>
              <a:ext cx="9" cy="14"/>
            </a:xfrm>
            <a:custGeom>
              <a:avLst/>
              <a:gdLst>
                <a:gd name="T0" fmla="*/ 3 w 8"/>
                <a:gd name="T1" fmla="*/ 59 h 11"/>
                <a:gd name="T2" fmla="*/ 17 w 8"/>
                <a:gd name="T3" fmla="*/ 59 h 11"/>
                <a:gd name="T4" fmla="*/ 17 w 8"/>
                <a:gd name="T5" fmla="*/ 46 h 11"/>
                <a:gd name="T6" fmla="*/ 19 w 8"/>
                <a:gd name="T7" fmla="*/ 0 h 11"/>
                <a:gd name="T8" fmla="*/ 21 w 8"/>
                <a:gd name="T9" fmla="*/ 0 h 11"/>
                <a:gd name="T10" fmla="*/ 27 w 8"/>
                <a:gd name="T11" fmla="*/ 1 h 11"/>
                <a:gd name="T12" fmla="*/ 1 w 8"/>
                <a:gd name="T13" fmla="*/ 157 h 11"/>
                <a:gd name="T14" fmla="*/ 0 w 8"/>
                <a:gd name="T15" fmla="*/ 154 h 11"/>
                <a:gd name="T16" fmla="*/ 0 w 8"/>
                <a:gd name="T17" fmla="*/ 97 h 11"/>
                <a:gd name="T18" fmla="*/ 3 w 8"/>
                <a:gd name="T19" fmla="*/ 75 h 11"/>
                <a:gd name="T20" fmla="*/ 3 w 8"/>
                <a:gd name="T21" fmla="*/ 59 h 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"/>
                <a:gd name="T34" fmla="*/ 0 h 11"/>
                <a:gd name="T35" fmla="*/ 8 w 8"/>
                <a:gd name="T36" fmla="*/ 11 h 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" h="11">
                  <a:moveTo>
                    <a:pt x="3" y="4"/>
                  </a:move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6"/>
                    <a:pt x="7" y="11"/>
                    <a:pt x="1" y="11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5"/>
                    <a:pt x="3" y="5"/>
                    <a:pt x="3" y="5"/>
                  </a:cubicBezTo>
                  <a:lnTo>
                    <a:pt x="3" y="4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83" name="Freeform 155"/>
            <p:cNvSpPr>
              <a:spLocks noChangeAspect="1"/>
            </p:cNvSpPr>
            <p:nvPr/>
          </p:nvSpPr>
          <p:spPr bwMode="auto">
            <a:xfrm>
              <a:off x="3910" y="2089"/>
              <a:ext cx="9" cy="14"/>
            </a:xfrm>
            <a:custGeom>
              <a:avLst/>
              <a:gdLst>
                <a:gd name="T0" fmla="*/ 3 w 8"/>
                <a:gd name="T1" fmla="*/ 59 h 11"/>
                <a:gd name="T2" fmla="*/ 17 w 8"/>
                <a:gd name="T3" fmla="*/ 59 h 11"/>
                <a:gd name="T4" fmla="*/ 17 w 8"/>
                <a:gd name="T5" fmla="*/ 46 h 11"/>
                <a:gd name="T6" fmla="*/ 19 w 8"/>
                <a:gd name="T7" fmla="*/ 0 h 11"/>
                <a:gd name="T8" fmla="*/ 21 w 8"/>
                <a:gd name="T9" fmla="*/ 0 h 11"/>
                <a:gd name="T10" fmla="*/ 27 w 8"/>
                <a:gd name="T11" fmla="*/ 1 h 11"/>
                <a:gd name="T12" fmla="*/ 1 w 8"/>
                <a:gd name="T13" fmla="*/ 157 h 11"/>
                <a:gd name="T14" fmla="*/ 0 w 8"/>
                <a:gd name="T15" fmla="*/ 154 h 11"/>
                <a:gd name="T16" fmla="*/ 0 w 8"/>
                <a:gd name="T17" fmla="*/ 97 h 11"/>
                <a:gd name="T18" fmla="*/ 3 w 8"/>
                <a:gd name="T19" fmla="*/ 75 h 11"/>
                <a:gd name="T20" fmla="*/ 3 w 8"/>
                <a:gd name="T21" fmla="*/ 59 h 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"/>
                <a:gd name="T34" fmla="*/ 0 h 11"/>
                <a:gd name="T35" fmla="*/ 8 w 8"/>
                <a:gd name="T36" fmla="*/ 11 h 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" h="11">
                  <a:moveTo>
                    <a:pt x="3" y="4"/>
                  </a:move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6"/>
                    <a:pt x="7" y="11"/>
                    <a:pt x="1" y="11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5"/>
                    <a:pt x="3" y="5"/>
                    <a:pt x="3" y="5"/>
                  </a:cubicBezTo>
                  <a:lnTo>
                    <a:pt x="3" y="4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84" name="Freeform 156"/>
            <p:cNvSpPr>
              <a:spLocks noChangeAspect="1"/>
            </p:cNvSpPr>
            <p:nvPr/>
          </p:nvSpPr>
          <p:spPr bwMode="auto">
            <a:xfrm>
              <a:off x="3893" y="2104"/>
              <a:ext cx="13" cy="16"/>
            </a:xfrm>
            <a:custGeom>
              <a:avLst/>
              <a:gdLst>
                <a:gd name="T0" fmla="*/ 0 w 19"/>
                <a:gd name="T1" fmla="*/ 1 h 23"/>
                <a:gd name="T2" fmla="*/ 1 w 19"/>
                <a:gd name="T3" fmla="*/ 1 h 23"/>
                <a:gd name="T4" fmla="*/ 1 w 19"/>
                <a:gd name="T5" fmla="*/ 1 h 23"/>
                <a:gd name="T6" fmla="*/ 1 w 19"/>
                <a:gd name="T7" fmla="*/ 1 h 23"/>
                <a:gd name="T8" fmla="*/ 1 w 19"/>
                <a:gd name="T9" fmla="*/ 1 h 23"/>
                <a:gd name="T10" fmla="*/ 1 w 19"/>
                <a:gd name="T11" fmla="*/ 1 h 23"/>
                <a:gd name="T12" fmla="*/ 1 w 19"/>
                <a:gd name="T13" fmla="*/ 1 h 23"/>
                <a:gd name="T14" fmla="*/ 1 w 19"/>
                <a:gd name="T15" fmla="*/ 1 h 23"/>
                <a:gd name="T16" fmla="*/ 1 w 19"/>
                <a:gd name="T17" fmla="*/ 1 h 23"/>
                <a:gd name="T18" fmla="*/ 1 w 19"/>
                <a:gd name="T19" fmla="*/ 1 h 23"/>
                <a:gd name="T20" fmla="*/ 1 w 19"/>
                <a:gd name="T21" fmla="*/ 1 h 23"/>
                <a:gd name="T22" fmla="*/ 1 w 19"/>
                <a:gd name="T23" fmla="*/ 0 h 23"/>
                <a:gd name="T24" fmla="*/ 1 w 19"/>
                <a:gd name="T25" fmla="*/ 0 h 23"/>
                <a:gd name="T26" fmla="*/ 1 w 19"/>
                <a:gd name="T27" fmla="*/ 1 h 23"/>
                <a:gd name="T28" fmla="*/ 1 w 19"/>
                <a:gd name="T29" fmla="*/ 1 h 23"/>
                <a:gd name="T30" fmla="*/ 1 w 19"/>
                <a:gd name="T31" fmla="*/ 1 h 23"/>
                <a:gd name="T32" fmla="*/ 1 w 19"/>
                <a:gd name="T33" fmla="*/ 1 h 23"/>
                <a:gd name="T34" fmla="*/ 1 w 19"/>
                <a:gd name="T35" fmla="*/ 1 h 23"/>
                <a:gd name="T36" fmla="*/ 1 w 19"/>
                <a:gd name="T37" fmla="*/ 1 h 23"/>
                <a:gd name="T38" fmla="*/ 1 w 19"/>
                <a:gd name="T39" fmla="*/ 1 h 23"/>
                <a:gd name="T40" fmla="*/ 1 w 19"/>
                <a:gd name="T41" fmla="*/ 1 h 23"/>
                <a:gd name="T42" fmla="*/ 1 w 19"/>
                <a:gd name="T43" fmla="*/ 1 h 23"/>
                <a:gd name="T44" fmla="*/ 1 w 19"/>
                <a:gd name="T45" fmla="*/ 1 h 23"/>
                <a:gd name="T46" fmla="*/ 1 w 19"/>
                <a:gd name="T47" fmla="*/ 1 h 23"/>
                <a:gd name="T48" fmla="*/ 1 w 19"/>
                <a:gd name="T49" fmla="*/ 1 h 23"/>
                <a:gd name="T50" fmla="*/ 1 w 19"/>
                <a:gd name="T51" fmla="*/ 1 h 23"/>
                <a:gd name="T52" fmla="*/ 1 w 19"/>
                <a:gd name="T53" fmla="*/ 1 h 23"/>
                <a:gd name="T54" fmla="*/ 0 w 19"/>
                <a:gd name="T55" fmla="*/ 1 h 23"/>
                <a:gd name="T56" fmla="*/ 0 w 19"/>
                <a:gd name="T57" fmla="*/ 1 h 23"/>
                <a:gd name="T58" fmla="*/ 0 w 19"/>
                <a:gd name="T59" fmla="*/ 1 h 2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9"/>
                <a:gd name="T91" fmla="*/ 0 h 23"/>
                <a:gd name="T92" fmla="*/ 19 w 19"/>
                <a:gd name="T93" fmla="*/ 23 h 2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9" h="23">
                  <a:moveTo>
                    <a:pt x="0" y="18"/>
                  </a:moveTo>
                  <a:lnTo>
                    <a:pt x="1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3" y="14"/>
                  </a:lnTo>
                  <a:lnTo>
                    <a:pt x="3" y="11"/>
                  </a:lnTo>
                  <a:lnTo>
                    <a:pt x="7" y="13"/>
                  </a:lnTo>
                  <a:lnTo>
                    <a:pt x="7" y="11"/>
                  </a:lnTo>
                  <a:lnTo>
                    <a:pt x="9" y="5"/>
                  </a:lnTo>
                  <a:lnTo>
                    <a:pt x="10" y="9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19" y="9"/>
                  </a:lnTo>
                  <a:lnTo>
                    <a:pt x="19" y="13"/>
                  </a:lnTo>
                  <a:lnTo>
                    <a:pt x="19" y="16"/>
                  </a:lnTo>
                  <a:lnTo>
                    <a:pt x="19" y="20"/>
                  </a:lnTo>
                  <a:lnTo>
                    <a:pt x="16" y="20"/>
                  </a:lnTo>
                  <a:lnTo>
                    <a:pt x="14" y="23"/>
                  </a:lnTo>
                  <a:lnTo>
                    <a:pt x="10" y="23"/>
                  </a:lnTo>
                  <a:lnTo>
                    <a:pt x="9" y="20"/>
                  </a:lnTo>
                  <a:lnTo>
                    <a:pt x="12" y="18"/>
                  </a:lnTo>
                  <a:lnTo>
                    <a:pt x="14" y="14"/>
                  </a:lnTo>
                  <a:lnTo>
                    <a:pt x="10" y="18"/>
                  </a:lnTo>
                  <a:lnTo>
                    <a:pt x="9" y="18"/>
                  </a:lnTo>
                  <a:lnTo>
                    <a:pt x="7" y="20"/>
                  </a:lnTo>
                  <a:lnTo>
                    <a:pt x="1" y="23"/>
                  </a:lnTo>
                  <a:lnTo>
                    <a:pt x="0" y="22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85" name="Freeform 157"/>
            <p:cNvSpPr>
              <a:spLocks noChangeAspect="1"/>
            </p:cNvSpPr>
            <p:nvPr/>
          </p:nvSpPr>
          <p:spPr bwMode="auto">
            <a:xfrm>
              <a:off x="3893" y="2104"/>
              <a:ext cx="13" cy="16"/>
            </a:xfrm>
            <a:custGeom>
              <a:avLst/>
              <a:gdLst>
                <a:gd name="T0" fmla="*/ 0 w 19"/>
                <a:gd name="T1" fmla="*/ 1 h 23"/>
                <a:gd name="T2" fmla="*/ 1 w 19"/>
                <a:gd name="T3" fmla="*/ 1 h 23"/>
                <a:gd name="T4" fmla="*/ 1 w 19"/>
                <a:gd name="T5" fmla="*/ 1 h 23"/>
                <a:gd name="T6" fmla="*/ 1 w 19"/>
                <a:gd name="T7" fmla="*/ 1 h 23"/>
                <a:gd name="T8" fmla="*/ 1 w 19"/>
                <a:gd name="T9" fmla="*/ 1 h 23"/>
                <a:gd name="T10" fmla="*/ 1 w 19"/>
                <a:gd name="T11" fmla="*/ 1 h 23"/>
                <a:gd name="T12" fmla="*/ 1 w 19"/>
                <a:gd name="T13" fmla="*/ 1 h 23"/>
                <a:gd name="T14" fmla="*/ 1 w 19"/>
                <a:gd name="T15" fmla="*/ 1 h 23"/>
                <a:gd name="T16" fmla="*/ 1 w 19"/>
                <a:gd name="T17" fmla="*/ 1 h 23"/>
                <a:gd name="T18" fmla="*/ 1 w 19"/>
                <a:gd name="T19" fmla="*/ 1 h 23"/>
                <a:gd name="T20" fmla="*/ 1 w 19"/>
                <a:gd name="T21" fmla="*/ 1 h 23"/>
                <a:gd name="T22" fmla="*/ 1 w 19"/>
                <a:gd name="T23" fmla="*/ 0 h 23"/>
                <a:gd name="T24" fmla="*/ 1 w 19"/>
                <a:gd name="T25" fmla="*/ 0 h 23"/>
                <a:gd name="T26" fmla="*/ 1 w 19"/>
                <a:gd name="T27" fmla="*/ 1 h 23"/>
                <a:gd name="T28" fmla="*/ 1 w 19"/>
                <a:gd name="T29" fmla="*/ 1 h 23"/>
                <a:gd name="T30" fmla="*/ 1 w 19"/>
                <a:gd name="T31" fmla="*/ 1 h 23"/>
                <a:gd name="T32" fmla="*/ 1 w 19"/>
                <a:gd name="T33" fmla="*/ 1 h 23"/>
                <a:gd name="T34" fmla="*/ 1 w 19"/>
                <a:gd name="T35" fmla="*/ 1 h 23"/>
                <a:gd name="T36" fmla="*/ 1 w 19"/>
                <a:gd name="T37" fmla="*/ 1 h 23"/>
                <a:gd name="T38" fmla="*/ 1 w 19"/>
                <a:gd name="T39" fmla="*/ 1 h 23"/>
                <a:gd name="T40" fmla="*/ 1 w 19"/>
                <a:gd name="T41" fmla="*/ 1 h 23"/>
                <a:gd name="T42" fmla="*/ 1 w 19"/>
                <a:gd name="T43" fmla="*/ 1 h 23"/>
                <a:gd name="T44" fmla="*/ 1 w 19"/>
                <a:gd name="T45" fmla="*/ 1 h 23"/>
                <a:gd name="T46" fmla="*/ 1 w 19"/>
                <a:gd name="T47" fmla="*/ 1 h 23"/>
                <a:gd name="T48" fmla="*/ 1 w 19"/>
                <a:gd name="T49" fmla="*/ 1 h 23"/>
                <a:gd name="T50" fmla="*/ 1 w 19"/>
                <a:gd name="T51" fmla="*/ 1 h 23"/>
                <a:gd name="T52" fmla="*/ 1 w 19"/>
                <a:gd name="T53" fmla="*/ 1 h 23"/>
                <a:gd name="T54" fmla="*/ 0 w 19"/>
                <a:gd name="T55" fmla="*/ 1 h 23"/>
                <a:gd name="T56" fmla="*/ 0 w 19"/>
                <a:gd name="T57" fmla="*/ 1 h 23"/>
                <a:gd name="T58" fmla="*/ 0 w 19"/>
                <a:gd name="T59" fmla="*/ 1 h 2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9"/>
                <a:gd name="T91" fmla="*/ 0 h 23"/>
                <a:gd name="T92" fmla="*/ 19 w 19"/>
                <a:gd name="T93" fmla="*/ 23 h 2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9" h="23">
                  <a:moveTo>
                    <a:pt x="0" y="18"/>
                  </a:moveTo>
                  <a:lnTo>
                    <a:pt x="1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3" y="14"/>
                  </a:lnTo>
                  <a:lnTo>
                    <a:pt x="3" y="11"/>
                  </a:lnTo>
                  <a:lnTo>
                    <a:pt x="7" y="13"/>
                  </a:lnTo>
                  <a:lnTo>
                    <a:pt x="7" y="11"/>
                  </a:lnTo>
                  <a:lnTo>
                    <a:pt x="9" y="5"/>
                  </a:lnTo>
                  <a:lnTo>
                    <a:pt x="10" y="9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19" y="9"/>
                  </a:lnTo>
                  <a:lnTo>
                    <a:pt x="19" y="13"/>
                  </a:lnTo>
                  <a:lnTo>
                    <a:pt x="19" y="16"/>
                  </a:lnTo>
                  <a:lnTo>
                    <a:pt x="19" y="20"/>
                  </a:lnTo>
                  <a:lnTo>
                    <a:pt x="16" y="20"/>
                  </a:lnTo>
                  <a:lnTo>
                    <a:pt x="14" y="23"/>
                  </a:lnTo>
                  <a:lnTo>
                    <a:pt x="10" y="23"/>
                  </a:lnTo>
                  <a:lnTo>
                    <a:pt x="9" y="20"/>
                  </a:lnTo>
                  <a:lnTo>
                    <a:pt x="12" y="18"/>
                  </a:lnTo>
                  <a:lnTo>
                    <a:pt x="14" y="14"/>
                  </a:lnTo>
                  <a:lnTo>
                    <a:pt x="10" y="18"/>
                  </a:lnTo>
                  <a:lnTo>
                    <a:pt x="9" y="18"/>
                  </a:lnTo>
                  <a:lnTo>
                    <a:pt x="7" y="20"/>
                  </a:lnTo>
                  <a:lnTo>
                    <a:pt x="1" y="23"/>
                  </a:lnTo>
                  <a:lnTo>
                    <a:pt x="0" y="22"/>
                  </a:lnTo>
                  <a:lnTo>
                    <a:pt x="0" y="18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86" name="Freeform 158"/>
            <p:cNvSpPr>
              <a:spLocks noChangeAspect="1"/>
            </p:cNvSpPr>
            <p:nvPr/>
          </p:nvSpPr>
          <p:spPr bwMode="auto">
            <a:xfrm>
              <a:off x="3890" y="2105"/>
              <a:ext cx="37" cy="33"/>
            </a:xfrm>
            <a:custGeom>
              <a:avLst/>
              <a:gdLst>
                <a:gd name="T0" fmla="*/ 1 w 54"/>
                <a:gd name="T1" fmla="*/ 0 h 47"/>
                <a:gd name="T2" fmla="*/ 1 w 54"/>
                <a:gd name="T3" fmla="*/ 0 h 47"/>
                <a:gd name="T4" fmla="*/ 1 w 54"/>
                <a:gd name="T5" fmla="*/ 0 h 47"/>
                <a:gd name="T6" fmla="*/ 1 w 54"/>
                <a:gd name="T7" fmla="*/ 0 h 47"/>
                <a:gd name="T8" fmla="*/ 1 w 54"/>
                <a:gd name="T9" fmla="*/ 1 h 47"/>
                <a:gd name="T10" fmla="*/ 1 w 54"/>
                <a:gd name="T11" fmla="*/ 1 h 47"/>
                <a:gd name="T12" fmla="*/ 1 w 54"/>
                <a:gd name="T13" fmla="*/ 1 h 47"/>
                <a:gd name="T14" fmla="*/ 1 w 54"/>
                <a:gd name="T15" fmla="*/ 1 h 47"/>
                <a:gd name="T16" fmla="*/ 1 w 54"/>
                <a:gd name="T17" fmla="*/ 1 h 47"/>
                <a:gd name="T18" fmla="*/ 1 w 54"/>
                <a:gd name="T19" fmla="*/ 1 h 47"/>
                <a:gd name="T20" fmla="*/ 1 w 54"/>
                <a:gd name="T21" fmla="*/ 1 h 47"/>
                <a:gd name="T22" fmla="*/ 1 w 54"/>
                <a:gd name="T23" fmla="*/ 1 h 47"/>
                <a:gd name="T24" fmla="*/ 1 w 54"/>
                <a:gd name="T25" fmla="*/ 1 h 47"/>
                <a:gd name="T26" fmla="*/ 1 w 54"/>
                <a:gd name="T27" fmla="*/ 1 h 47"/>
                <a:gd name="T28" fmla="*/ 1 w 54"/>
                <a:gd name="T29" fmla="*/ 1 h 47"/>
                <a:gd name="T30" fmla="*/ 1 w 54"/>
                <a:gd name="T31" fmla="*/ 1 h 47"/>
                <a:gd name="T32" fmla="*/ 1 w 54"/>
                <a:gd name="T33" fmla="*/ 1 h 47"/>
                <a:gd name="T34" fmla="*/ 1 w 54"/>
                <a:gd name="T35" fmla="*/ 1 h 47"/>
                <a:gd name="T36" fmla="*/ 1 w 54"/>
                <a:gd name="T37" fmla="*/ 1 h 47"/>
                <a:gd name="T38" fmla="*/ 1 w 54"/>
                <a:gd name="T39" fmla="*/ 1 h 47"/>
                <a:gd name="T40" fmla="*/ 1 w 54"/>
                <a:gd name="T41" fmla="*/ 1 h 47"/>
                <a:gd name="T42" fmla="*/ 1 w 54"/>
                <a:gd name="T43" fmla="*/ 1 h 47"/>
                <a:gd name="T44" fmla="*/ 1 w 54"/>
                <a:gd name="T45" fmla="*/ 1 h 47"/>
                <a:gd name="T46" fmla="*/ 1 w 54"/>
                <a:gd name="T47" fmla="*/ 1 h 47"/>
                <a:gd name="T48" fmla="*/ 1 w 54"/>
                <a:gd name="T49" fmla="*/ 1 h 47"/>
                <a:gd name="T50" fmla="*/ 1 w 54"/>
                <a:gd name="T51" fmla="*/ 1 h 47"/>
                <a:gd name="T52" fmla="*/ 1 w 54"/>
                <a:gd name="T53" fmla="*/ 1 h 47"/>
                <a:gd name="T54" fmla="*/ 1 w 54"/>
                <a:gd name="T55" fmla="*/ 1 h 47"/>
                <a:gd name="T56" fmla="*/ 1 w 54"/>
                <a:gd name="T57" fmla="*/ 1 h 47"/>
                <a:gd name="T58" fmla="*/ 1 w 54"/>
                <a:gd name="T59" fmla="*/ 1 h 47"/>
                <a:gd name="T60" fmla="*/ 1 w 54"/>
                <a:gd name="T61" fmla="*/ 1 h 47"/>
                <a:gd name="T62" fmla="*/ 1 w 54"/>
                <a:gd name="T63" fmla="*/ 1 h 47"/>
                <a:gd name="T64" fmla="*/ 1 w 54"/>
                <a:gd name="T65" fmla="*/ 1 h 47"/>
                <a:gd name="T66" fmla="*/ 1 w 54"/>
                <a:gd name="T67" fmla="*/ 1 h 47"/>
                <a:gd name="T68" fmla="*/ 1 w 54"/>
                <a:gd name="T69" fmla="*/ 1 h 47"/>
                <a:gd name="T70" fmla="*/ 1 w 54"/>
                <a:gd name="T71" fmla="*/ 1 h 47"/>
                <a:gd name="T72" fmla="*/ 1 w 54"/>
                <a:gd name="T73" fmla="*/ 1 h 47"/>
                <a:gd name="T74" fmla="*/ 1 w 54"/>
                <a:gd name="T75" fmla="*/ 1 h 47"/>
                <a:gd name="T76" fmla="*/ 1 w 54"/>
                <a:gd name="T77" fmla="*/ 1 h 47"/>
                <a:gd name="T78" fmla="*/ 1 w 54"/>
                <a:gd name="T79" fmla="*/ 1 h 47"/>
                <a:gd name="T80" fmla="*/ 1 w 54"/>
                <a:gd name="T81" fmla="*/ 1 h 47"/>
                <a:gd name="T82" fmla="*/ 1 w 54"/>
                <a:gd name="T83" fmla="*/ 1 h 47"/>
                <a:gd name="T84" fmla="*/ 1 w 54"/>
                <a:gd name="T85" fmla="*/ 1 h 47"/>
                <a:gd name="T86" fmla="*/ 0 w 54"/>
                <a:gd name="T87" fmla="*/ 1 h 47"/>
                <a:gd name="T88" fmla="*/ 0 w 54"/>
                <a:gd name="T89" fmla="*/ 1 h 47"/>
                <a:gd name="T90" fmla="*/ 0 w 54"/>
                <a:gd name="T91" fmla="*/ 1 h 47"/>
                <a:gd name="T92" fmla="*/ 1 w 54"/>
                <a:gd name="T93" fmla="*/ 1 h 47"/>
                <a:gd name="T94" fmla="*/ 1 w 54"/>
                <a:gd name="T95" fmla="*/ 1 h 47"/>
                <a:gd name="T96" fmla="*/ 1 w 54"/>
                <a:gd name="T97" fmla="*/ 1 h 47"/>
                <a:gd name="T98" fmla="*/ 1 w 54"/>
                <a:gd name="T99" fmla="*/ 1 h 47"/>
                <a:gd name="T100" fmla="*/ 1 w 54"/>
                <a:gd name="T101" fmla="*/ 1 h 47"/>
                <a:gd name="T102" fmla="*/ 1 w 54"/>
                <a:gd name="T103" fmla="*/ 1 h 47"/>
                <a:gd name="T104" fmla="*/ 1 w 54"/>
                <a:gd name="T105" fmla="*/ 1 h 47"/>
                <a:gd name="T106" fmla="*/ 1 w 54"/>
                <a:gd name="T107" fmla="*/ 1 h 47"/>
                <a:gd name="T108" fmla="*/ 1 w 54"/>
                <a:gd name="T109" fmla="*/ 1 h 47"/>
                <a:gd name="T110" fmla="*/ 1 w 54"/>
                <a:gd name="T111" fmla="*/ 1 h 47"/>
                <a:gd name="T112" fmla="*/ 1 w 54"/>
                <a:gd name="T113" fmla="*/ 1 h 47"/>
                <a:gd name="T114" fmla="*/ 1 w 54"/>
                <a:gd name="T115" fmla="*/ 1 h 47"/>
                <a:gd name="T116" fmla="*/ 1 w 54"/>
                <a:gd name="T117" fmla="*/ 1 h 47"/>
                <a:gd name="T118" fmla="*/ 1 w 54"/>
                <a:gd name="T119" fmla="*/ 1 h 47"/>
                <a:gd name="T120" fmla="*/ 1 w 54"/>
                <a:gd name="T121" fmla="*/ 1 h 47"/>
                <a:gd name="T122" fmla="*/ 1 w 54"/>
                <a:gd name="T123" fmla="*/ 1 h 47"/>
                <a:gd name="T124" fmla="*/ 1 w 54"/>
                <a:gd name="T125" fmla="*/ 0 h 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4"/>
                <a:gd name="T190" fmla="*/ 0 h 47"/>
                <a:gd name="T191" fmla="*/ 54 w 54"/>
                <a:gd name="T192" fmla="*/ 47 h 4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4" h="47">
                  <a:moveTo>
                    <a:pt x="31" y="0"/>
                  </a:moveTo>
                  <a:lnTo>
                    <a:pt x="32" y="0"/>
                  </a:lnTo>
                  <a:lnTo>
                    <a:pt x="34" y="0"/>
                  </a:lnTo>
                  <a:lnTo>
                    <a:pt x="36" y="2"/>
                  </a:lnTo>
                  <a:lnTo>
                    <a:pt x="36" y="5"/>
                  </a:lnTo>
                  <a:lnTo>
                    <a:pt x="36" y="9"/>
                  </a:lnTo>
                  <a:lnTo>
                    <a:pt x="38" y="12"/>
                  </a:lnTo>
                  <a:lnTo>
                    <a:pt x="36" y="18"/>
                  </a:lnTo>
                  <a:lnTo>
                    <a:pt x="34" y="21"/>
                  </a:lnTo>
                  <a:lnTo>
                    <a:pt x="34" y="20"/>
                  </a:lnTo>
                  <a:lnTo>
                    <a:pt x="38" y="18"/>
                  </a:lnTo>
                  <a:lnTo>
                    <a:pt x="40" y="12"/>
                  </a:lnTo>
                  <a:lnTo>
                    <a:pt x="43" y="11"/>
                  </a:lnTo>
                  <a:lnTo>
                    <a:pt x="43" y="7"/>
                  </a:lnTo>
                  <a:lnTo>
                    <a:pt x="45" y="3"/>
                  </a:lnTo>
                  <a:lnTo>
                    <a:pt x="49" y="5"/>
                  </a:lnTo>
                  <a:lnTo>
                    <a:pt x="52" y="9"/>
                  </a:lnTo>
                  <a:lnTo>
                    <a:pt x="54" y="14"/>
                  </a:lnTo>
                  <a:lnTo>
                    <a:pt x="52" y="20"/>
                  </a:lnTo>
                  <a:lnTo>
                    <a:pt x="50" y="21"/>
                  </a:lnTo>
                  <a:lnTo>
                    <a:pt x="45" y="23"/>
                  </a:lnTo>
                  <a:lnTo>
                    <a:pt x="41" y="27"/>
                  </a:lnTo>
                  <a:lnTo>
                    <a:pt x="40" y="30"/>
                  </a:lnTo>
                  <a:lnTo>
                    <a:pt x="38" y="27"/>
                  </a:lnTo>
                  <a:lnTo>
                    <a:pt x="38" y="29"/>
                  </a:lnTo>
                  <a:lnTo>
                    <a:pt x="34" y="30"/>
                  </a:lnTo>
                  <a:lnTo>
                    <a:pt x="32" y="34"/>
                  </a:lnTo>
                  <a:lnTo>
                    <a:pt x="32" y="36"/>
                  </a:lnTo>
                  <a:lnTo>
                    <a:pt x="31" y="39"/>
                  </a:lnTo>
                  <a:lnTo>
                    <a:pt x="29" y="36"/>
                  </a:lnTo>
                  <a:lnTo>
                    <a:pt x="29" y="30"/>
                  </a:lnTo>
                  <a:lnTo>
                    <a:pt x="29" y="29"/>
                  </a:lnTo>
                  <a:lnTo>
                    <a:pt x="25" y="34"/>
                  </a:lnTo>
                  <a:lnTo>
                    <a:pt x="22" y="39"/>
                  </a:lnTo>
                  <a:lnTo>
                    <a:pt x="16" y="43"/>
                  </a:lnTo>
                  <a:lnTo>
                    <a:pt x="13" y="45"/>
                  </a:lnTo>
                  <a:lnTo>
                    <a:pt x="13" y="41"/>
                  </a:lnTo>
                  <a:lnTo>
                    <a:pt x="11" y="41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7"/>
                  </a:lnTo>
                  <a:lnTo>
                    <a:pt x="0" y="45"/>
                  </a:lnTo>
                  <a:lnTo>
                    <a:pt x="0" y="39"/>
                  </a:lnTo>
                  <a:lnTo>
                    <a:pt x="2" y="38"/>
                  </a:lnTo>
                  <a:lnTo>
                    <a:pt x="4" y="36"/>
                  </a:lnTo>
                  <a:lnTo>
                    <a:pt x="7" y="36"/>
                  </a:lnTo>
                  <a:lnTo>
                    <a:pt x="11" y="34"/>
                  </a:lnTo>
                  <a:lnTo>
                    <a:pt x="13" y="34"/>
                  </a:lnTo>
                  <a:lnTo>
                    <a:pt x="14" y="30"/>
                  </a:lnTo>
                  <a:lnTo>
                    <a:pt x="20" y="30"/>
                  </a:lnTo>
                  <a:lnTo>
                    <a:pt x="23" y="27"/>
                  </a:lnTo>
                  <a:lnTo>
                    <a:pt x="22" y="25"/>
                  </a:lnTo>
                  <a:lnTo>
                    <a:pt x="27" y="20"/>
                  </a:lnTo>
                  <a:lnTo>
                    <a:pt x="27" y="14"/>
                  </a:lnTo>
                  <a:lnTo>
                    <a:pt x="29" y="14"/>
                  </a:lnTo>
                  <a:lnTo>
                    <a:pt x="29" y="11"/>
                  </a:lnTo>
                  <a:lnTo>
                    <a:pt x="29" y="7"/>
                  </a:lnTo>
                  <a:lnTo>
                    <a:pt x="31" y="5"/>
                  </a:lnTo>
                  <a:lnTo>
                    <a:pt x="31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87" name="Freeform 159"/>
            <p:cNvSpPr>
              <a:spLocks noChangeAspect="1"/>
            </p:cNvSpPr>
            <p:nvPr/>
          </p:nvSpPr>
          <p:spPr bwMode="auto">
            <a:xfrm>
              <a:off x="3890" y="2105"/>
              <a:ext cx="37" cy="33"/>
            </a:xfrm>
            <a:custGeom>
              <a:avLst/>
              <a:gdLst>
                <a:gd name="T0" fmla="*/ 1 w 54"/>
                <a:gd name="T1" fmla="*/ 0 h 47"/>
                <a:gd name="T2" fmla="*/ 1 w 54"/>
                <a:gd name="T3" fmla="*/ 0 h 47"/>
                <a:gd name="T4" fmla="*/ 1 w 54"/>
                <a:gd name="T5" fmla="*/ 0 h 47"/>
                <a:gd name="T6" fmla="*/ 1 w 54"/>
                <a:gd name="T7" fmla="*/ 0 h 47"/>
                <a:gd name="T8" fmla="*/ 1 w 54"/>
                <a:gd name="T9" fmla="*/ 1 h 47"/>
                <a:gd name="T10" fmla="*/ 1 w 54"/>
                <a:gd name="T11" fmla="*/ 1 h 47"/>
                <a:gd name="T12" fmla="*/ 1 w 54"/>
                <a:gd name="T13" fmla="*/ 1 h 47"/>
                <a:gd name="T14" fmla="*/ 1 w 54"/>
                <a:gd name="T15" fmla="*/ 1 h 47"/>
                <a:gd name="T16" fmla="*/ 1 w 54"/>
                <a:gd name="T17" fmla="*/ 1 h 47"/>
                <a:gd name="T18" fmla="*/ 1 w 54"/>
                <a:gd name="T19" fmla="*/ 1 h 47"/>
                <a:gd name="T20" fmla="*/ 1 w 54"/>
                <a:gd name="T21" fmla="*/ 1 h 47"/>
                <a:gd name="T22" fmla="*/ 1 w 54"/>
                <a:gd name="T23" fmla="*/ 1 h 47"/>
                <a:gd name="T24" fmla="*/ 1 w 54"/>
                <a:gd name="T25" fmla="*/ 1 h 47"/>
                <a:gd name="T26" fmla="*/ 1 w 54"/>
                <a:gd name="T27" fmla="*/ 1 h 47"/>
                <a:gd name="T28" fmla="*/ 1 w 54"/>
                <a:gd name="T29" fmla="*/ 1 h 47"/>
                <a:gd name="T30" fmla="*/ 1 w 54"/>
                <a:gd name="T31" fmla="*/ 1 h 47"/>
                <a:gd name="T32" fmla="*/ 1 w 54"/>
                <a:gd name="T33" fmla="*/ 1 h 47"/>
                <a:gd name="T34" fmla="*/ 1 w 54"/>
                <a:gd name="T35" fmla="*/ 1 h 47"/>
                <a:gd name="T36" fmla="*/ 1 w 54"/>
                <a:gd name="T37" fmla="*/ 1 h 47"/>
                <a:gd name="T38" fmla="*/ 1 w 54"/>
                <a:gd name="T39" fmla="*/ 1 h 47"/>
                <a:gd name="T40" fmla="*/ 1 w 54"/>
                <a:gd name="T41" fmla="*/ 1 h 47"/>
                <a:gd name="T42" fmla="*/ 1 w 54"/>
                <a:gd name="T43" fmla="*/ 1 h 47"/>
                <a:gd name="T44" fmla="*/ 1 w 54"/>
                <a:gd name="T45" fmla="*/ 1 h 47"/>
                <a:gd name="T46" fmla="*/ 1 w 54"/>
                <a:gd name="T47" fmla="*/ 1 h 47"/>
                <a:gd name="T48" fmla="*/ 1 w 54"/>
                <a:gd name="T49" fmla="*/ 1 h 47"/>
                <a:gd name="T50" fmla="*/ 1 w 54"/>
                <a:gd name="T51" fmla="*/ 1 h 47"/>
                <a:gd name="T52" fmla="*/ 1 w 54"/>
                <a:gd name="T53" fmla="*/ 1 h 47"/>
                <a:gd name="T54" fmla="*/ 1 w 54"/>
                <a:gd name="T55" fmla="*/ 1 h 47"/>
                <a:gd name="T56" fmla="*/ 1 w 54"/>
                <a:gd name="T57" fmla="*/ 1 h 47"/>
                <a:gd name="T58" fmla="*/ 1 w 54"/>
                <a:gd name="T59" fmla="*/ 1 h 47"/>
                <a:gd name="T60" fmla="*/ 1 w 54"/>
                <a:gd name="T61" fmla="*/ 1 h 47"/>
                <a:gd name="T62" fmla="*/ 1 w 54"/>
                <a:gd name="T63" fmla="*/ 1 h 47"/>
                <a:gd name="T64" fmla="*/ 1 w 54"/>
                <a:gd name="T65" fmla="*/ 1 h 47"/>
                <a:gd name="T66" fmla="*/ 1 w 54"/>
                <a:gd name="T67" fmla="*/ 1 h 47"/>
                <a:gd name="T68" fmla="*/ 1 w 54"/>
                <a:gd name="T69" fmla="*/ 1 h 47"/>
                <a:gd name="T70" fmla="*/ 1 w 54"/>
                <a:gd name="T71" fmla="*/ 1 h 47"/>
                <a:gd name="T72" fmla="*/ 1 w 54"/>
                <a:gd name="T73" fmla="*/ 1 h 47"/>
                <a:gd name="T74" fmla="*/ 1 w 54"/>
                <a:gd name="T75" fmla="*/ 1 h 47"/>
                <a:gd name="T76" fmla="*/ 1 w 54"/>
                <a:gd name="T77" fmla="*/ 1 h 47"/>
                <a:gd name="T78" fmla="*/ 1 w 54"/>
                <a:gd name="T79" fmla="*/ 1 h 47"/>
                <a:gd name="T80" fmla="*/ 1 w 54"/>
                <a:gd name="T81" fmla="*/ 1 h 47"/>
                <a:gd name="T82" fmla="*/ 1 w 54"/>
                <a:gd name="T83" fmla="*/ 1 h 47"/>
                <a:gd name="T84" fmla="*/ 1 w 54"/>
                <a:gd name="T85" fmla="*/ 1 h 47"/>
                <a:gd name="T86" fmla="*/ 0 w 54"/>
                <a:gd name="T87" fmla="*/ 1 h 47"/>
                <a:gd name="T88" fmla="*/ 0 w 54"/>
                <a:gd name="T89" fmla="*/ 1 h 47"/>
                <a:gd name="T90" fmla="*/ 0 w 54"/>
                <a:gd name="T91" fmla="*/ 1 h 47"/>
                <a:gd name="T92" fmla="*/ 1 w 54"/>
                <a:gd name="T93" fmla="*/ 1 h 47"/>
                <a:gd name="T94" fmla="*/ 1 w 54"/>
                <a:gd name="T95" fmla="*/ 1 h 47"/>
                <a:gd name="T96" fmla="*/ 1 w 54"/>
                <a:gd name="T97" fmla="*/ 1 h 47"/>
                <a:gd name="T98" fmla="*/ 1 w 54"/>
                <a:gd name="T99" fmla="*/ 1 h 47"/>
                <a:gd name="T100" fmla="*/ 1 w 54"/>
                <a:gd name="T101" fmla="*/ 1 h 47"/>
                <a:gd name="T102" fmla="*/ 1 w 54"/>
                <a:gd name="T103" fmla="*/ 1 h 47"/>
                <a:gd name="T104" fmla="*/ 1 w 54"/>
                <a:gd name="T105" fmla="*/ 1 h 47"/>
                <a:gd name="T106" fmla="*/ 1 w 54"/>
                <a:gd name="T107" fmla="*/ 1 h 47"/>
                <a:gd name="T108" fmla="*/ 1 w 54"/>
                <a:gd name="T109" fmla="*/ 1 h 47"/>
                <a:gd name="T110" fmla="*/ 1 w 54"/>
                <a:gd name="T111" fmla="*/ 1 h 47"/>
                <a:gd name="T112" fmla="*/ 1 w 54"/>
                <a:gd name="T113" fmla="*/ 1 h 47"/>
                <a:gd name="T114" fmla="*/ 1 w 54"/>
                <a:gd name="T115" fmla="*/ 1 h 47"/>
                <a:gd name="T116" fmla="*/ 1 w 54"/>
                <a:gd name="T117" fmla="*/ 1 h 47"/>
                <a:gd name="T118" fmla="*/ 1 w 54"/>
                <a:gd name="T119" fmla="*/ 1 h 47"/>
                <a:gd name="T120" fmla="*/ 1 w 54"/>
                <a:gd name="T121" fmla="*/ 1 h 47"/>
                <a:gd name="T122" fmla="*/ 1 w 54"/>
                <a:gd name="T123" fmla="*/ 1 h 47"/>
                <a:gd name="T124" fmla="*/ 1 w 54"/>
                <a:gd name="T125" fmla="*/ 0 h 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4"/>
                <a:gd name="T190" fmla="*/ 0 h 47"/>
                <a:gd name="T191" fmla="*/ 54 w 54"/>
                <a:gd name="T192" fmla="*/ 47 h 4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4" h="47">
                  <a:moveTo>
                    <a:pt x="31" y="0"/>
                  </a:moveTo>
                  <a:lnTo>
                    <a:pt x="32" y="0"/>
                  </a:lnTo>
                  <a:lnTo>
                    <a:pt x="34" y="0"/>
                  </a:lnTo>
                  <a:lnTo>
                    <a:pt x="36" y="2"/>
                  </a:lnTo>
                  <a:lnTo>
                    <a:pt x="36" y="5"/>
                  </a:lnTo>
                  <a:lnTo>
                    <a:pt x="36" y="9"/>
                  </a:lnTo>
                  <a:lnTo>
                    <a:pt x="38" y="12"/>
                  </a:lnTo>
                  <a:lnTo>
                    <a:pt x="36" y="18"/>
                  </a:lnTo>
                  <a:lnTo>
                    <a:pt x="34" y="21"/>
                  </a:lnTo>
                  <a:lnTo>
                    <a:pt x="34" y="20"/>
                  </a:lnTo>
                  <a:lnTo>
                    <a:pt x="38" y="18"/>
                  </a:lnTo>
                  <a:lnTo>
                    <a:pt x="40" y="12"/>
                  </a:lnTo>
                  <a:lnTo>
                    <a:pt x="43" y="11"/>
                  </a:lnTo>
                  <a:lnTo>
                    <a:pt x="43" y="7"/>
                  </a:lnTo>
                  <a:lnTo>
                    <a:pt x="45" y="3"/>
                  </a:lnTo>
                  <a:lnTo>
                    <a:pt x="49" y="5"/>
                  </a:lnTo>
                  <a:lnTo>
                    <a:pt x="52" y="9"/>
                  </a:lnTo>
                  <a:lnTo>
                    <a:pt x="54" y="14"/>
                  </a:lnTo>
                  <a:lnTo>
                    <a:pt x="52" y="20"/>
                  </a:lnTo>
                  <a:lnTo>
                    <a:pt x="50" y="21"/>
                  </a:lnTo>
                  <a:lnTo>
                    <a:pt x="45" y="23"/>
                  </a:lnTo>
                  <a:lnTo>
                    <a:pt x="41" y="27"/>
                  </a:lnTo>
                  <a:lnTo>
                    <a:pt x="40" y="30"/>
                  </a:lnTo>
                  <a:lnTo>
                    <a:pt x="38" y="27"/>
                  </a:lnTo>
                  <a:lnTo>
                    <a:pt x="38" y="29"/>
                  </a:lnTo>
                  <a:lnTo>
                    <a:pt x="34" y="30"/>
                  </a:lnTo>
                  <a:lnTo>
                    <a:pt x="32" y="34"/>
                  </a:lnTo>
                  <a:lnTo>
                    <a:pt x="32" y="36"/>
                  </a:lnTo>
                  <a:lnTo>
                    <a:pt x="31" y="39"/>
                  </a:lnTo>
                  <a:lnTo>
                    <a:pt x="29" y="36"/>
                  </a:lnTo>
                  <a:lnTo>
                    <a:pt x="29" y="30"/>
                  </a:lnTo>
                  <a:lnTo>
                    <a:pt x="29" y="29"/>
                  </a:lnTo>
                  <a:lnTo>
                    <a:pt x="25" y="34"/>
                  </a:lnTo>
                  <a:lnTo>
                    <a:pt x="22" y="39"/>
                  </a:lnTo>
                  <a:lnTo>
                    <a:pt x="16" y="43"/>
                  </a:lnTo>
                  <a:lnTo>
                    <a:pt x="13" y="45"/>
                  </a:lnTo>
                  <a:lnTo>
                    <a:pt x="13" y="41"/>
                  </a:lnTo>
                  <a:lnTo>
                    <a:pt x="11" y="41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7"/>
                  </a:lnTo>
                  <a:lnTo>
                    <a:pt x="0" y="45"/>
                  </a:lnTo>
                  <a:lnTo>
                    <a:pt x="0" y="39"/>
                  </a:lnTo>
                  <a:lnTo>
                    <a:pt x="2" y="38"/>
                  </a:lnTo>
                  <a:lnTo>
                    <a:pt x="4" y="36"/>
                  </a:lnTo>
                  <a:lnTo>
                    <a:pt x="7" y="36"/>
                  </a:lnTo>
                  <a:lnTo>
                    <a:pt x="11" y="34"/>
                  </a:lnTo>
                  <a:lnTo>
                    <a:pt x="13" y="34"/>
                  </a:lnTo>
                  <a:lnTo>
                    <a:pt x="14" y="30"/>
                  </a:lnTo>
                  <a:lnTo>
                    <a:pt x="20" y="30"/>
                  </a:lnTo>
                  <a:lnTo>
                    <a:pt x="23" y="27"/>
                  </a:lnTo>
                  <a:lnTo>
                    <a:pt x="22" y="25"/>
                  </a:lnTo>
                  <a:lnTo>
                    <a:pt x="27" y="20"/>
                  </a:lnTo>
                  <a:lnTo>
                    <a:pt x="27" y="14"/>
                  </a:lnTo>
                  <a:lnTo>
                    <a:pt x="29" y="14"/>
                  </a:lnTo>
                  <a:lnTo>
                    <a:pt x="29" y="11"/>
                  </a:lnTo>
                  <a:lnTo>
                    <a:pt x="29" y="7"/>
                  </a:lnTo>
                  <a:lnTo>
                    <a:pt x="31" y="5"/>
                  </a:lnTo>
                  <a:lnTo>
                    <a:pt x="31" y="2"/>
                  </a:lnTo>
                  <a:lnTo>
                    <a:pt x="31" y="0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88" name="Freeform 160"/>
            <p:cNvSpPr>
              <a:spLocks noChangeAspect="1"/>
            </p:cNvSpPr>
            <p:nvPr/>
          </p:nvSpPr>
          <p:spPr bwMode="auto">
            <a:xfrm>
              <a:off x="3693" y="2476"/>
              <a:ext cx="4" cy="10"/>
            </a:xfrm>
            <a:custGeom>
              <a:avLst/>
              <a:gdLst>
                <a:gd name="T0" fmla="*/ 1 w 6"/>
                <a:gd name="T1" fmla="*/ 1 h 15"/>
                <a:gd name="T2" fmla="*/ 1 w 6"/>
                <a:gd name="T3" fmla="*/ 1 h 15"/>
                <a:gd name="T4" fmla="*/ 1 w 6"/>
                <a:gd name="T5" fmla="*/ 1 h 15"/>
                <a:gd name="T6" fmla="*/ 1 w 6"/>
                <a:gd name="T7" fmla="*/ 1 h 15"/>
                <a:gd name="T8" fmla="*/ 1 w 6"/>
                <a:gd name="T9" fmla="*/ 0 h 15"/>
                <a:gd name="T10" fmla="*/ 0 w 6"/>
                <a:gd name="T11" fmla="*/ 0 h 15"/>
                <a:gd name="T12" fmla="*/ 0 w 6"/>
                <a:gd name="T13" fmla="*/ 1 h 15"/>
                <a:gd name="T14" fmla="*/ 0 w 6"/>
                <a:gd name="T15" fmla="*/ 1 h 15"/>
                <a:gd name="T16" fmla="*/ 1 w 6"/>
                <a:gd name="T17" fmla="*/ 1 h 15"/>
                <a:gd name="T18" fmla="*/ 1 w 6"/>
                <a:gd name="T19" fmla="*/ 1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5"/>
                <a:gd name="T32" fmla="*/ 6 w 6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5">
                  <a:moveTo>
                    <a:pt x="4" y="15"/>
                  </a:moveTo>
                  <a:lnTo>
                    <a:pt x="4" y="11"/>
                  </a:lnTo>
                  <a:lnTo>
                    <a:pt x="6" y="6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9"/>
                  </a:lnTo>
                  <a:lnTo>
                    <a:pt x="2" y="13"/>
                  </a:lnTo>
                  <a:lnTo>
                    <a:pt x="4" y="15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89" name="Freeform 161"/>
            <p:cNvSpPr>
              <a:spLocks noChangeAspect="1"/>
            </p:cNvSpPr>
            <p:nvPr/>
          </p:nvSpPr>
          <p:spPr bwMode="auto">
            <a:xfrm>
              <a:off x="3693" y="2476"/>
              <a:ext cx="4" cy="10"/>
            </a:xfrm>
            <a:custGeom>
              <a:avLst/>
              <a:gdLst>
                <a:gd name="T0" fmla="*/ 1 w 6"/>
                <a:gd name="T1" fmla="*/ 1 h 15"/>
                <a:gd name="T2" fmla="*/ 1 w 6"/>
                <a:gd name="T3" fmla="*/ 1 h 15"/>
                <a:gd name="T4" fmla="*/ 1 w 6"/>
                <a:gd name="T5" fmla="*/ 1 h 15"/>
                <a:gd name="T6" fmla="*/ 1 w 6"/>
                <a:gd name="T7" fmla="*/ 1 h 15"/>
                <a:gd name="T8" fmla="*/ 1 w 6"/>
                <a:gd name="T9" fmla="*/ 0 h 15"/>
                <a:gd name="T10" fmla="*/ 0 w 6"/>
                <a:gd name="T11" fmla="*/ 0 h 15"/>
                <a:gd name="T12" fmla="*/ 0 w 6"/>
                <a:gd name="T13" fmla="*/ 1 h 15"/>
                <a:gd name="T14" fmla="*/ 0 w 6"/>
                <a:gd name="T15" fmla="*/ 1 h 15"/>
                <a:gd name="T16" fmla="*/ 1 w 6"/>
                <a:gd name="T17" fmla="*/ 1 h 15"/>
                <a:gd name="T18" fmla="*/ 1 w 6"/>
                <a:gd name="T19" fmla="*/ 1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5"/>
                <a:gd name="T32" fmla="*/ 6 w 6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5">
                  <a:moveTo>
                    <a:pt x="4" y="15"/>
                  </a:moveTo>
                  <a:lnTo>
                    <a:pt x="4" y="11"/>
                  </a:lnTo>
                  <a:lnTo>
                    <a:pt x="6" y="6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9"/>
                  </a:lnTo>
                  <a:lnTo>
                    <a:pt x="2" y="13"/>
                  </a:lnTo>
                  <a:lnTo>
                    <a:pt x="4" y="15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90" name="Freeform 162"/>
            <p:cNvSpPr>
              <a:spLocks noChangeAspect="1"/>
            </p:cNvSpPr>
            <p:nvPr/>
          </p:nvSpPr>
          <p:spPr bwMode="auto">
            <a:xfrm>
              <a:off x="3954" y="2919"/>
              <a:ext cx="155" cy="98"/>
            </a:xfrm>
            <a:custGeom>
              <a:avLst/>
              <a:gdLst>
                <a:gd name="T0" fmla="*/ 367 w 125"/>
                <a:gd name="T1" fmla="*/ 98 h 78"/>
                <a:gd name="T2" fmla="*/ 296 w 125"/>
                <a:gd name="T3" fmla="*/ 123 h 78"/>
                <a:gd name="T4" fmla="*/ 229 w 125"/>
                <a:gd name="T5" fmla="*/ 234 h 78"/>
                <a:gd name="T6" fmla="*/ 224 w 125"/>
                <a:gd name="T7" fmla="*/ 294 h 78"/>
                <a:gd name="T8" fmla="*/ 118 w 125"/>
                <a:gd name="T9" fmla="*/ 427 h 78"/>
                <a:gd name="T10" fmla="*/ 50 w 125"/>
                <a:gd name="T11" fmla="*/ 427 h 78"/>
                <a:gd name="T12" fmla="*/ 0 w 125"/>
                <a:gd name="T13" fmla="*/ 525 h 78"/>
                <a:gd name="T14" fmla="*/ 0 w 125"/>
                <a:gd name="T15" fmla="*/ 611 h 78"/>
                <a:gd name="T16" fmla="*/ 32 w 125"/>
                <a:gd name="T17" fmla="*/ 720 h 78"/>
                <a:gd name="T18" fmla="*/ 62 w 125"/>
                <a:gd name="T19" fmla="*/ 769 h 78"/>
                <a:gd name="T20" fmla="*/ 62 w 125"/>
                <a:gd name="T21" fmla="*/ 794 h 78"/>
                <a:gd name="T22" fmla="*/ 88 w 125"/>
                <a:gd name="T23" fmla="*/ 804 h 78"/>
                <a:gd name="T24" fmla="*/ 135 w 125"/>
                <a:gd name="T25" fmla="*/ 827 h 78"/>
                <a:gd name="T26" fmla="*/ 210 w 125"/>
                <a:gd name="T27" fmla="*/ 881 h 78"/>
                <a:gd name="T28" fmla="*/ 229 w 125"/>
                <a:gd name="T29" fmla="*/ 912 h 78"/>
                <a:gd name="T30" fmla="*/ 469 w 125"/>
                <a:gd name="T31" fmla="*/ 794 h 78"/>
                <a:gd name="T32" fmla="*/ 531 w 125"/>
                <a:gd name="T33" fmla="*/ 768 h 78"/>
                <a:gd name="T34" fmla="*/ 609 w 125"/>
                <a:gd name="T35" fmla="*/ 732 h 78"/>
                <a:gd name="T36" fmla="*/ 671 w 125"/>
                <a:gd name="T37" fmla="*/ 673 h 78"/>
                <a:gd name="T38" fmla="*/ 755 w 125"/>
                <a:gd name="T39" fmla="*/ 701 h 78"/>
                <a:gd name="T40" fmla="*/ 810 w 125"/>
                <a:gd name="T41" fmla="*/ 660 h 78"/>
                <a:gd name="T42" fmla="*/ 858 w 125"/>
                <a:gd name="T43" fmla="*/ 640 h 78"/>
                <a:gd name="T44" fmla="*/ 867 w 125"/>
                <a:gd name="T45" fmla="*/ 578 h 78"/>
                <a:gd name="T46" fmla="*/ 944 w 125"/>
                <a:gd name="T47" fmla="*/ 525 h 78"/>
                <a:gd name="T48" fmla="*/ 1027 w 125"/>
                <a:gd name="T49" fmla="*/ 525 h 78"/>
                <a:gd name="T50" fmla="*/ 1074 w 125"/>
                <a:gd name="T51" fmla="*/ 524 h 78"/>
                <a:gd name="T52" fmla="*/ 1146 w 125"/>
                <a:gd name="T53" fmla="*/ 525 h 78"/>
                <a:gd name="T54" fmla="*/ 1224 w 125"/>
                <a:gd name="T55" fmla="*/ 578 h 78"/>
                <a:gd name="T56" fmla="*/ 1280 w 125"/>
                <a:gd name="T57" fmla="*/ 558 h 78"/>
                <a:gd name="T58" fmla="*/ 1332 w 125"/>
                <a:gd name="T59" fmla="*/ 234 h 78"/>
                <a:gd name="T60" fmla="*/ 956 w 125"/>
                <a:gd name="T61" fmla="*/ 195 h 78"/>
                <a:gd name="T62" fmla="*/ 924 w 125"/>
                <a:gd name="T63" fmla="*/ 155 h 78"/>
                <a:gd name="T64" fmla="*/ 832 w 125"/>
                <a:gd name="T65" fmla="*/ 178 h 78"/>
                <a:gd name="T66" fmla="*/ 789 w 125"/>
                <a:gd name="T67" fmla="*/ 224 h 78"/>
                <a:gd name="T68" fmla="*/ 755 w 125"/>
                <a:gd name="T69" fmla="*/ 245 h 78"/>
                <a:gd name="T70" fmla="*/ 717 w 125"/>
                <a:gd name="T71" fmla="*/ 245 h 78"/>
                <a:gd name="T72" fmla="*/ 681 w 125"/>
                <a:gd name="T73" fmla="*/ 195 h 78"/>
                <a:gd name="T74" fmla="*/ 636 w 125"/>
                <a:gd name="T75" fmla="*/ 148 h 78"/>
                <a:gd name="T76" fmla="*/ 601 w 125"/>
                <a:gd name="T77" fmla="*/ 123 h 78"/>
                <a:gd name="T78" fmla="*/ 549 w 125"/>
                <a:gd name="T79" fmla="*/ 148 h 78"/>
                <a:gd name="T80" fmla="*/ 513 w 125"/>
                <a:gd name="T81" fmla="*/ 155 h 78"/>
                <a:gd name="T82" fmla="*/ 436 w 125"/>
                <a:gd name="T83" fmla="*/ 123 h 78"/>
                <a:gd name="T84" fmla="*/ 367 w 125"/>
                <a:gd name="T85" fmla="*/ 98 h 7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25"/>
                <a:gd name="T130" fmla="*/ 0 h 78"/>
                <a:gd name="T131" fmla="*/ 125 w 125"/>
                <a:gd name="T132" fmla="*/ 78 h 7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25" h="78">
                  <a:moveTo>
                    <a:pt x="35" y="8"/>
                  </a:moveTo>
                  <a:cubicBezTo>
                    <a:pt x="28" y="10"/>
                    <a:pt x="28" y="10"/>
                    <a:pt x="28" y="1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6" y="63"/>
                    <a:pt x="6" y="63"/>
                    <a:pt x="6" y="63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2" y="74"/>
                    <a:pt x="22" y="74"/>
                    <a:pt x="22" y="74"/>
                  </a:cubicBezTo>
                  <a:cubicBezTo>
                    <a:pt x="43" y="71"/>
                    <a:pt x="35" y="78"/>
                    <a:pt x="44" y="64"/>
                  </a:cubicBezTo>
                  <a:cubicBezTo>
                    <a:pt x="50" y="62"/>
                    <a:pt x="50" y="62"/>
                    <a:pt x="50" y="62"/>
                  </a:cubicBezTo>
                  <a:cubicBezTo>
                    <a:pt x="57" y="60"/>
                    <a:pt x="57" y="60"/>
                    <a:pt x="57" y="60"/>
                  </a:cubicBezTo>
                  <a:cubicBezTo>
                    <a:pt x="63" y="55"/>
                    <a:pt x="63" y="55"/>
                    <a:pt x="63" y="55"/>
                  </a:cubicBezTo>
                  <a:cubicBezTo>
                    <a:pt x="71" y="57"/>
                    <a:pt x="71" y="57"/>
                    <a:pt x="71" y="57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9" y="43"/>
                    <a:pt x="89" y="43"/>
                    <a:pt x="89" y="43"/>
                  </a:cubicBezTo>
                  <a:cubicBezTo>
                    <a:pt x="96" y="43"/>
                    <a:pt x="96" y="43"/>
                    <a:pt x="96" y="43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20" y="45"/>
                    <a:pt x="120" y="45"/>
                    <a:pt x="120" y="45"/>
                  </a:cubicBezTo>
                  <a:cubicBezTo>
                    <a:pt x="120" y="35"/>
                    <a:pt x="125" y="27"/>
                    <a:pt x="125" y="19"/>
                  </a:cubicBezTo>
                  <a:cubicBezTo>
                    <a:pt x="111" y="18"/>
                    <a:pt x="110" y="0"/>
                    <a:pt x="90" y="16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1" y="20"/>
                    <a:pt x="71" y="20"/>
                    <a:pt x="71" y="20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1" y="10"/>
                    <a:pt x="41" y="10"/>
                    <a:pt x="41" y="10"/>
                  </a:cubicBezTo>
                  <a:lnTo>
                    <a:pt x="35" y="8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91" name="Freeform 163"/>
            <p:cNvSpPr>
              <a:spLocks noChangeAspect="1"/>
            </p:cNvSpPr>
            <p:nvPr/>
          </p:nvSpPr>
          <p:spPr bwMode="auto">
            <a:xfrm>
              <a:off x="3954" y="2919"/>
              <a:ext cx="155" cy="98"/>
            </a:xfrm>
            <a:custGeom>
              <a:avLst/>
              <a:gdLst>
                <a:gd name="T0" fmla="*/ 367 w 125"/>
                <a:gd name="T1" fmla="*/ 98 h 78"/>
                <a:gd name="T2" fmla="*/ 296 w 125"/>
                <a:gd name="T3" fmla="*/ 123 h 78"/>
                <a:gd name="T4" fmla="*/ 229 w 125"/>
                <a:gd name="T5" fmla="*/ 234 h 78"/>
                <a:gd name="T6" fmla="*/ 224 w 125"/>
                <a:gd name="T7" fmla="*/ 294 h 78"/>
                <a:gd name="T8" fmla="*/ 118 w 125"/>
                <a:gd name="T9" fmla="*/ 427 h 78"/>
                <a:gd name="T10" fmla="*/ 50 w 125"/>
                <a:gd name="T11" fmla="*/ 427 h 78"/>
                <a:gd name="T12" fmla="*/ 0 w 125"/>
                <a:gd name="T13" fmla="*/ 525 h 78"/>
                <a:gd name="T14" fmla="*/ 0 w 125"/>
                <a:gd name="T15" fmla="*/ 611 h 78"/>
                <a:gd name="T16" fmla="*/ 32 w 125"/>
                <a:gd name="T17" fmla="*/ 720 h 78"/>
                <a:gd name="T18" fmla="*/ 62 w 125"/>
                <a:gd name="T19" fmla="*/ 769 h 78"/>
                <a:gd name="T20" fmla="*/ 62 w 125"/>
                <a:gd name="T21" fmla="*/ 794 h 78"/>
                <a:gd name="T22" fmla="*/ 88 w 125"/>
                <a:gd name="T23" fmla="*/ 804 h 78"/>
                <a:gd name="T24" fmla="*/ 135 w 125"/>
                <a:gd name="T25" fmla="*/ 827 h 78"/>
                <a:gd name="T26" fmla="*/ 210 w 125"/>
                <a:gd name="T27" fmla="*/ 881 h 78"/>
                <a:gd name="T28" fmla="*/ 229 w 125"/>
                <a:gd name="T29" fmla="*/ 912 h 78"/>
                <a:gd name="T30" fmla="*/ 469 w 125"/>
                <a:gd name="T31" fmla="*/ 794 h 78"/>
                <a:gd name="T32" fmla="*/ 531 w 125"/>
                <a:gd name="T33" fmla="*/ 768 h 78"/>
                <a:gd name="T34" fmla="*/ 609 w 125"/>
                <a:gd name="T35" fmla="*/ 732 h 78"/>
                <a:gd name="T36" fmla="*/ 671 w 125"/>
                <a:gd name="T37" fmla="*/ 673 h 78"/>
                <a:gd name="T38" fmla="*/ 755 w 125"/>
                <a:gd name="T39" fmla="*/ 701 h 78"/>
                <a:gd name="T40" fmla="*/ 810 w 125"/>
                <a:gd name="T41" fmla="*/ 660 h 78"/>
                <a:gd name="T42" fmla="*/ 858 w 125"/>
                <a:gd name="T43" fmla="*/ 640 h 78"/>
                <a:gd name="T44" fmla="*/ 867 w 125"/>
                <a:gd name="T45" fmla="*/ 578 h 78"/>
                <a:gd name="T46" fmla="*/ 944 w 125"/>
                <a:gd name="T47" fmla="*/ 525 h 78"/>
                <a:gd name="T48" fmla="*/ 1027 w 125"/>
                <a:gd name="T49" fmla="*/ 525 h 78"/>
                <a:gd name="T50" fmla="*/ 1074 w 125"/>
                <a:gd name="T51" fmla="*/ 524 h 78"/>
                <a:gd name="T52" fmla="*/ 1146 w 125"/>
                <a:gd name="T53" fmla="*/ 525 h 78"/>
                <a:gd name="T54" fmla="*/ 1224 w 125"/>
                <a:gd name="T55" fmla="*/ 578 h 78"/>
                <a:gd name="T56" fmla="*/ 1280 w 125"/>
                <a:gd name="T57" fmla="*/ 558 h 78"/>
                <a:gd name="T58" fmla="*/ 1332 w 125"/>
                <a:gd name="T59" fmla="*/ 234 h 78"/>
                <a:gd name="T60" fmla="*/ 956 w 125"/>
                <a:gd name="T61" fmla="*/ 195 h 78"/>
                <a:gd name="T62" fmla="*/ 924 w 125"/>
                <a:gd name="T63" fmla="*/ 155 h 78"/>
                <a:gd name="T64" fmla="*/ 832 w 125"/>
                <a:gd name="T65" fmla="*/ 178 h 78"/>
                <a:gd name="T66" fmla="*/ 789 w 125"/>
                <a:gd name="T67" fmla="*/ 224 h 78"/>
                <a:gd name="T68" fmla="*/ 755 w 125"/>
                <a:gd name="T69" fmla="*/ 245 h 78"/>
                <a:gd name="T70" fmla="*/ 717 w 125"/>
                <a:gd name="T71" fmla="*/ 245 h 78"/>
                <a:gd name="T72" fmla="*/ 681 w 125"/>
                <a:gd name="T73" fmla="*/ 195 h 78"/>
                <a:gd name="T74" fmla="*/ 636 w 125"/>
                <a:gd name="T75" fmla="*/ 148 h 78"/>
                <a:gd name="T76" fmla="*/ 601 w 125"/>
                <a:gd name="T77" fmla="*/ 123 h 78"/>
                <a:gd name="T78" fmla="*/ 549 w 125"/>
                <a:gd name="T79" fmla="*/ 148 h 78"/>
                <a:gd name="T80" fmla="*/ 513 w 125"/>
                <a:gd name="T81" fmla="*/ 155 h 78"/>
                <a:gd name="T82" fmla="*/ 436 w 125"/>
                <a:gd name="T83" fmla="*/ 123 h 78"/>
                <a:gd name="T84" fmla="*/ 367 w 125"/>
                <a:gd name="T85" fmla="*/ 98 h 7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25"/>
                <a:gd name="T130" fmla="*/ 0 h 78"/>
                <a:gd name="T131" fmla="*/ 125 w 125"/>
                <a:gd name="T132" fmla="*/ 78 h 7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25" h="78">
                  <a:moveTo>
                    <a:pt x="35" y="8"/>
                  </a:moveTo>
                  <a:cubicBezTo>
                    <a:pt x="28" y="10"/>
                    <a:pt x="28" y="10"/>
                    <a:pt x="28" y="1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6" y="63"/>
                    <a:pt x="6" y="63"/>
                    <a:pt x="6" y="63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2" y="74"/>
                    <a:pt x="22" y="74"/>
                    <a:pt x="22" y="74"/>
                  </a:cubicBezTo>
                  <a:cubicBezTo>
                    <a:pt x="43" y="71"/>
                    <a:pt x="35" y="78"/>
                    <a:pt x="44" y="64"/>
                  </a:cubicBezTo>
                  <a:cubicBezTo>
                    <a:pt x="50" y="62"/>
                    <a:pt x="50" y="62"/>
                    <a:pt x="50" y="62"/>
                  </a:cubicBezTo>
                  <a:cubicBezTo>
                    <a:pt x="57" y="60"/>
                    <a:pt x="57" y="60"/>
                    <a:pt x="57" y="60"/>
                  </a:cubicBezTo>
                  <a:cubicBezTo>
                    <a:pt x="63" y="55"/>
                    <a:pt x="63" y="55"/>
                    <a:pt x="63" y="55"/>
                  </a:cubicBezTo>
                  <a:cubicBezTo>
                    <a:pt x="71" y="57"/>
                    <a:pt x="71" y="57"/>
                    <a:pt x="71" y="57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9" y="43"/>
                    <a:pt x="89" y="43"/>
                    <a:pt x="89" y="43"/>
                  </a:cubicBezTo>
                  <a:cubicBezTo>
                    <a:pt x="96" y="43"/>
                    <a:pt x="96" y="43"/>
                    <a:pt x="96" y="43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20" y="45"/>
                    <a:pt x="120" y="45"/>
                    <a:pt x="120" y="45"/>
                  </a:cubicBezTo>
                  <a:cubicBezTo>
                    <a:pt x="120" y="35"/>
                    <a:pt x="125" y="27"/>
                    <a:pt x="125" y="19"/>
                  </a:cubicBezTo>
                  <a:cubicBezTo>
                    <a:pt x="111" y="18"/>
                    <a:pt x="110" y="0"/>
                    <a:pt x="90" y="16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1" y="20"/>
                    <a:pt x="71" y="20"/>
                    <a:pt x="71" y="20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1" y="10"/>
                    <a:pt x="41" y="10"/>
                    <a:pt x="41" y="10"/>
                  </a:cubicBezTo>
                  <a:lnTo>
                    <a:pt x="35" y="8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92" name="Freeform 164"/>
            <p:cNvSpPr>
              <a:spLocks noChangeAspect="1"/>
            </p:cNvSpPr>
            <p:nvPr/>
          </p:nvSpPr>
          <p:spPr bwMode="auto">
            <a:xfrm>
              <a:off x="3817" y="2869"/>
              <a:ext cx="180" cy="107"/>
            </a:xfrm>
            <a:custGeom>
              <a:avLst/>
              <a:gdLst>
                <a:gd name="T0" fmla="*/ 3 w 263"/>
                <a:gd name="T1" fmla="*/ 2 h 157"/>
                <a:gd name="T2" fmla="*/ 3 w 263"/>
                <a:gd name="T3" fmla="*/ 1 h 157"/>
                <a:gd name="T4" fmla="*/ 3 w 263"/>
                <a:gd name="T5" fmla="*/ 1 h 157"/>
                <a:gd name="T6" fmla="*/ 3 w 263"/>
                <a:gd name="T7" fmla="*/ 1 h 157"/>
                <a:gd name="T8" fmla="*/ 3 w 263"/>
                <a:gd name="T9" fmla="*/ 1 h 157"/>
                <a:gd name="T10" fmla="*/ 3 w 263"/>
                <a:gd name="T11" fmla="*/ 1 h 157"/>
                <a:gd name="T12" fmla="*/ 3 w 263"/>
                <a:gd name="T13" fmla="*/ 1 h 157"/>
                <a:gd name="T14" fmla="*/ 3 w 263"/>
                <a:gd name="T15" fmla="*/ 1 h 157"/>
                <a:gd name="T16" fmla="*/ 3 w 263"/>
                <a:gd name="T17" fmla="*/ 1 h 157"/>
                <a:gd name="T18" fmla="*/ 3 w 263"/>
                <a:gd name="T19" fmla="*/ 1 h 157"/>
                <a:gd name="T20" fmla="*/ 3 w 263"/>
                <a:gd name="T21" fmla="*/ 1 h 157"/>
                <a:gd name="T22" fmla="*/ 2 w 263"/>
                <a:gd name="T23" fmla="*/ 1 h 157"/>
                <a:gd name="T24" fmla="*/ 2 w 263"/>
                <a:gd name="T25" fmla="*/ 1 h 157"/>
                <a:gd name="T26" fmla="*/ 2 w 263"/>
                <a:gd name="T27" fmla="*/ 1 h 157"/>
                <a:gd name="T28" fmla="*/ 2 w 263"/>
                <a:gd name="T29" fmla="*/ 1 h 157"/>
                <a:gd name="T30" fmla="*/ 2 w 263"/>
                <a:gd name="T31" fmla="*/ 1 h 157"/>
                <a:gd name="T32" fmla="*/ 2 w 263"/>
                <a:gd name="T33" fmla="*/ 1 h 157"/>
                <a:gd name="T34" fmla="*/ 1 w 263"/>
                <a:gd name="T35" fmla="*/ 1 h 157"/>
                <a:gd name="T36" fmla="*/ 1 w 263"/>
                <a:gd name="T37" fmla="*/ 1 h 157"/>
                <a:gd name="T38" fmla="*/ 1 w 263"/>
                <a:gd name="T39" fmla="*/ 1 h 157"/>
                <a:gd name="T40" fmla="*/ 1 w 263"/>
                <a:gd name="T41" fmla="*/ 1 h 157"/>
                <a:gd name="T42" fmla="*/ 1 w 263"/>
                <a:gd name="T43" fmla="*/ 0 h 157"/>
                <a:gd name="T44" fmla="*/ 1 w 263"/>
                <a:gd name="T45" fmla="*/ 1 h 157"/>
                <a:gd name="T46" fmla="*/ 1 w 263"/>
                <a:gd name="T47" fmla="*/ 1 h 157"/>
                <a:gd name="T48" fmla="*/ 1 w 263"/>
                <a:gd name="T49" fmla="*/ 1 h 157"/>
                <a:gd name="T50" fmla="*/ 1 w 263"/>
                <a:gd name="T51" fmla="*/ 1 h 157"/>
                <a:gd name="T52" fmla="*/ 1 w 263"/>
                <a:gd name="T53" fmla="*/ 1 h 157"/>
                <a:gd name="T54" fmla="*/ 1 w 263"/>
                <a:gd name="T55" fmla="*/ 1 h 157"/>
                <a:gd name="T56" fmla="*/ 1 w 263"/>
                <a:gd name="T57" fmla="*/ 1 h 157"/>
                <a:gd name="T58" fmla="*/ 1 w 263"/>
                <a:gd name="T59" fmla="*/ 1 h 157"/>
                <a:gd name="T60" fmla="*/ 0 w 263"/>
                <a:gd name="T61" fmla="*/ 1 h 157"/>
                <a:gd name="T62" fmla="*/ 1 w 263"/>
                <a:gd name="T63" fmla="*/ 1 h 157"/>
                <a:gd name="T64" fmla="*/ 1 w 263"/>
                <a:gd name="T65" fmla="*/ 1 h 157"/>
                <a:gd name="T66" fmla="*/ 1 w 263"/>
                <a:gd name="T67" fmla="*/ 1 h 157"/>
                <a:gd name="T68" fmla="*/ 1 w 263"/>
                <a:gd name="T69" fmla="*/ 2 h 157"/>
                <a:gd name="T70" fmla="*/ 1 w 263"/>
                <a:gd name="T71" fmla="*/ 2 h 157"/>
                <a:gd name="T72" fmla="*/ 1 w 263"/>
                <a:gd name="T73" fmla="*/ 2 h 157"/>
                <a:gd name="T74" fmla="*/ 1 w 263"/>
                <a:gd name="T75" fmla="*/ 2 h 157"/>
                <a:gd name="T76" fmla="*/ 1 w 263"/>
                <a:gd name="T77" fmla="*/ 2 h 157"/>
                <a:gd name="T78" fmla="*/ 1 w 263"/>
                <a:gd name="T79" fmla="*/ 2 h 157"/>
                <a:gd name="T80" fmla="*/ 2 w 263"/>
                <a:gd name="T81" fmla="*/ 2 h 157"/>
                <a:gd name="T82" fmla="*/ 2 w 263"/>
                <a:gd name="T83" fmla="*/ 2 h 157"/>
                <a:gd name="T84" fmla="*/ 3 w 263"/>
                <a:gd name="T85" fmla="*/ 2 h 15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63"/>
                <a:gd name="T130" fmla="*/ 0 h 157"/>
                <a:gd name="T131" fmla="*/ 263 w 263"/>
                <a:gd name="T132" fmla="*/ 157 h 15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63" h="157">
                  <a:moveTo>
                    <a:pt x="200" y="152"/>
                  </a:moveTo>
                  <a:lnTo>
                    <a:pt x="209" y="137"/>
                  </a:lnTo>
                  <a:lnTo>
                    <a:pt x="219" y="137"/>
                  </a:lnTo>
                  <a:lnTo>
                    <a:pt x="237" y="118"/>
                  </a:lnTo>
                  <a:lnTo>
                    <a:pt x="239" y="109"/>
                  </a:lnTo>
                  <a:lnTo>
                    <a:pt x="250" y="92"/>
                  </a:lnTo>
                  <a:lnTo>
                    <a:pt x="263" y="89"/>
                  </a:lnTo>
                  <a:lnTo>
                    <a:pt x="254" y="78"/>
                  </a:lnTo>
                  <a:lnTo>
                    <a:pt x="248" y="69"/>
                  </a:lnTo>
                  <a:lnTo>
                    <a:pt x="241" y="65"/>
                  </a:lnTo>
                  <a:lnTo>
                    <a:pt x="237" y="67"/>
                  </a:lnTo>
                  <a:lnTo>
                    <a:pt x="230" y="62"/>
                  </a:lnTo>
                  <a:lnTo>
                    <a:pt x="230" y="56"/>
                  </a:lnTo>
                  <a:lnTo>
                    <a:pt x="230" y="51"/>
                  </a:lnTo>
                  <a:lnTo>
                    <a:pt x="225" y="49"/>
                  </a:lnTo>
                  <a:lnTo>
                    <a:pt x="216" y="49"/>
                  </a:lnTo>
                  <a:lnTo>
                    <a:pt x="209" y="47"/>
                  </a:lnTo>
                  <a:lnTo>
                    <a:pt x="203" y="46"/>
                  </a:lnTo>
                  <a:lnTo>
                    <a:pt x="198" y="44"/>
                  </a:lnTo>
                  <a:lnTo>
                    <a:pt x="196" y="47"/>
                  </a:lnTo>
                  <a:lnTo>
                    <a:pt x="200" y="53"/>
                  </a:lnTo>
                  <a:lnTo>
                    <a:pt x="191" y="58"/>
                  </a:lnTo>
                  <a:lnTo>
                    <a:pt x="185" y="56"/>
                  </a:lnTo>
                  <a:lnTo>
                    <a:pt x="178" y="49"/>
                  </a:lnTo>
                  <a:lnTo>
                    <a:pt x="171" y="44"/>
                  </a:lnTo>
                  <a:lnTo>
                    <a:pt x="173" y="40"/>
                  </a:lnTo>
                  <a:lnTo>
                    <a:pt x="174" y="35"/>
                  </a:lnTo>
                  <a:lnTo>
                    <a:pt x="174" y="33"/>
                  </a:lnTo>
                  <a:lnTo>
                    <a:pt x="173" y="31"/>
                  </a:lnTo>
                  <a:lnTo>
                    <a:pt x="165" y="31"/>
                  </a:lnTo>
                  <a:lnTo>
                    <a:pt x="158" y="22"/>
                  </a:lnTo>
                  <a:lnTo>
                    <a:pt x="151" y="20"/>
                  </a:lnTo>
                  <a:lnTo>
                    <a:pt x="142" y="18"/>
                  </a:lnTo>
                  <a:lnTo>
                    <a:pt x="137" y="20"/>
                  </a:lnTo>
                  <a:lnTo>
                    <a:pt x="133" y="13"/>
                  </a:lnTo>
                  <a:lnTo>
                    <a:pt x="126" y="8"/>
                  </a:lnTo>
                  <a:lnTo>
                    <a:pt x="120" y="13"/>
                  </a:lnTo>
                  <a:lnTo>
                    <a:pt x="117" y="20"/>
                  </a:lnTo>
                  <a:lnTo>
                    <a:pt x="111" y="17"/>
                  </a:lnTo>
                  <a:lnTo>
                    <a:pt x="106" y="17"/>
                  </a:lnTo>
                  <a:lnTo>
                    <a:pt x="101" y="9"/>
                  </a:lnTo>
                  <a:lnTo>
                    <a:pt x="97" y="2"/>
                  </a:lnTo>
                  <a:lnTo>
                    <a:pt x="90" y="0"/>
                  </a:lnTo>
                  <a:lnTo>
                    <a:pt x="88" y="8"/>
                  </a:lnTo>
                  <a:lnTo>
                    <a:pt x="86" y="17"/>
                  </a:lnTo>
                  <a:lnTo>
                    <a:pt x="77" y="18"/>
                  </a:lnTo>
                  <a:lnTo>
                    <a:pt x="66" y="22"/>
                  </a:lnTo>
                  <a:lnTo>
                    <a:pt x="59" y="26"/>
                  </a:lnTo>
                  <a:lnTo>
                    <a:pt x="54" y="33"/>
                  </a:lnTo>
                  <a:lnTo>
                    <a:pt x="41" y="40"/>
                  </a:lnTo>
                  <a:lnTo>
                    <a:pt x="34" y="42"/>
                  </a:lnTo>
                  <a:lnTo>
                    <a:pt x="28" y="44"/>
                  </a:lnTo>
                  <a:lnTo>
                    <a:pt x="23" y="46"/>
                  </a:lnTo>
                  <a:lnTo>
                    <a:pt x="18" y="47"/>
                  </a:lnTo>
                  <a:lnTo>
                    <a:pt x="16" y="53"/>
                  </a:lnTo>
                  <a:lnTo>
                    <a:pt x="14" y="58"/>
                  </a:lnTo>
                  <a:lnTo>
                    <a:pt x="12" y="58"/>
                  </a:lnTo>
                  <a:lnTo>
                    <a:pt x="9" y="55"/>
                  </a:lnTo>
                  <a:lnTo>
                    <a:pt x="1" y="47"/>
                  </a:lnTo>
                  <a:lnTo>
                    <a:pt x="0" y="49"/>
                  </a:lnTo>
                  <a:lnTo>
                    <a:pt x="0" y="56"/>
                  </a:lnTo>
                  <a:lnTo>
                    <a:pt x="5" y="64"/>
                  </a:lnTo>
                  <a:lnTo>
                    <a:pt x="14" y="69"/>
                  </a:lnTo>
                  <a:lnTo>
                    <a:pt x="16" y="78"/>
                  </a:lnTo>
                  <a:lnTo>
                    <a:pt x="14" y="91"/>
                  </a:lnTo>
                  <a:lnTo>
                    <a:pt x="21" y="101"/>
                  </a:lnTo>
                  <a:lnTo>
                    <a:pt x="41" y="118"/>
                  </a:lnTo>
                  <a:lnTo>
                    <a:pt x="50" y="128"/>
                  </a:lnTo>
                  <a:lnTo>
                    <a:pt x="55" y="134"/>
                  </a:lnTo>
                  <a:lnTo>
                    <a:pt x="68" y="143"/>
                  </a:lnTo>
                  <a:lnTo>
                    <a:pt x="72" y="148"/>
                  </a:lnTo>
                  <a:lnTo>
                    <a:pt x="81" y="152"/>
                  </a:lnTo>
                  <a:lnTo>
                    <a:pt x="86" y="155"/>
                  </a:lnTo>
                  <a:lnTo>
                    <a:pt x="95" y="157"/>
                  </a:lnTo>
                  <a:lnTo>
                    <a:pt x="104" y="155"/>
                  </a:lnTo>
                  <a:lnTo>
                    <a:pt x="110" y="154"/>
                  </a:lnTo>
                  <a:lnTo>
                    <a:pt x="117" y="148"/>
                  </a:lnTo>
                  <a:lnTo>
                    <a:pt x="119" y="141"/>
                  </a:lnTo>
                  <a:lnTo>
                    <a:pt x="124" y="134"/>
                  </a:lnTo>
                  <a:lnTo>
                    <a:pt x="137" y="134"/>
                  </a:lnTo>
                  <a:lnTo>
                    <a:pt x="149" y="134"/>
                  </a:lnTo>
                  <a:lnTo>
                    <a:pt x="156" y="137"/>
                  </a:lnTo>
                  <a:lnTo>
                    <a:pt x="165" y="148"/>
                  </a:lnTo>
                  <a:lnTo>
                    <a:pt x="178" y="146"/>
                  </a:lnTo>
                  <a:lnTo>
                    <a:pt x="192" y="145"/>
                  </a:lnTo>
                  <a:lnTo>
                    <a:pt x="200" y="152"/>
                  </a:lnTo>
                  <a:close/>
                </a:path>
              </a:pathLst>
            </a:custGeom>
            <a:solidFill>
              <a:srgbClr val="F15D2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93" name="Freeform 165"/>
            <p:cNvSpPr>
              <a:spLocks noChangeAspect="1"/>
            </p:cNvSpPr>
            <p:nvPr/>
          </p:nvSpPr>
          <p:spPr bwMode="auto">
            <a:xfrm>
              <a:off x="3817" y="2869"/>
              <a:ext cx="180" cy="107"/>
            </a:xfrm>
            <a:custGeom>
              <a:avLst/>
              <a:gdLst>
                <a:gd name="T0" fmla="*/ 3 w 263"/>
                <a:gd name="T1" fmla="*/ 2 h 157"/>
                <a:gd name="T2" fmla="*/ 3 w 263"/>
                <a:gd name="T3" fmla="*/ 1 h 157"/>
                <a:gd name="T4" fmla="*/ 3 w 263"/>
                <a:gd name="T5" fmla="*/ 1 h 157"/>
                <a:gd name="T6" fmla="*/ 3 w 263"/>
                <a:gd name="T7" fmla="*/ 1 h 157"/>
                <a:gd name="T8" fmla="*/ 3 w 263"/>
                <a:gd name="T9" fmla="*/ 1 h 157"/>
                <a:gd name="T10" fmla="*/ 3 w 263"/>
                <a:gd name="T11" fmla="*/ 1 h 157"/>
                <a:gd name="T12" fmla="*/ 3 w 263"/>
                <a:gd name="T13" fmla="*/ 1 h 157"/>
                <a:gd name="T14" fmla="*/ 3 w 263"/>
                <a:gd name="T15" fmla="*/ 1 h 157"/>
                <a:gd name="T16" fmla="*/ 3 w 263"/>
                <a:gd name="T17" fmla="*/ 1 h 157"/>
                <a:gd name="T18" fmla="*/ 3 w 263"/>
                <a:gd name="T19" fmla="*/ 1 h 157"/>
                <a:gd name="T20" fmla="*/ 3 w 263"/>
                <a:gd name="T21" fmla="*/ 1 h 157"/>
                <a:gd name="T22" fmla="*/ 2 w 263"/>
                <a:gd name="T23" fmla="*/ 1 h 157"/>
                <a:gd name="T24" fmla="*/ 2 w 263"/>
                <a:gd name="T25" fmla="*/ 1 h 157"/>
                <a:gd name="T26" fmla="*/ 2 w 263"/>
                <a:gd name="T27" fmla="*/ 1 h 157"/>
                <a:gd name="T28" fmla="*/ 2 w 263"/>
                <a:gd name="T29" fmla="*/ 1 h 157"/>
                <a:gd name="T30" fmla="*/ 2 w 263"/>
                <a:gd name="T31" fmla="*/ 1 h 157"/>
                <a:gd name="T32" fmla="*/ 2 w 263"/>
                <a:gd name="T33" fmla="*/ 1 h 157"/>
                <a:gd name="T34" fmla="*/ 1 w 263"/>
                <a:gd name="T35" fmla="*/ 1 h 157"/>
                <a:gd name="T36" fmla="*/ 1 w 263"/>
                <a:gd name="T37" fmla="*/ 1 h 157"/>
                <a:gd name="T38" fmla="*/ 1 w 263"/>
                <a:gd name="T39" fmla="*/ 1 h 157"/>
                <a:gd name="T40" fmla="*/ 1 w 263"/>
                <a:gd name="T41" fmla="*/ 1 h 157"/>
                <a:gd name="T42" fmla="*/ 1 w 263"/>
                <a:gd name="T43" fmla="*/ 0 h 157"/>
                <a:gd name="T44" fmla="*/ 1 w 263"/>
                <a:gd name="T45" fmla="*/ 1 h 157"/>
                <a:gd name="T46" fmla="*/ 1 w 263"/>
                <a:gd name="T47" fmla="*/ 1 h 157"/>
                <a:gd name="T48" fmla="*/ 1 w 263"/>
                <a:gd name="T49" fmla="*/ 1 h 157"/>
                <a:gd name="T50" fmla="*/ 1 w 263"/>
                <a:gd name="T51" fmla="*/ 1 h 157"/>
                <a:gd name="T52" fmla="*/ 1 w 263"/>
                <a:gd name="T53" fmla="*/ 1 h 157"/>
                <a:gd name="T54" fmla="*/ 1 w 263"/>
                <a:gd name="T55" fmla="*/ 1 h 157"/>
                <a:gd name="T56" fmla="*/ 1 w 263"/>
                <a:gd name="T57" fmla="*/ 1 h 157"/>
                <a:gd name="T58" fmla="*/ 1 w 263"/>
                <a:gd name="T59" fmla="*/ 1 h 157"/>
                <a:gd name="T60" fmla="*/ 0 w 263"/>
                <a:gd name="T61" fmla="*/ 1 h 157"/>
                <a:gd name="T62" fmla="*/ 1 w 263"/>
                <a:gd name="T63" fmla="*/ 1 h 157"/>
                <a:gd name="T64" fmla="*/ 1 w 263"/>
                <a:gd name="T65" fmla="*/ 1 h 157"/>
                <a:gd name="T66" fmla="*/ 1 w 263"/>
                <a:gd name="T67" fmla="*/ 1 h 157"/>
                <a:gd name="T68" fmla="*/ 1 w 263"/>
                <a:gd name="T69" fmla="*/ 2 h 157"/>
                <a:gd name="T70" fmla="*/ 1 w 263"/>
                <a:gd name="T71" fmla="*/ 2 h 157"/>
                <a:gd name="T72" fmla="*/ 1 w 263"/>
                <a:gd name="T73" fmla="*/ 2 h 157"/>
                <a:gd name="T74" fmla="*/ 1 w 263"/>
                <a:gd name="T75" fmla="*/ 2 h 157"/>
                <a:gd name="T76" fmla="*/ 1 w 263"/>
                <a:gd name="T77" fmla="*/ 2 h 157"/>
                <a:gd name="T78" fmla="*/ 1 w 263"/>
                <a:gd name="T79" fmla="*/ 2 h 157"/>
                <a:gd name="T80" fmla="*/ 2 w 263"/>
                <a:gd name="T81" fmla="*/ 2 h 157"/>
                <a:gd name="T82" fmla="*/ 2 w 263"/>
                <a:gd name="T83" fmla="*/ 2 h 157"/>
                <a:gd name="T84" fmla="*/ 3 w 263"/>
                <a:gd name="T85" fmla="*/ 2 h 15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63"/>
                <a:gd name="T130" fmla="*/ 0 h 157"/>
                <a:gd name="T131" fmla="*/ 263 w 263"/>
                <a:gd name="T132" fmla="*/ 157 h 15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63" h="157">
                  <a:moveTo>
                    <a:pt x="200" y="152"/>
                  </a:moveTo>
                  <a:lnTo>
                    <a:pt x="209" y="137"/>
                  </a:lnTo>
                  <a:lnTo>
                    <a:pt x="219" y="137"/>
                  </a:lnTo>
                  <a:lnTo>
                    <a:pt x="237" y="118"/>
                  </a:lnTo>
                  <a:lnTo>
                    <a:pt x="239" y="109"/>
                  </a:lnTo>
                  <a:lnTo>
                    <a:pt x="250" y="92"/>
                  </a:lnTo>
                  <a:lnTo>
                    <a:pt x="263" y="89"/>
                  </a:lnTo>
                  <a:lnTo>
                    <a:pt x="254" y="78"/>
                  </a:lnTo>
                  <a:lnTo>
                    <a:pt x="248" y="69"/>
                  </a:lnTo>
                  <a:lnTo>
                    <a:pt x="241" y="65"/>
                  </a:lnTo>
                  <a:lnTo>
                    <a:pt x="237" y="67"/>
                  </a:lnTo>
                  <a:lnTo>
                    <a:pt x="230" y="62"/>
                  </a:lnTo>
                  <a:lnTo>
                    <a:pt x="230" y="56"/>
                  </a:lnTo>
                  <a:lnTo>
                    <a:pt x="230" y="51"/>
                  </a:lnTo>
                  <a:lnTo>
                    <a:pt x="225" y="49"/>
                  </a:lnTo>
                  <a:lnTo>
                    <a:pt x="216" y="49"/>
                  </a:lnTo>
                  <a:lnTo>
                    <a:pt x="209" y="47"/>
                  </a:lnTo>
                  <a:lnTo>
                    <a:pt x="203" y="46"/>
                  </a:lnTo>
                  <a:lnTo>
                    <a:pt x="198" y="44"/>
                  </a:lnTo>
                  <a:lnTo>
                    <a:pt x="196" y="47"/>
                  </a:lnTo>
                  <a:lnTo>
                    <a:pt x="200" y="53"/>
                  </a:lnTo>
                  <a:lnTo>
                    <a:pt x="191" y="58"/>
                  </a:lnTo>
                  <a:lnTo>
                    <a:pt x="185" y="56"/>
                  </a:lnTo>
                  <a:lnTo>
                    <a:pt x="178" y="49"/>
                  </a:lnTo>
                  <a:lnTo>
                    <a:pt x="171" y="44"/>
                  </a:lnTo>
                  <a:lnTo>
                    <a:pt x="173" y="40"/>
                  </a:lnTo>
                  <a:lnTo>
                    <a:pt x="174" y="35"/>
                  </a:lnTo>
                  <a:lnTo>
                    <a:pt x="174" y="33"/>
                  </a:lnTo>
                  <a:lnTo>
                    <a:pt x="173" y="31"/>
                  </a:lnTo>
                  <a:lnTo>
                    <a:pt x="165" y="31"/>
                  </a:lnTo>
                  <a:lnTo>
                    <a:pt x="158" y="22"/>
                  </a:lnTo>
                  <a:lnTo>
                    <a:pt x="151" y="20"/>
                  </a:lnTo>
                  <a:lnTo>
                    <a:pt x="142" y="18"/>
                  </a:lnTo>
                  <a:lnTo>
                    <a:pt x="137" y="20"/>
                  </a:lnTo>
                  <a:lnTo>
                    <a:pt x="133" y="13"/>
                  </a:lnTo>
                  <a:lnTo>
                    <a:pt x="126" y="8"/>
                  </a:lnTo>
                  <a:lnTo>
                    <a:pt x="120" y="13"/>
                  </a:lnTo>
                  <a:lnTo>
                    <a:pt x="117" y="20"/>
                  </a:lnTo>
                  <a:lnTo>
                    <a:pt x="111" y="17"/>
                  </a:lnTo>
                  <a:lnTo>
                    <a:pt x="106" y="17"/>
                  </a:lnTo>
                  <a:lnTo>
                    <a:pt x="101" y="9"/>
                  </a:lnTo>
                  <a:lnTo>
                    <a:pt x="97" y="2"/>
                  </a:lnTo>
                  <a:lnTo>
                    <a:pt x="90" y="0"/>
                  </a:lnTo>
                  <a:lnTo>
                    <a:pt x="88" y="8"/>
                  </a:lnTo>
                  <a:lnTo>
                    <a:pt x="86" y="17"/>
                  </a:lnTo>
                  <a:lnTo>
                    <a:pt x="77" y="18"/>
                  </a:lnTo>
                  <a:lnTo>
                    <a:pt x="66" y="22"/>
                  </a:lnTo>
                  <a:lnTo>
                    <a:pt x="59" y="26"/>
                  </a:lnTo>
                  <a:lnTo>
                    <a:pt x="54" y="33"/>
                  </a:lnTo>
                  <a:lnTo>
                    <a:pt x="41" y="40"/>
                  </a:lnTo>
                  <a:lnTo>
                    <a:pt x="34" y="42"/>
                  </a:lnTo>
                  <a:lnTo>
                    <a:pt x="28" y="44"/>
                  </a:lnTo>
                  <a:lnTo>
                    <a:pt x="23" y="46"/>
                  </a:lnTo>
                  <a:lnTo>
                    <a:pt x="18" y="47"/>
                  </a:lnTo>
                  <a:lnTo>
                    <a:pt x="16" y="53"/>
                  </a:lnTo>
                  <a:lnTo>
                    <a:pt x="14" y="58"/>
                  </a:lnTo>
                  <a:lnTo>
                    <a:pt x="12" y="58"/>
                  </a:lnTo>
                  <a:lnTo>
                    <a:pt x="9" y="55"/>
                  </a:lnTo>
                  <a:lnTo>
                    <a:pt x="1" y="47"/>
                  </a:lnTo>
                  <a:lnTo>
                    <a:pt x="0" y="49"/>
                  </a:lnTo>
                  <a:lnTo>
                    <a:pt x="0" y="56"/>
                  </a:lnTo>
                  <a:lnTo>
                    <a:pt x="5" y="64"/>
                  </a:lnTo>
                  <a:lnTo>
                    <a:pt x="14" y="69"/>
                  </a:lnTo>
                  <a:lnTo>
                    <a:pt x="16" y="78"/>
                  </a:lnTo>
                  <a:lnTo>
                    <a:pt x="14" y="91"/>
                  </a:lnTo>
                  <a:lnTo>
                    <a:pt x="21" y="101"/>
                  </a:lnTo>
                  <a:lnTo>
                    <a:pt x="41" y="118"/>
                  </a:lnTo>
                  <a:lnTo>
                    <a:pt x="50" y="128"/>
                  </a:lnTo>
                  <a:lnTo>
                    <a:pt x="55" y="134"/>
                  </a:lnTo>
                  <a:lnTo>
                    <a:pt x="68" y="143"/>
                  </a:lnTo>
                  <a:lnTo>
                    <a:pt x="72" y="148"/>
                  </a:lnTo>
                  <a:lnTo>
                    <a:pt x="81" y="152"/>
                  </a:lnTo>
                  <a:lnTo>
                    <a:pt x="86" y="155"/>
                  </a:lnTo>
                  <a:lnTo>
                    <a:pt x="95" y="157"/>
                  </a:lnTo>
                  <a:lnTo>
                    <a:pt x="104" y="155"/>
                  </a:lnTo>
                  <a:lnTo>
                    <a:pt x="110" y="154"/>
                  </a:lnTo>
                  <a:lnTo>
                    <a:pt x="117" y="148"/>
                  </a:lnTo>
                  <a:lnTo>
                    <a:pt x="119" y="141"/>
                  </a:lnTo>
                  <a:lnTo>
                    <a:pt x="124" y="134"/>
                  </a:lnTo>
                  <a:lnTo>
                    <a:pt x="137" y="134"/>
                  </a:lnTo>
                  <a:lnTo>
                    <a:pt x="149" y="134"/>
                  </a:lnTo>
                  <a:lnTo>
                    <a:pt x="156" y="137"/>
                  </a:lnTo>
                  <a:lnTo>
                    <a:pt x="165" y="148"/>
                  </a:lnTo>
                  <a:lnTo>
                    <a:pt x="178" y="146"/>
                  </a:lnTo>
                  <a:lnTo>
                    <a:pt x="192" y="145"/>
                  </a:lnTo>
                  <a:lnTo>
                    <a:pt x="200" y="15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94" name="Freeform 166"/>
            <p:cNvSpPr>
              <a:spLocks noChangeAspect="1"/>
            </p:cNvSpPr>
            <p:nvPr/>
          </p:nvSpPr>
          <p:spPr bwMode="auto">
            <a:xfrm>
              <a:off x="4208" y="2382"/>
              <a:ext cx="64" cy="70"/>
            </a:xfrm>
            <a:custGeom>
              <a:avLst/>
              <a:gdLst>
                <a:gd name="T0" fmla="*/ 0 w 94"/>
                <a:gd name="T1" fmla="*/ 1 h 104"/>
                <a:gd name="T2" fmla="*/ 1 w 94"/>
                <a:gd name="T3" fmla="*/ 1 h 104"/>
                <a:gd name="T4" fmla="*/ 1 w 94"/>
                <a:gd name="T5" fmla="*/ 1 h 104"/>
                <a:gd name="T6" fmla="*/ 1 w 94"/>
                <a:gd name="T7" fmla="*/ 1 h 104"/>
                <a:gd name="T8" fmla="*/ 1 w 94"/>
                <a:gd name="T9" fmla="*/ 1 h 104"/>
                <a:gd name="T10" fmla="*/ 1 w 94"/>
                <a:gd name="T11" fmla="*/ 1 h 104"/>
                <a:gd name="T12" fmla="*/ 1 w 94"/>
                <a:gd name="T13" fmla="*/ 1 h 104"/>
                <a:gd name="T14" fmla="*/ 1 w 94"/>
                <a:gd name="T15" fmla="*/ 1 h 104"/>
                <a:gd name="T16" fmla="*/ 1 w 94"/>
                <a:gd name="T17" fmla="*/ 1 h 104"/>
                <a:gd name="T18" fmla="*/ 1 w 94"/>
                <a:gd name="T19" fmla="*/ 1 h 104"/>
                <a:gd name="T20" fmla="*/ 1 w 94"/>
                <a:gd name="T21" fmla="*/ 1 h 104"/>
                <a:gd name="T22" fmla="*/ 1 w 94"/>
                <a:gd name="T23" fmla="*/ 0 h 104"/>
                <a:gd name="T24" fmla="*/ 1 w 94"/>
                <a:gd name="T25" fmla="*/ 1 h 104"/>
                <a:gd name="T26" fmla="*/ 1 w 94"/>
                <a:gd name="T27" fmla="*/ 1 h 104"/>
                <a:gd name="T28" fmla="*/ 0 w 94"/>
                <a:gd name="T29" fmla="*/ 1 h 10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4"/>
                <a:gd name="T46" fmla="*/ 0 h 104"/>
                <a:gd name="T47" fmla="*/ 94 w 94"/>
                <a:gd name="T48" fmla="*/ 104 h 10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4" h="104">
                  <a:moveTo>
                    <a:pt x="0" y="39"/>
                  </a:moveTo>
                  <a:lnTo>
                    <a:pt x="23" y="56"/>
                  </a:lnTo>
                  <a:lnTo>
                    <a:pt x="38" y="79"/>
                  </a:lnTo>
                  <a:lnTo>
                    <a:pt x="49" y="104"/>
                  </a:lnTo>
                  <a:lnTo>
                    <a:pt x="61" y="101"/>
                  </a:lnTo>
                  <a:lnTo>
                    <a:pt x="67" y="84"/>
                  </a:lnTo>
                  <a:lnTo>
                    <a:pt x="88" y="77"/>
                  </a:lnTo>
                  <a:lnTo>
                    <a:pt x="94" y="56"/>
                  </a:lnTo>
                  <a:lnTo>
                    <a:pt x="88" y="36"/>
                  </a:lnTo>
                  <a:lnTo>
                    <a:pt x="74" y="18"/>
                  </a:lnTo>
                  <a:lnTo>
                    <a:pt x="50" y="12"/>
                  </a:lnTo>
                  <a:lnTo>
                    <a:pt x="36" y="0"/>
                  </a:lnTo>
                  <a:lnTo>
                    <a:pt x="16" y="5"/>
                  </a:lnTo>
                  <a:lnTo>
                    <a:pt x="2" y="23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EFF0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95" name="Freeform 167"/>
            <p:cNvSpPr>
              <a:spLocks noChangeAspect="1"/>
            </p:cNvSpPr>
            <p:nvPr/>
          </p:nvSpPr>
          <p:spPr bwMode="auto">
            <a:xfrm>
              <a:off x="4208" y="2382"/>
              <a:ext cx="64" cy="70"/>
            </a:xfrm>
            <a:custGeom>
              <a:avLst/>
              <a:gdLst>
                <a:gd name="T0" fmla="*/ 0 w 94"/>
                <a:gd name="T1" fmla="*/ 1 h 104"/>
                <a:gd name="T2" fmla="*/ 1 w 94"/>
                <a:gd name="T3" fmla="*/ 1 h 104"/>
                <a:gd name="T4" fmla="*/ 1 w 94"/>
                <a:gd name="T5" fmla="*/ 1 h 104"/>
                <a:gd name="T6" fmla="*/ 1 w 94"/>
                <a:gd name="T7" fmla="*/ 1 h 104"/>
                <a:gd name="T8" fmla="*/ 1 w 94"/>
                <a:gd name="T9" fmla="*/ 1 h 104"/>
                <a:gd name="T10" fmla="*/ 1 w 94"/>
                <a:gd name="T11" fmla="*/ 1 h 104"/>
                <a:gd name="T12" fmla="*/ 1 w 94"/>
                <a:gd name="T13" fmla="*/ 1 h 104"/>
                <a:gd name="T14" fmla="*/ 1 w 94"/>
                <a:gd name="T15" fmla="*/ 1 h 104"/>
                <a:gd name="T16" fmla="*/ 1 w 94"/>
                <a:gd name="T17" fmla="*/ 1 h 104"/>
                <a:gd name="T18" fmla="*/ 1 w 94"/>
                <a:gd name="T19" fmla="*/ 1 h 104"/>
                <a:gd name="T20" fmla="*/ 1 w 94"/>
                <a:gd name="T21" fmla="*/ 1 h 104"/>
                <a:gd name="T22" fmla="*/ 1 w 94"/>
                <a:gd name="T23" fmla="*/ 0 h 104"/>
                <a:gd name="T24" fmla="*/ 1 w 94"/>
                <a:gd name="T25" fmla="*/ 1 h 104"/>
                <a:gd name="T26" fmla="*/ 1 w 94"/>
                <a:gd name="T27" fmla="*/ 1 h 104"/>
                <a:gd name="T28" fmla="*/ 0 w 94"/>
                <a:gd name="T29" fmla="*/ 1 h 10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4"/>
                <a:gd name="T46" fmla="*/ 0 h 104"/>
                <a:gd name="T47" fmla="*/ 94 w 94"/>
                <a:gd name="T48" fmla="*/ 104 h 10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4" h="104">
                  <a:moveTo>
                    <a:pt x="0" y="39"/>
                  </a:moveTo>
                  <a:lnTo>
                    <a:pt x="23" y="56"/>
                  </a:lnTo>
                  <a:lnTo>
                    <a:pt x="38" y="79"/>
                  </a:lnTo>
                  <a:lnTo>
                    <a:pt x="49" y="104"/>
                  </a:lnTo>
                  <a:lnTo>
                    <a:pt x="61" y="101"/>
                  </a:lnTo>
                  <a:lnTo>
                    <a:pt x="67" y="84"/>
                  </a:lnTo>
                  <a:lnTo>
                    <a:pt x="88" y="77"/>
                  </a:lnTo>
                  <a:lnTo>
                    <a:pt x="94" y="56"/>
                  </a:lnTo>
                  <a:lnTo>
                    <a:pt x="88" y="36"/>
                  </a:lnTo>
                  <a:lnTo>
                    <a:pt x="74" y="18"/>
                  </a:lnTo>
                  <a:lnTo>
                    <a:pt x="50" y="12"/>
                  </a:lnTo>
                  <a:lnTo>
                    <a:pt x="36" y="0"/>
                  </a:lnTo>
                  <a:lnTo>
                    <a:pt x="16" y="5"/>
                  </a:lnTo>
                  <a:lnTo>
                    <a:pt x="2" y="23"/>
                  </a:lnTo>
                  <a:lnTo>
                    <a:pt x="0" y="39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96" name="Freeform 168"/>
            <p:cNvSpPr>
              <a:spLocks noChangeAspect="1"/>
            </p:cNvSpPr>
            <p:nvPr/>
          </p:nvSpPr>
          <p:spPr bwMode="auto">
            <a:xfrm>
              <a:off x="4282" y="2314"/>
              <a:ext cx="54" cy="69"/>
            </a:xfrm>
            <a:custGeom>
              <a:avLst/>
              <a:gdLst>
                <a:gd name="T0" fmla="*/ 1 w 79"/>
                <a:gd name="T1" fmla="*/ 1 h 101"/>
                <a:gd name="T2" fmla="*/ 1 w 79"/>
                <a:gd name="T3" fmla="*/ 1 h 101"/>
                <a:gd name="T4" fmla="*/ 1 w 79"/>
                <a:gd name="T5" fmla="*/ 1 h 101"/>
                <a:gd name="T6" fmla="*/ 1 w 79"/>
                <a:gd name="T7" fmla="*/ 1 h 101"/>
                <a:gd name="T8" fmla="*/ 1 w 79"/>
                <a:gd name="T9" fmla="*/ 1 h 101"/>
                <a:gd name="T10" fmla="*/ 1 w 79"/>
                <a:gd name="T11" fmla="*/ 1 h 101"/>
                <a:gd name="T12" fmla="*/ 1 w 79"/>
                <a:gd name="T13" fmla="*/ 0 h 101"/>
                <a:gd name="T14" fmla="*/ 0 w 79"/>
                <a:gd name="T15" fmla="*/ 0 h 101"/>
                <a:gd name="T16" fmla="*/ 1 w 79"/>
                <a:gd name="T17" fmla="*/ 1 h 101"/>
                <a:gd name="T18" fmla="*/ 1 w 79"/>
                <a:gd name="T19" fmla="*/ 1 h 101"/>
                <a:gd name="T20" fmla="*/ 1 w 79"/>
                <a:gd name="T21" fmla="*/ 1 h 101"/>
                <a:gd name="T22" fmla="*/ 1 w 79"/>
                <a:gd name="T23" fmla="*/ 1 h 101"/>
                <a:gd name="T24" fmla="*/ 1 w 79"/>
                <a:gd name="T25" fmla="*/ 1 h 101"/>
                <a:gd name="T26" fmla="*/ 1 w 79"/>
                <a:gd name="T27" fmla="*/ 1 h 101"/>
                <a:gd name="T28" fmla="*/ 1 w 79"/>
                <a:gd name="T29" fmla="*/ 1 h 101"/>
                <a:gd name="T30" fmla="*/ 1 w 79"/>
                <a:gd name="T31" fmla="*/ 1 h 101"/>
                <a:gd name="T32" fmla="*/ 1 w 79"/>
                <a:gd name="T33" fmla="*/ 1 h 1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101"/>
                <a:gd name="T53" fmla="*/ 79 w 79"/>
                <a:gd name="T54" fmla="*/ 101 h 10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101">
                  <a:moveTo>
                    <a:pt x="56" y="101"/>
                  </a:moveTo>
                  <a:lnTo>
                    <a:pt x="72" y="98"/>
                  </a:lnTo>
                  <a:lnTo>
                    <a:pt x="79" y="81"/>
                  </a:lnTo>
                  <a:lnTo>
                    <a:pt x="58" y="51"/>
                  </a:lnTo>
                  <a:lnTo>
                    <a:pt x="43" y="40"/>
                  </a:lnTo>
                  <a:lnTo>
                    <a:pt x="42" y="13"/>
                  </a:lnTo>
                  <a:lnTo>
                    <a:pt x="9" y="0"/>
                  </a:lnTo>
                  <a:lnTo>
                    <a:pt x="0" y="0"/>
                  </a:lnTo>
                  <a:lnTo>
                    <a:pt x="9" y="11"/>
                  </a:lnTo>
                  <a:lnTo>
                    <a:pt x="27" y="15"/>
                  </a:lnTo>
                  <a:lnTo>
                    <a:pt x="31" y="24"/>
                  </a:lnTo>
                  <a:lnTo>
                    <a:pt x="27" y="35"/>
                  </a:lnTo>
                  <a:lnTo>
                    <a:pt x="14" y="40"/>
                  </a:lnTo>
                  <a:lnTo>
                    <a:pt x="11" y="51"/>
                  </a:lnTo>
                  <a:lnTo>
                    <a:pt x="20" y="69"/>
                  </a:lnTo>
                  <a:lnTo>
                    <a:pt x="56" y="81"/>
                  </a:lnTo>
                  <a:lnTo>
                    <a:pt x="56" y="101"/>
                  </a:lnTo>
                  <a:close/>
                </a:path>
              </a:pathLst>
            </a:custGeom>
            <a:solidFill>
              <a:srgbClr val="EFF0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97" name="Freeform 169"/>
            <p:cNvSpPr>
              <a:spLocks noChangeAspect="1"/>
            </p:cNvSpPr>
            <p:nvPr/>
          </p:nvSpPr>
          <p:spPr bwMode="auto">
            <a:xfrm>
              <a:off x="4282" y="2314"/>
              <a:ext cx="54" cy="69"/>
            </a:xfrm>
            <a:custGeom>
              <a:avLst/>
              <a:gdLst>
                <a:gd name="T0" fmla="*/ 1 w 79"/>
                <a:gd name="T1" fmla="*/ 1 h 101"/>
                <a:gd name="T2" fmla="*/ 1 w 79"/>
                <a:gd name="T3" fmla="*/ 1 h 101"/>
                <a:gd name="T4" fmla="*/ 1 w 79"/>
                <a:gd name="T5" fmla="*/ 1 h 101"/>
                <a:gd name="T6" fmla="*/ 1 w 79"/>
                <a:gd name="T7" fmla="*/ 1 h 101"/>
                <a:gd name="T8" fmla="*/ 1 w 79"/>
                <a:gd name="T9" fmla="*/ 1 h 101"/>
                <a:gd name="T10" fmla="*/ 1 w 79"/>
                <a:gd name="T11" fmla="*/ 1 h 101"/>
                <a:gd name="T12" fmla="*/ 1 w 79"/>
                <a:gd name="T13" fmla="*/ 0 h 101"/>
                <a:gd name="T14" fmla="*/ 0 w 79"/>
                <a:gd name="T15" fmla="*/ 0 h 101"/>
                <a:gd name="T16" fmla="*/ 1 w 79"/>
                <a:gd name="T17" fmla="*/ 1 h 101"/>
                <a:gd name="T18" fmla="*/ 1 w 79"/>
                <a:gd name="T19" fmla="*/ 1 h 101"/>
                <a:gd name="T20" fmla="*/ 1 w 79"/>
                <a:gd name="T21" fmla="*/ 1 h 101"/>
                <a:gd name="T22" fmla="*/ 1 w 79"/>
                <a:gd name="T23" fmla="*/ 1 h 101"/>
                <a:gd name="T24" fmla="*/ 1 w 79"/>
                <a:gd name="T25" fmla="*/ 1 h 101"/>
                <a:gd name="T26" fmla="*/ 1 w 79"/>
                <a:gd name="T27" fmla="*/ 1 h 101"/>
                <a:gd name="T28" fmla="*/ 1 w 79"/>
                <a:gd name="T29" fmla="*/ 1 h 101"/>
                <a:gd name="T30" fmla="*/ 1 w 79"/>
                <a:gd name="T31" fmla="*/ 1 h 101"/>
                <a:gd name="T32" fmla="*/ 1 w 79"/>
                <a:gd name="T33" fmla="*/ 1 h 1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101"/>
                <a:gd name="T53" fmla="*/ 79 w 79"/>
                <a:gd name="T54" fmla="*/ 101 h 10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101">
                  <a:moveTo>
                    <a:pt x="56" y="101"/>
                  </a:moveTo>
                  <a:lnTo>
                    <a:pt x="72" y="98"/>
                  </a:lnTo>
                  <a:lnTo>
                    <a:pt x="79" y="81"/>
                  </a:lnTo>
                  <a:lnTo>
                    <a:pt x="58" y="51"/>
                  </a:lnTo>
                  <a:lnTo>
                    <a:pt x="43" y="40"/>
                  </a:lnTo>
                  <a:lnTo>
                    <a:pt x="42" y="13"/>
                  </a:lnTo>
                  <a:lnTo>
                    <a:pt x="9" y="0"/>
                  </a:lnTo>
                  <a:lnTo>
                    <a:pt x="0" y="0"/>
                  </a:lnTo>
                  <a:lnTo>
                    <a:pt x="9" y="11"/>
                  </a:lnTo>
                  <a:lnTo>
                    <a:pt x="27" y="15"/>
                  </a:lnTo>
                  <a:lnTo>
                    <a:pt x="31" y="24"/>
                  </a:lnTo>
                  <a:lnTo>
                    <a:pt x="27" y="35"/>
                  </a:lnTo>
                  <a:lnTo>
                    <a:pt x="14" y="40"/>
                  </a:lnTo>
                  <a:lnTo>
                    <a:pt x="11" y="51"/>
                  </a:lnTo>
                  <a:lnTo>
                    <a:pt x="20" y="69"/>
                  </a:lnTo>
                  <a:lnTo>
                    <a:pt x="56" y="81"/>
                  </a:lnTo>
                  <a:lnTo>
                    <a:pt x="56" y="101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98" name="Freeform 170"/>
            <p:cNvSpPr>
              <a:spLocks noChangeAspect="1"/>
            </p:cNvSpPr>
            <p:nvPr/>
          </p:nvSpPr>
          <p:spPr bwMode="auto">
            <a:xfrm>
              <a:off x="3929" y="2604"/>
              <a:ext cx="18" cy="46"/>
            </a:xfrm>
            <a:custGeom>
              <a:avLst/>
              <a:gdLst>
                <a:gd name="T0" fmla="*/ 0 w 14"/>
                <a:gd name="T1" fmla="*/ 403 h 37"/>
                <a:gd name="T2" fmla="*/ 224 w 14"/>
                <a:gd name="T3" fmla="*/ 62 h 37"/>
                <a:gd name="T4" fmla="*/ 224 w 14"/>
                <a:gd name="T5" fmla="*/ 0 h 37"/>
                <a:gd name="T6" fmla="*/ 174 w 14"/>
                <a:gd name="T7" fmla="*/ 2 h 37"/>
                <a:gd name="T8" fmla="*/ 140 w 14"/>
                <a:gd name="T9" fmla="*/ 40 h 37"/>
                <a:gd name="T10" fmla="*/ 126 w 14"/>
                <a:gd name="T11" fmla="*/ 62 h 37"/>
                <a:gd name="T12" fmla="*/ 76 w 14"/>
                <a:gd name="T13" fmla="*/ 179 h 37"/>
                <a:gd name="T14" fmla="*/ 59 w 14"/>
                <a:gd name="T15" fmla="*/ 210 h 37"/>
                <a:gd name="T16" fmla="*/ 1 w 14"/>
                <a:gd name="T17" fmla="*/ 277 h 37"/>
                <a:gd name="T18" fmla="*/ 0 w 14"/>
                <a:gd name="T19" fmla="*/ 322 h 37"/>
                <a:gd name="T20" fmla="*/ 0 w 14"/>
                <a:gd name="T21" fmla="*/ 403 h 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"/>
                <a:gd name="T34" fmla="*/ 0 h 37"/>
                <a:gd name="T35" fmla="*/ 14 w 14"/>
                <a:gd name="T36" fmla="*/ 37 h 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" h="37">
                  <a:moveTo>
                    <a:pt x="0" y="37"/>
                  </a:moveTo>
                  <a:cubicBezTo>
                    <a:pt x="6" y="28"/>
                    <a:pt x="10" y="17"/>
                    <a:pt x="14" y="6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0" y="29"/>
                    <a:pt x="0" y="29"/>
                    <a:pt x="0" y="29"/>
                  </a:cubicBezTo>
                  <a:lnTo>
                    <a:pt x="0" y="3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199" name="Freeform 171"/>
            <p:cNvSpPr>
              <a:spLocks noChangeAspect="1"/>
            </p:cNvSpPr>
            <p:nvPr/>
          </p:nvSpPr>
          <p:spPr bwMode="auto">
            <a:xfrm>
              <a:off x="3929" y="2604"/>
              <a:ext cx="18" cy="46"/>
            </a:xfrm>
            <a:custGeom>
              <a:avLst/>
              <a:gdLst>
                <a:gd name="T0" fmla="*/ 0 w 14"/>
                <a:gd name="T1" fmla="*/ 403 h 37"/>
                <a:gd name="T2" fmla="*/ 224 w 14"/>
                <a:gd name="T3" fmla="*/ 62 h 37"/>
                <a:gd name="T4" fmla="*/ 224 w 14"/>
                <a:gd name="T5" fmla="*/ 0 h 37"/>
                <a:gd name="T6" fmla="*/ 174 w 14"/>
                <a:gd name="T7" fmla="*/ 2 h 37"/>
                <a:gd name="T8" fmla="*/ 140 w 14"/>
                <a:gd name="T9" fmla="*/ 40 h 37"/>
                <a:gd name="T10" fmla="*/ 126 w 14"/>
                <a:gd name="T11" fmla="*/ 62 h 37"/>
                <a:gd name="T12" fmla="*/ 76 w 14"/>
                <a:gd name="T13" fmla="*/ 179 h 37"/>
                <a:gd name="T14" fmla="*/ 59 w 14"/>
                <a:gd name="T15" fmla="*/ 210 h 37"/>
                <a:gd name="T16" fmla="*/ 1 w 14"/>
                <a:gd name="T17" fmla="*/ 277 h 37"/>
                <a:gd name="T18" fmla="*/ 0 w 14"/>
                <a:gd name="T19" fmla="*/ 322 h 37"/>
                <a:gd name="T20" fmla="*/ 0 w 14"/>
                <a:gd name="T21" fmla="*/ 403 h 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"/>
                <a:gd name="T34" fmla="*/ 0 h 37"/>
                <a:gd name="T35" fmla="*/ 14 w 14"/>
                <a:gd name="T36" fmla="*/ 37 h 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" h="37">
                  <a:moveTo>
                    <a:pt x="0" y="37"/>
                  </a:moveTo>
                  <a:cubicBezTo>
                    <a:pt x="6" y="28"/>
                    <a:pt x="10" y="17"/>
                    <a:pt x="14" y="6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0" y="29"/>
                    <a:pt x="0" y="29"/>
                    <a:pt x="0" y="29"/>
                  </a:cubicBezTo>
                  <a:lnTo>
                    <a:pt x="0" y="37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00" name="Freeform 172"/>
            <p:cNvSpPr>
              <a:spLocks noChangeAspect="1"/>
            </p:cNvSpPr>
            <p:nvPr/>
          </p:nvSpPr>
          <p:spPr bwMode="auto">
            <a:xfrm>
              <a:off x="3966" y="2583"/>
              <a:ext cx="17" cy="38"/>
            </a:xfrm>
            <a:custGeom>
              <a:avLst/>
              <a:gdLst>
                <a:gd name="T0" fmla="*/ 1 w 25"/>
                <a:gd name="T1" fmla="*/ 1 h 56"/>
                <a:gd name="T2" fmla="*/ 1 w 25"/>
                <a:gd name="T3" fmla="*/ 1 h 56"/>
                <a:gd name="T4" fmla="*/ 1 w 25"/>
                <a:gd name="T5" fmla="*/ 1 h 56"/>
                <a:gd name="T6" fmla="*/ 1 w 25"/>
                <a:gd name="T7" fmla="*/ 1 h 56"/>
                <a:gd name="T8" fmla="*/ 1 w 25"/>
                <a:gd name="T9" fmla="*/ 1 h 56"/>
                <a:gd name="T10" fmla="*/ 1 w 25"/>
                <a:gd name="T11" fmla="*/ 1 h 56"/>
                <a:gd name="T12" fmla="*/ 1 w 25"/>
                <a:gd name="T13" fmla="*/ 1 h 56"/>
                <a:gd name="T14" fmla="*/ 1 w 25"/>
                <a:gd name="T15" fmla="*/ 1 h 56"/>
                <a:gd name="T16" fmla="*/ 1 w 25"/>
                <a:gd name="T17" fmla="*/ 1 h 56"/>
                <a:gd name="T18" fmla="*/ 1 w 25"/>
                <a:gd name="T19" fmla="*/ 1 h 56"/>
                <a:gd name="T20" fmla="*/ 1 w 25"/>
                <a:gd name="T21" fmla="*/ 1 h 56"/>
                <a:gd name="T22" fmla="*/ 1 w 25"/>
                <a:gd name="T23" fmla="*/ 0 h 56"/>
                <a:gd name="T24" fmla="*/ 1 w 25"/>
                <a:gd name="T25" fmla="*/ 1 h 56"/>
                <a:gd name="T26" fmla="*/ 1 w 25"/>
                <a:gd name="T27" fmla="*/ 1 h 56"/>
                <a:gd name="T28" fmla="*/ 1 w 25"/>
                <a:gd name="T29" fmla="*/ 1 h 56"/>
                <a:gd name="T30" fmla="*/ 1 w 25"/>
                <a:gd name="T31" fmla="*/ 1 h 56"/>
                <a:gd name="T32" fmla="*/ 0 w 25"/>
                <a:gd name="T33" fmla="*/ 1 h 56"/>
                <a:gd name="T34" fmla="*/ 1 w 25"/>
                <a:gd name="T35" fmla="*/ 1 h 56"/>
                <a:gd name="T36" fmla="*/ 0 w 25"/>
                <a:gd name="T37" fmla="*/ 1 h 56"/>
                <a:gd name="T38" fmla="*/ 0 w 25"/>
                <a:gd name="T39" fmla="*/ 1 h 56"/>
                <a:gd name="T40" fmla="*/ 1 w 25"/>
                <a:gd name="T41" fmla="*/ 1 h 56"/>
                <a:gd name="T42" fmla="*/ 1 w 25"/>
                <a:gd name="T43" fmla="*/ 1 h 56"/>
                <a:gd name="T44" fmla="*/ 1 w 25"/>
                <a:gd name="T45" fmla="*/ 1 h 56"/>
                <a:gd name="T46" fmla="*/ 1 w 25"/>
                <a:gd name="T47" fmla="*/ 1 h 56"/>
                <a:gd name="T48" fmla="*/ 1 w 25"/>
                <a:gd name="T49" fmla="*/ 1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5"/>
                <a:gd name="T76" fmla="*/ 0 h 56"/>
                <a:gd name="T77" fmla="*/ 25 w 25"/>
                <a:gd name="T78" fmla="*/ 56 h 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5" h="56">
                  <a:moveTo>
                    <a:pt x="2" y="56"/>
                  </a:moveTo>
                  <a:lnTo>
                    <a:pt x="5" y="54"/>
                  </a:lnTo>
                  <a:lnTo>
                    <a:pt x="9" y="45"/>
                  </a:lnTo>
                  <a:lnTo>
                    <a:pt x="18" y="36"/>
                  </a:lnTo>
                  <a:lnTo>
                    <a:pt x="18" y="34"/>
                  </a:lnTo>
                  <a:lnTo>
                    <a:pt x="23" y="29"/>
                  </a:lnTo>
                  <a:lnTo>
                    <a:pt x="21" y="24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5" y="7"/>
                  </a:lnTo>
                  <a:lnTo>
                    <a:pt x="25" y="2"/>
                  </a:lnTo>
                  <a:lnTo>
                    <a:pt x="21" y="0"/>
                  </a:lnTo>
                  <a:lnTo>
                    <a:pt x="20" y="4"/>
                  </a:lnTo>
                  <a:lnTo>
                    <a:pt x="14" y="2"/>
                  </a:lnTo>
                  <a:lnTo>
                    <a:pt x="3" y="16"/>
                  </a:lnTo>
                  <a:lnTo>
                    <a:pt x="2" y="22"/>
                  </a:lnTo>
                  <a:lnTo>
                    <a:pt x="0" y="27"/>
                  </a:lnTo>
                  <a:lnTo>
                    <a:pt x="2" y="33"/>
                  </a:lnTo>
                  <a:lnTo>
                    <a:pt x="0" y="38"/>
                  </a:lnTo>
                  <a:lnTo>
                    <a:pt x="0" y="42"/>
                  </a:lnTo>
                  <a:lnTo>
                    <a:pt x="2" y="43"/>
                  </a:lnTo>
                  <a:lnTo>
                    <a:pt x="2" y="49"/>
                  </a:lnTo>
                  <a:lnTo>
                    <a:pt x="5" y="49"/>
                  </a:lnTo>
                  <a:lnTo>
                    <a:pt x="5" y="52"/>
                  </a:lnTo>
                  <a:lnTo>
                    <a:pt x="2" y="5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01" name="Freeform 173"/>
            <p:cNvSpPr>
              <a:spLocks noChangeAspect="1"/>
            </p:cNvSpPr>
            <p:nvPr/>
          </p:nvSpPr>
          <p:spPr bwMode="auto">
            <a:xfrm>
              <a:off x="3966" y="2583"/>
              <a:ext cx="17" cy="38"/>
            </a:xfrm>
            <a:custGeom>
              <a:avLst/>
              <a:gdLst>
                <a:gd name="T0" fmla="*/ 1 w 25"/>
                <a:gd name="T1" fmla="*/ 1 h 56"/>
                <a:gd name="T2" fmla="*/ 1 w 25"/>
                <a:gd name="T3" fmla="*/ 1 h 56"/>
                <a:gd name="T4" fmla="*/ 1 w 25"/>
                <a:gd name="T5" fmla="*/ 1 h 56"/>
                <a:gd name="T6" fmla="*/ 1 w 25"/>
                <a:gd name="T7" fmla="*/ 1 h 56"/>
                <a:gd name="T8" fmla="*/ 1 w 25"/>
                <a:gd name="T9" fmla="*/ 1 h 56"/>
                <a:gd name="T10" fmla="*/ 1 w 25"/>
                <a:gd name="T11" fmla="*/ 1 h 56"/>
                <a:gd name="T12" fmla="*/ 1 w 25"/>
                <a:gd name="T13" fmla="*/ 1 h 56"/>
                <a:gd name="T14" fmla="*/ 1 w 25"/>
                <a:gd name="T15" fmla="*/ 1 h 56"/>
                <a:gd name="T16" fmla="*/ 1 w 25"/>
                <a:gd name="T17" fmla="*/ 1 h 56"/>
                <a:gd name="T18" fmla="*/ 1 w 25"/>
                <a:gd name="T19" fmla="*/ 1 h 56"/>
                <a:gd name="T20" fmla="*/ 1 w 25"/>
                <a:gd name="T21" fmla="*/ 1 h 56"/>
                <a:gd name="T22" fmla="*/ 1 w 25"/>
                <a:gd name="T23" fmla="*/ 0 h 56"/>
                <a:gd name="T24" fmla="*/ 1 w 25"/>
                <a:gd name="T25" fmla="*/ 1 h 56"/>
                <a:gd name="T26" fmla="*/ 1 w 25"/>
                <a:gd name="T27" fmla="*/ 1 h 56"/>
                <a:gd name="T28" fmla="*/ 1 w 25"/>
                <a:gd name="T29" fmla="*/ 1 h 56"/>
                <a:gd name="T30" fmla="*/ 1 w 25"/>
                <a:gd name="T31" fmla="*/ 1 h 56"/>
                <a:gd name="T32" fmla="*/ 0 w 25"/>
                <a:gd name="T33" fmla="*/ 1 h 56"/>
                <a:gd name="T34" fmla="*/ 1 w 25"/>
                <a:gd name="T35" fmla="*/ 1 h 56"/>
                <a:gd name="T36" fmla="*/ 0 w 25"/>
                <a:gd name="T37" fmla="*/ 1 h 56"/>
                <a:gd name="T38" fmla="*/ 0 w 25"/>
                <a:gd name="T39" fmla="*/ 1 h 56"/>
                <a:gd name="T40" fmla="*/ 1 w 25"/>
                <a:gd name="T41" fmla="*/ 1 h 56"/>
                <a:gd name="T42" fmla="*/ 1 w 25"/>
                <a:gd name="T43" fmla="*/ 1 h 56"/>
                <a:gd name="T44" fmla="*/ 1 w 25"/>
                <a:gd name="T45" fmla="*/ 1 h 56"/>
                <a:gd name="T46" fmla="*/ 1 w 25"/>
                <a:gd name="T47" fmla="*/ 1 h 56"/>
                <a:gd name="T48" fmla="*/ 1 w 25"/>
                <a:gd name="T49" fmla="*/ 1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5"/>
                <a:gd name="T76" fmla="*/ 0 h 56"/>
                <a:gd name="T77" fmla="*/ 25 w 25"/>
                <a:gd name="T78" fmla="*/ 56 h 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5" h="56">
                  <a:moveTo>
                    <a:pt x="2" y="56"/>
                  </a:moveTo>
                  <a:lnTo>
                    <a:pt x="5" y="54"/>
                  </a:lnTo>
                  <a:lnTo>
                    <a:pt x="9" y="45"/>
                  </a:lnTo>
                  <a:lnTo>
                    <a:pt x="18" y="36"/>
                  </a:lnTo>
                  <a:lnTo>
                    <a:pt x="18" y="34"/>
                  </a:lnTo>
                  <a:lnTo>
                    <a:pt x="23" y="29"/>
                  </a:lnTo>
                  <a:lnTo>
                    <a:pt x="21" y="24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5" y="7"/>
                  </a:lnTo>
                  <a:lnTo>
                    <a:pt x="25" y="2"/>
                  </a:lnTo>
                  <a:lnTo>
                    <a:pt x="21" y="0"/>
                  </a:lnTo>
                  <a:lnTo>
                    <a:pt x="20" y="4"/>
                  </a:lnTo>
                  <a:lnTo>
                    <a:pt x="14" y="2"/>
                  </a:lnTo>
                  <a:lnTo>
                    <a:pt x="3" y="16"/>
                  </a:lnTo>
                  <a:lnTo>
                    <a:pt x="2" y="22"/>
                  </a:lnTo>
                  <a:lnTo>
                    <a:pt x="0" y="27"/>
                  </a:lnTo>
                  <a:lnTo>
                    <a:pt x="2" y="33"/>
                  </a:lnTo>
                  <a:lnTo>
                    <a:pt x="0" y="38"/>
                  </a:lnTo>
                  <a:lnTo>
                    <a:pt x="0" y="42"/>
                  </a:lnTo>
                  <a:lnTo>
                    <a:pt x="2" y="43"/>
                  </a:lnTo>
                  <a:lnTo>
                    <a:pt x="2" y="49"/>
                  </a:lnTo>
                  <a:lnTo>
                    <a:pt x="5" y="49"/>
                  </a:lnTo>
                  <a:lnTo>
                    <a:pt x="5" y="52"/>
                  </a:lnTo>
                  <a:lnTo>
                    <a:pt x="2" y="56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02" name="Freeform 174"/>
            <p:cNvSpPr>
              <a:spLocks noChangeAspect="1"/>
            </p:cNvSpPr>
            <p:nvPr/>
          </p:nvSpPr>
          <p:spPr bwMode="auto">
            <a:xfrm>
              <a:off x="3992" y="2486"/>
              <a:ext cx="8" cy="14"/>
            </a:xfrm>
            <a:custGeom>
              <a:avLst/>
              <a:gdLst>
                <a:gd name="T0" fmla="*/ 1 w 12"/>
                <a:gd name="T1" fmla="*/ 1 h 21"/>
                <a:gd name="T2" fmla="*/ 1 w 12"/>
                <a:gd name="T3" fmla="*/ 0 h 21"/>
                <a:gd name="T4" fmla="*/ 1 w 12"/>
                <a:gd name="T5" fmla="*/ 0 h 21"/>
                <a:gd name="T6" fmla="*/ 1 w 12"/>
                <a:gd name="T7" fmla="*/ 1 h 21"/>
                <a:gd name="T8" fmla="*/ 1 w 12"/>
                <a:gd name="T9" fmla="*/ 1 h 21"/>
                <a:gd name="T10" fmla="*/ 1 w 12"/>
                <a:gd name="T11" fmla="*/ 1 h 21"/>
                <a:gd name="T12" fmla="*/ 0 w 12"/>
                <a:gd name="T13" fmla="*/ 1 h 21"/>
                <a:gd name="T14" fmla="*/ 0 w 12"/>
                <a:gd name="T15" fmla="*/ 1 h 21"/>
                <a:gd name="T16" fmla="*/ 0 w 12"/>
                <a:gd name="T17" fmla="*/ 1 h 21"/>
                <a:gd name="T18" fmla="*/ 1 w 12"/>
                <a:gd name="T19" fmla="*/ 1 h 21"/>
                <a:gd name="T20" fmla="*/ 1 w 12"/>
                <a:gd name="T21" fmla="*/ 1 h 21"/>
                <a:gd name="T22" fmla="*/ 1 w 12"/>
                <a:gd name="T23" fmla="*/ 1 h 21"/>
                <a:gd name="T24" fmla="*/ 1 w 12"/>
                <a:gd name="T25" fmla="*/ 1 h 21"/>
                <a:gd name="T26" fmla="*/ 1 w 12"/>
                <a:gd name="T27" fmla="*/ 1 h 21"/>
                <a:gd name="T28" fmla="*/ 1 w 12"/>
                <a:gd name="T29" fmla="*/ 1 h 21"/>
                <a:gd name="T30" fmla="*/ 1 w 12"/>
                <a:gd name="T31" fmla="*/ 1 h 21"/>
                <a:gd name="T32" fmla="*/ 1 w 12"/>
                <a:gd name="T33" fmla="*/ 1 h 21"/>
                <a:gd name="T34" fmla="*/ 1 w 12"/>
                <a:gd name="T35" fmla="*/ 1 h 2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"/>
                <a:gd name="T55" fmla="*/ 0 h 21"/>
                <a:gd name="T56" fmla="*/ 12 w 12"/>
                <a:gd name="T57" fmla="*/ 21 h 2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" h="21">
                  <a:moveTo>
                    <a:pt x="9" y="2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3" y="3"/>
                  </a:lnTo>
                  <a:lnTo>
                    <a:pt x="3" y="7"/>
                  </a:lnTo>
                  <a:lnTo>
                    <a:pt x="0" y="7"/>
                  </a:lnTo>
                  <a:lnTo>
                    <a:pt x="0" y="12"/>
                  </a:lnTo>
                  <a:lnTo>
                    <a:pt x="0" y="16"/>
                  </a:lnTo>
                  <a:lnTo>
                    <a:pt x="7" y="18"/>
                  </a:lnTo>
                  <a:lnTo>
                    <a:pt x="12" y="21"/>
                  </a:lnTo>
                  <a:lnTo>
                    <a:pt x="12" y="18"/>
                  </a:lnTo>
                  <a:lnTo>
                    <a:pt x="9" y="16"/>
                  </a:lnTo>
                  <a:lnTo>
                    <a:pt x="9" y="12"/>
                  </a:lnTo>
                  <a:lnTo>
                    <a:pt x="10" y="11"/>
                  </a:lnTo>
                  <a:lnTo>
                    <a:pt x="12" y="7"/>
                  </a:lnTo>
                  <a:lnTo>
                    <a:pt x="12" y="5"/>
                  </a:lnTo>
                  <a:lnTo>
                    <a:pt x="9" y="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03" name="Freeform 175"/>
            <p:cNvSpPr>
              <a:spLocks noChangeAspect="1"/>
            </p:cNvSpPr>
            <p:nvPr/>
          </p:nvSpPr>
          <p:spPr bwMode="auto">
            <a:xfrm>
              <a:off x="3992" y="2486"/>
              <a:ext cx="8" cy="14"/>
            </a:xfrm>
            <a:custGeom>
              <a:avLst/>
              <a:gdLst>
                <a:gd name="T0" fmla="*/ 1 w 12"/>
                <a:gd name="T1" fmla="*/ 1 h 21"/>
                <a:gd name="T2" fmla="*/ 1 w 12"/>
                <a:gd name="T3" fmla="*/ 0 h 21"/>
                <a:gd name="T4" fmla="*/ 1 w 12"/>
                <a:gd name="T5" fmla="*/ 0 h 21"/>
                <a:gd name="T6" fmla="*/ 1 w 12"/>
                <a:gd name="T7" fmla="*/ 1 h 21"/>
                <a:gd name="T8" fmla="*/ 1 w 12"/>
                <a:gd name="T9" fmla="*/ 1 h 21"/>
                <a:gd name="T10" fmla="*/ 1 w 12"/>
                <a:gd name="T11" fmla="*/ 1 h 21"/>
                <a:gd name="T12" fmla="*/ 0 w 12"/>
                <a:gd name="T13" fmla="*/ 1 h 21"/>
                <a:gd name="T14" fmla="*/ 0 w 12"/>
                <a:gd name="T15" fmla="*/ 1 h 21"/>
                <a:gd name="T16" fmla="*/ 0 w 12"/>
                <a:gd name="T17" fmla="*/ 1 h 21"/>
                <a:gd name="T18" fmla="*/ 1 w 12"/>
                <a:gd name="T19" fmla="*/ 1 h 21"/>
                <a:gd name="T20" fmla="*/ 1 w 12"/>
                <a:gd name="T21" fmla="*/ 1 h 21"/>
                <a:gd name="T22" fmla="*/ 1 w 12"/>
                <a:gd name="T23" fmla="*/ 1 h 21"/>
                <a:gd name="T24" fmla="*/ 1 w 12"/>
                <a:gd name="T25" fmla="*/ 1 h 21"/>
                <a:gd name="T26" fmla="*/ 1 w 12"/>
                <a:gd name="T27" fmla="*/ 1 h 21"/>
                <a:gd name="T28" fmla="*/ 1 w 12"/>
                <a:gd name="T29" fmla="*/ 1 h 21"/>
                <a:gd name="T30" fmla="*/ 1 w 12"/>
                <a:gd name="T31" fmla="*/ 1 h 21"/>
                <a:gd name="T32" fmla="*/ 1 w 12"/>
                <a:gd name="T33" fmla="*/ 1 h 21"/>
                <a:gd name="T34" fmla="*/ 1 w 12"/>
                <a:gd name="T35" fmla="*/ 1 h 2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"/>
                <a:gd name="T55" fmla="*/ 0 h 21"/>
                <a:gd name="T56" fmla="*/ 12 w 12"/>
                <a:gd name="T57" fmla="*/ 21 h 2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" h="21">
                  <a:moveTo>
                    <a:pt x="9" y="2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3" y="3"/>
                  </a:lnTo>
                  <a:lnTo>
                    <a:pt x="3" y="7"/>
                  </a:lnTo>
                  <a:lnTo>
                    <a:pt x="0" y="7"/>
                  </a:lnTo>
                  <a:lnTo>
                    <a:pt x="0" y="12"/>
                  </a:lnTo>
                  <a:lnTo>
                    <a:pt x="0" y="16"/>
                  </a:lnTo>
                  <a:lnTo>
                    <a:pt x="7" y="18"/>
                  </a:lnTo>
                  <a:lnTo>
                    <a:pt x="12" y="21"/>
                  </a:lnTo>
                  <a:lnTo>
                    <a:pt x="12" y="18"/>
                  </a:lnTo>
                  <a:lnTo>
                    <a:pt x="9" y="16"/>
                  </a:lnTo>
                  <a:lnTo>
                    <a:pt x="9" y="12"/>
                  </a:lnTo>
                  <a:lnTo>
                    <a:pt x="10" y="11"/>
                  </a:lnTo>
                  <a:lnTo>
                    <a:pt x="12" y="7"/>
                  </a:lnTo>
                  <a:lnTo>
                    <a:pt x="12" y="5"/>
                  </a:lnTo>
                  <a:lnTo>
                    <a:pt x="9" y="2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04" name="Freeform 176"/>
            <p:cNvSpPr>
              <a:spLocks noChangeAspect="1"/>
            </p:cNvSpPr>
            <p:nvPr/>
          </p:nvSpPr>
          <p:spPr bwMode="auto">
            <a:xfrm>
              <a:off x="3886" y="2688"/>
              <a:ext cx="9" cy="12"/>
            </a:xfrm>
            <a:custGeom>
              <a:avLst/>
              <a:gdLst>
                <a:gd name="T0" fmla="*/ 2 w 12"/>
                <a:gd name="T1" fmla="*/ 1 h 17"/>
                <a:gd name="T2" fmla="*/ 2 w 12"/>
                <a:gd name="T3" fmla="*/ 1 h 17"/>
                <a:gd name="T4" fmla="*/ 2 w 12"/>
                <a:gd name="T5" fmla="*/ 1 h 17"/>
                <a:gd name="T6" fmla="*/ 1 w 12"/>
                <a:gd name="T7" fmla="*/ 0 h 17"/>
                <a:gd name="T8" fmla="*/ 0 w 12"/>
                <a:gd name="T9" fmla="*/ 1 h 17"/>
                <a:gd name="T10" fmla="*/ 2 w 12"/>
                <a:gd name="T11" fmla="*/ 1 h 17"/>
                <a:gd name="T12" fmla="*/ 2 w 12"/>
                <a:gd name="T13" fmla="*/ 1 h 17"/>
                <a:gd name="T14" fmla="*/ 2 w 12"/>
                <a:gd name="T15" fmla="*/ 1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"/>
                <a:gd name="T25" fmla="*/ 0 h 17"/>
                <a:gd name="T26" fmla="*/ 12 w 12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" h="17">
                  <a:moveTo>
                    <a:pt x="12" y="17"/>
                  </a:moveTo>
                  <a:lnTo>
                    <a:pt x="10" y="8"/>
                  </a:lnTo>
                  <a:lnTo>
                    <a:pt x="5" y="2"/>
                  </a:lnTo>
                  <a:lnTo>
                    <a:pt x="1" y="0"/>
                  </a:lnTo>
                  <a:lnTo>
                    <a:pt x="0" y="11"/>
                  </a:lnTo>
                  <a:lnTo>
                    <a:pt x="3" y="15"/>
                  </a:lnTo>
                  <a:lnTo>
                    <a:pt x="7" y="17"/>
                  </a:lnTo>
                  <a:lnTo>
                    <a:pt x="12" y="1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05" name="Freeform 177"/>
            <p:cNvSpPr>
              <a:spLocks noChangeAspect="1"/>
            </p:cNvSpPr>
            <p:nvPr/>
          </p:nvSpPr>
          <p:spPr bwMode="auto">
            <a:xfrm>
              <a:off x="3886" y="2688"/>
              <a:ext cx="9" cy="12"/>
            </a:xfrm>
            <a:custGeom>
              <a:avLst/>
              <a:gdLst>
                <a:gd name="T0" fmla="*/ 2 w 12"/>
                <a:gd name="T1" fmla="*/ 1 h 17"/>
                <a:gd name="T2" fmla="*/ 2 w 12"/>
                <a:gd name="T3" fmla="*/ 1 h 17"/>
                <a:gd name="T4" fmla="*/ 2 w 12"/>
                <a:gd name="T5" fmla="*/ 1 h 17"/>
                <a:gd name="T6" fmla="*/ 1 w 12"/>
                <a:gd name="T7" fmla="*/ 0 h 17"/>
                <a:gd name="T8" fmla="*/ 0 w 12"/>
                <a:gd name="T9" fmla="*/ 1 h 17"/>
                <a:gd name="T10" fmla="*/ 2 w 12"/>
                <a:gd name="T11" fmla="*/ 1 h 17"/>
                <a:gd name="T12" fmla="*/ 2 w 12"/>
                <a:gd name="T13" fmla="*/ 1 h 17"/>
                <a:gd name="T14" fmla="*/ 2 w 12"/>
                <a:gd name="T15" fmla="*/ 1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"/>
                <a:gd name="T25" fmla="*/ 0 h 17"/>
                <a:gd name="T26" fmla="*/ 12 w 12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" h="17">
                  <a:moveTo>
                    <a:pt x="12" y="17"/>
                  </a:moveTo>
                  <a:lnTo>
                    <a:pt x="10" y="8"/>
                  </a:lnTo>
                  <a:lnTo>
                    <a:pt x="5" y="2"/>
                  </a:lnTo>
                  <a:lnTo>
                    <a:pt x="1" y="0"/>
                  </a:lnTo>
                  <a:lnTo>
                    <a:pt x="0" y="11"/>
                  </a:lnTo>
                  <a:lnTo>
                    <a:pt x="3" y="15"/>
                  </a:lnTo>
                  <a:lnTo>
                    <a:pt x="7" y="17"/>
                  </a:lnTo>
                  <a:lnTo>
                    <a:pt x="12" y="17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06" name="Freeform 178"/>
            <p:cNvSpPr>
              <a:spLocks noChangeAspect="1"/>
            </p:cNvSpPr>
            <p:nvPr/>
          </p:nvSpPr>
          <p:spPr bwMode="auto">
            <a:xfrm>
              <a:off x="3823" y="2700"/>
              <a:ext cx="9" cy="14"/>
            </a:xfrm>
            <a:custGeom>
              <a:avLst/>
              <a:gdLst>
                <a:gd name="T0" fmla="*/ 1 w 12"/>
                <a:gd name="T1" fmla="*/ 0 h 21"/>
                <a:gd name="T2" fmla="*/ 2 w 12"/>
                <a:gd name="T3" fmla="*/ 0 h 21"/>
                <a:gd name="T4" fmla="*/ 2 w 12"/>
                <a:gd name="T5" fmla="*/ 1 h 21"/>
                <a:gd name="T6" fmla="*/ 2 w 12"/>
                <a:gd name="T7" fmla="*/ 1 h 21"/>
                <a:gd name="T8" fmla="*/ 2 w 12"/>
                <a:gd name="T9" fmla="*/ 1 h 21"/>
                <a:gd name="T10" fmla="*/ 2 w 12"/>
                <a:gd name="T11" fmla="*/ 1 h 21"/>
                <a:gd name="T12" fmla="*/ 2 w 12"/>
                <a:gd name="T13" fmla="*/ 1 h 21"/>
                <a:gd name="T14" fmla="*/ 2 w 12"/>
                <a:gd name="T15" fmla="*/ 1 h 21"/>
                <a:gd name="T16" fmla="*/ 2 w 12"/>
                <a:gd name="T17" fmla="*/ 1 h 21"/>
                <a:gd name="T18" fmla="*/ 2 w 12"/>
                <a:gd name="T19" fmla="*/ 1 h 21"/>
                <a:gd name="T20" fmla="*/ 2 w 12"/>
                <a:gd name="T21" fmla="*/ 1 h 21"/>
                <a:gd name="T22" fmla="*/ 2 w 12"/>
                <a:gd name="T23" fmla="*/ 1 h 21"/>
                <a:gd name="T24" fmla="*/ 1 w 12"/>
                <a:gd name="T25" fmla="*/ 1 h 21"/>
                <a:gd name="T26" fmla="*/ 1 w 12"/>
                <a:gd name="T27" fmla="*/ 1 h 21"/>
                <a:gd name="T28" fmla="*/ 0 w 12"/>
                <a:gd name="T29" fmla="*/ 1 h 21"/>
                <a:gd name="T30" fmla="*/ 0 w 12"/>
                <a:gd name="T31" fmla="*/ 0 h 21"/>
                <a:gd name="T32" fmla="*/ 1 w 12"/>
                <a:gd name="T33" fmla="*/ 0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"/>
                <a:gd name="T52" fmla="*/ 0 h 21"/>
                <a:gd name="T53" fmla="*/ 12 w 12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" h="21">
                  <a:moveTo>
                    <a:pt x="1" y="0"/>
                  </a:moveTo>
                  <a:lnTo>
                    <a:pt x="3" y="0"/>
                  </a:lnTo>
                  <a:lnTo>
                    <a:pt x="5" y="1"/>
                  </a:lnTo>
                  <a:lnTo>
                    <a:pt x="7" y="1"/>
                  </a:lnTo>
                  <a:lnTo>
                    <a:pt x="10" y="5"/>
                  </a:lnTo>
                  <a:lnTo>
                    <a:pt x="12" y="9"/>
                  </a:lnTo>
                  <a:lnTo>
                    <a:pt x="9" y="12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3" y="19"/>
                  </a:lnTo>
                  <a:lnTo>
                    <a:pt x="5" y="12"/>
                  </a:lnTo>
                  <a:lnTo>
                    <a:pt x="3" y="10"/>
                  </a:lnTo>
                  <a:lnTo>
                    <a:pt x="1" y="7"/>
                  </a:lnTo>
                  <a:lnTo>
                    <a:pt x="1" y="5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07" name="Freeform 179"/>
            <p:cNvSpPr>
              <a:spLocks noChangeAspect="1"/>
            </p:cNvSpPr>
            <p:nvPr/>
          </p:nvSpPr>
          <p:spPr bwMode="auto">
            <a:xfrm>
              <a:off x="3823" y="2700"/>
              <a:ext cx="9" cy="14"/>
            </a:xfrm>
            <a:custGeom>
              <a:avLst/>
              <a:gdLst>
                <a:gd name="T0" fmla="*/ 1 w 12"/>
                <a:gd name="T1" fmla="*/ 0 h 21"/>
                <a:gd name="T2" fmla="*/ 2 w 12"/>
                <a:gd name="T3" fmla="*/ 0 h 21"/>
                <a:gd name="T4" fmla="*/ 2 w 12"/>
                <a:gd name="T5" fmla="*/ 1 h 21"/>
                <a:gd name="T6" fmla="*/ 2 w 12"/>
                <a:gd name="T7" fmla="*/ 1 h 21"/>
                <a:gd name="T8" fmla="*/ 2 w 12"/>
                <a:gd name="T9" fmla="*/ 1 h 21"/>
                <a:gd name="T10" fmla="*/ 2 w 12"/>
                <a:gd name="T11" fmla="*/ 1 h 21"/>
                <a:gd name="T12" fmla="*/ 2 w 12"/>
                <a:gd name="T13" fmla="*/ 1 h 21"/>
                <a:gd name="T14" fmla="*/ 2 w 12"/>
                <a:gd name="T15" fmla="*/ 1 h 21"/>
                <a:gd name="T16" fmla="*/ 2 w 12"/>
                <a:gd name="T17" fmla="*/ 1 h 21"/>
                <a:gd name="T18" fmla="*/ 2 w 12"/>
                <a:gd name="T19" fmla="*/ 1 h 21"/>
                <a:gd name="T20" fmla="*/ 2 w 12"/>
                <a:gd name="T21" fmla="*/ 1 h 21"/>
                <a:gd name="T22" fmla="*/ 2 w 12"/>
                <a:gd name="T23" fmla="*/ 1 h 21"/>
                <a:gd name="T24" fmla="*/ 1 w 12"/>
                <a:gd name="T25" fmla="*/ 1 h 21"/>
                <a:gd name="T26" fmla="*/ 1 w 12"/>
                <a:gd name="T27" fmla="*/ 1 h 21"/>
                <a:gd name="T28" fmla="*/ 0 w 12"/>
                <a:gd name="T29" fmla="*/ 1 h 21"/>
                <a:gd name="T30" fmla="*/ 0 w 12"/>
                <a:gd name="T31" fmla="*/ 0 h 21"/>
                <a:gd name="T32" fmla="*/ 1 w 12"/>
                <a:gd name="T33" fmla="*/ 0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"/>
                <a:gd name="T52" fmla="*/ 0 h 21"/>
                <a:gd name="T53" fmla="*/ 12 w 12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" h="21">
                  <a:moveTo>
                    <a:pt x="1" y="0"/>
                  </a:moveTo>
                  <a:lnTo>
                    <a:pt x="3" y="0"/>
                  </a:lnTo>
                  <a:lnTo>
                    <a:pt x="5" y="1"/>
                  </a:lnTo>
                  <a:lnTo>
                    <a:pt x="7" y="1"/>
                  </a:lnTo>
                  <a:lnTo>
                    <a:pt x="10" y="5"/>
                  </a:lnTo>
                  <a:lnTo>
                    <a:pt x="12" y="9"/>
                  </a:lnTo>
                  <a:lnTo>
                    <a:pt x="9" y="12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3" y="19"/>
                  </a:lnTo>
                  <a:lnTo>
                    <a:pt x="5" y="12"/>
                  </a:lnTo>
                  <a:lnTo>
                    <a:pt x="3" y="10"/>
                  </a:lnTo>
                  <a:lnTo>
                    <a:pt x="1" y="7"/>
                  </a:lnTo>
                  <a:lnTo>
                    <a:pt x="1" y="5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08" name="Freeform 180"/>
            <p:cNvSpPr>
              <a:spLocks noChangeAspect="1"/>
            </p:cNvSpPr>
            <p:nvPr/>
          </p:nvSpPr>
          <p:spPr bwMode="auto">
            <a:xfrm>
              <a:off x="3806" y="2698"/>
              <a:ext cx="18" cy="14"/>
            </a:xfrm>
            <a:custGeom>
              <a:avLst/>
              <a:gdLst>
                <a:gd name="T0" fmla="*/ 1 w 27"/>
                <a:gd name="T1" fmla="*/ 1 h 20"/>
                <a:gd name="T2" fmla="*/ 1 w 27"/>
                <a:gd name="T3" fmla="*/ 1 h 20"/>
                <a:gd name="T4" fmla="*/ 1 w 27"/>
                <a:gd name="T5" fmla="*/ 1 h 20"/>
                <a:gd name="T6" fmla="*/ 1 w 27"/>
                <a:gd name="T7" fmla="*/ 1 h 20"/>
                <a:gd name="T8" fmla="*/ 1 w 27"/>
                <a:gd name="T9" fmla="*/ 1 h 20"/>
                <a:gd name="T10" fmla="*/ 1 w 27"/>
                <a:gd name="T11" fmla="*/ 1 h 20"/>
                <a:gd name="T12" fmla="*/ 1 w 27"/>
                <a:gd name="T13" fmla="*/ 1 h 20"/>
                <a:gd name="T14" fmla="*/ 1 w 27"/>
                <a:gd name="T15" fmla="*/ 1 h 20"/>
                <a:gd name="T16" fmla="*/ 1 w 27"/>
                <a:gd name="T17" fmla="*/ 1 h 20"/>
                <a:gd name="T18" fmla="*/ 1 w 27"/>
                <a:gd name="T19" fmla="*/ 1 h 20"/>
                <a:gd name="T20" fmla="*/ 1 w 27"/>
                <a:gd name="T21" fmla="*/ 1 h 20"/>
                <a:gd name="T22" fmla="*/ 1 w 27"/>
                <a:gd name="T23" fmla="*/ 1 h 20"/>
                <a:gd name="T24" fmla="*/ 1 w 27"/>
                <a:gd name="T25" fmla="*/ 1 h 20"/>
                <a:gd name="T26" fmla="*/ 1 w 27"/>
                <a:gd name="T27" fmla="*/ 1 h 20"/>
                <a:gd name="T28" fmla="*/ 1 w 27"/>
                <a:gd name="T29" fmla="*/ 1 h 20"/>
                <a:gd name="T30" fmla="*/ 1 w 27"/>
                <a:gd name="T31" fmla="*/ 1 h 20"/>
                <a:gd name="T32" fmla="*/ 1 w 27"/>
                <a:gd name="T33" fmla="*/ 1 h 20"/>
                <a:gd name="T34" fmla="*/ 1 w 27"/>
                <a:gd name="T35" fmla="*/ 1 h 20"/>
                <a:gd name="T36" fmla="*/ 1 w 27"/>
                <a:gd name="T37" fmla="*/ 1 h 20"/>
                <a:gd name="T38" fmla="*/ 0 w 27"/>
                <a:gd name="T39" fmla="*/ 1 h 20"/>
                <a:gd name="T40" fmla="*/ 1 w 27"/>
                <a:gd name="T41" fmla="*/ 1 h 20"/>
                <a:gd name="T42" fmla="*/ 1 w 27"/>
                <a:gd name="T43" fmla="*/ 1 h 20"/>
                <a:gd name="T44" fmla="*/ 1 w 27"/>
                <a:gd name="T45" fmla="*/ 1 h 20"/>
                <a:gd name="T46" fmla="*/ 1 w 27"/>
                <a:gd name="T47" fmla="*/ 1 h 20"/>
                <a:gd name="T48" fmla="*/ 1 w 27"/>
                <a:gd name="T49" fmla="*/ 1 h 20"/>
                <a:gd name="T50" fmla="*/ 1 w 27"/>
                <a:gd name="T51" fmla="*/ 0 h 20"/>
                <a:gd name="T52" fmla="*/ 1 w 27"/>
                <a:gd name="T53" fmla="*/ 1 h 2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7"/>
                <a:gd name="T82" fmla="*/ 0 h 20"/>
                <a:gd name="T83" fmla="*/ 27 w 27"/>
                <a:gd name="T84" fmla="*/ 20 h 2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7" h="20">
                  <a:moveTo>
                    <a:pt x="9" y="2"/>
                  </a:moveTo>
                  <a:lnTo>
                    <a:pt x="11" y="2"/>
                  </a:lnTo>
                  <a:lnTo>
                    <a:pt x="13" y="3"/>
                  </a:lnTo>
                  <a:lnTo>
                    <a:pt x="13" y="5"/>
                  </a:lnTo>
                  <a:lnTo>
                    <a:pt x="17" y="7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20" y="7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2" y="7"/>
                  </a:lnTo>
                  <a:lnTo>
                    <a:pt x="26" y="11"/>
                  </a:lnTo>
                  <a:lnTo>
                    <a:pt x="27" y="18"/>
                  </a:lnTo>
                  <a:lnTo>
                    <a:pt x="24" y="20"/>
                  </a:lnTo>
                  <a:lnTo>
                    <a:pt x="18" y="18"/>
                  </a:lnTo>
                  <a:lnTo>
                    <a:pt x="17" y="20"/>
                  </a:lnTo>
                  <a:lnTo>
                    <a:pt x="15" y="20"/>
                  </a:lnTo>
                  <a:lnTo>
                    <a:pt x="8" y="14"/>
                  </a:lnTo>
                  <a:lnTo>
                    <a:pt x="2" y="12"/>
                  </a:lnTo>
                  <a:lnTo>
                    <a:pt x="0" y="9"/>
                  </a:lnTo>
                  <a:lnTo>
                    <a:pt x="2" y="9"/>
                  </a:lnTo>
                  <a:lnTo>
                    <a:pt x="6" y="7"/>
                  </a:lnTo>
                  <a:lnTo>
                    <a:pt x="4" y="5"/>
                  </a:lnTo>
                  <a:lnTo>
                    <a:pt x="2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09" name="Freeform 181"/>
            <p:cNvSpPr>
              <a:spLocks noChangeAspect="1"/>
            </p:cNvSpPr>
            <p:nvPr/>
          </p:nvSpPr>
          <p:spPr bwMode="auto">
            <a:xfrm>
              <a:off x="3806" y="2698"/>
              <a:ext cx="18" cy="14"/>
            </a:xfrm>
            <a:custGeom>
              <a:avLst/>
              <a:gdLst>
                <a:gd name="T0" fmla="*/ 1 w 27"/>
                <a:gd name="T1" fmla="*/ 1 h 20"/>
                <a:gd name="T2" fmla="*/ 1 w 27"/>
                <a:gd name="T3" fmla="*/ 1 h 20"/>
                <a:gd name="T4" fmla="*/ 1 w 27"/>
                <a:gd name="T5" fmla="*/ 1 h 20"/>
                <a:gd name="T6" fmla="*/ 1 w 27"/>
                <a:gd name="T7" fmla="*/ 1 h 20"/>
                <a:gd name="T8" fmla="*/ 1 w 27"/>
                <a:gd name="T9" fmla="*/ 1 h 20"/>
                <a:gd name="T10" fmla="*/ 1 w 27"/>
                <a:gd name="T11" fmla="*/ 1 h 20"/>
                <a:gd name="T12" fmla="*/ 1 w 27"/>
                <a:gd name="T13" fmla="*/ 1 h 20"/>
                <a:gd name="T14" fmla="*/ 1 w 27"/>
                <a:gd name="T15" fmla="*/ 1 h 20"/>
                <a:gd name="T16" fmla="*/ 1 w 27"/>
                <a:gd name="T17" fmla="*/ 1 h 20"/>
                <a:gd name="T18" fmla="*/ 1 w 27"/>
                <a:gd name="T19" fmla="*/ 1 h 20"/>
                <a:gd name="T20" fmla="*/ 1 w 27"/>
                <a:gd name="T21" fmla="*/ 1 h 20"/>
                <a:gd name="T22" fmla="*/ 1 w 27"/>
                <a:gd name="T23" fmla="*/ 1 h 20"/>
                <a:gd name="T24" fmla="*/ 1 w 27"/>
                <a:gd name="T25" fmla="*/ 1 h 20"/>
                <a:gd name="T26" fmla="*/ 1 w 27"/>
                <a:gd name="T27" fmla="*/ 1 h 20"/>
                <a:gd name="T28" fmla="*/ 1 w 27"/>
                <a:gd name="T29" fmla="*/ 1 h 20"/>
                <a:gd name="T30" fmla="*/ 1 w 27"/>
                <a:gd name="T31" fmla="*/ 1 h 20"/>
                <a:gd name="T32" fmla="*/ 1 w 27"/>
                <a:gd name="T33" fmla="*/ 1 h 20"/>
                <a:gd name="T34" fmla="*/ 1 w 27"/>
                <a:gd name="T35" fmla="*/ 1 h 20"/>
                <a:gd name="T36" fmla="*/ 1 w 27"/>
                <a:gd name="T37" fmla="*/ 1 h 20"/>
                <a:gd name="T38" fmla="*/ 0 w 27"/>
                <a:gd name="T39" fmla="*/ 1 h 20"/>
                <a:gd name="T40" fmla="*/ 1 w 27"/>
                <a:gd name="T41" fmla="*/ 1 h 20"/>
                <a:gd name="T42" fmla="*/ 1 w 27"/>
                <a:gd name="T43" fmla="*/ 1 h 20"/>
                <a:gd name="T44" fmla="*/ 1 w 27"/>
                <a:gd name="T45" fmla="*/ 1 h 20"/>
                <a:gd name="T46" fmla="*/ 1 w 27"/>
                <a:gd name="T47" fmla="*/ 1 h 20"/>
                <a:gd name="T48" fmla="*/ 1 w 27"/>
                <a:gd name="T49" fmla="*/ 1 h 20"/>
                <a:gd name="T50" fmla="*/ 1 w 27"/>
                <a:gd name="T51" fmla="*/ 0 h 20"/>
                <a:gd name="T52" fmla="*/ 1 w 27"/>
                <a:gd name="T53" fmla="*/ 1 h 2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7"/>
                <a:gd name="T82" fmla="*/ 0 h 20"/>
                <a:gd name="T83" fmla="*/ 27 w 27"/>
                <a:gd name="T84" fmla="*/ 20 h 2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7" h="20">
                  <a:moveTo>
                    <a:pt x="9" y="2"/>
                  </a:moveTo>
                  <a:lnTo>
                    <a:pt x="11" y="2"/>
                  </a:lnTo>
                  <a:lnTo>
                    <a:pt x="13" y="3"/>
                  </a:lnTo>
                  <a:lnTo>
                    <a:pt x="13" y="5"/>
                  </a:lnTo>
                  <a:lnTo>
                    <a:pt x="17" y="7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20" y="7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2" y="7"/>
                  </a:lnTo>
                  <a:lnTo>
                    <a:pt x="26" y="11"/>
                  </a:lnTo>
                  <a:lnTo>
                    <a:pt x="27" y="18"/>
                  </a:lnTo>
                  <a:lnTo>
                    <a:pt x="24" y="20"/>
                  </a:lnTo>
                  <a:lnTo>
                    <a:pt x="18" y="18"/>
                  </a:lnTo>
                  <a:lnTo>
                    <a:pt x="17" y="20"/>
                  </a:lnTo>
                  <a:lnTo>
                    <a:pt x="15" y="20"/>
                  </a:lnTo>
                  <a:lnTo>
                    <a:pt x="8" y="14"/>
                  </a:lnTo>
                  <a:lnTo>
                    <a:pt x="2" y="12"/>
                  </a:lnTo>
                  <a:lnTo>
                    <a:pt x="0" y="9"/>
                  </a:lnTo>
                  <a:lnTo>
                    <a:pt x="2" y="9"/>
                  </a:lnTo>
                  <a:lnTo>
                    <a:pt x="6" y="7"/>
                  </a:lnTo>
                  <a:lnTo>
                    <a:pt x="4" y="5"/>
                  </a:lnTo>
                  <a:lnTo>
                    <a:pt x="2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10" name="Freeform 182"/>
            <p:cNvSpPr>
              <a:spLocks noChangeAspect="1"/>
            </p:cNvSpPr>
            <p:nvPr/>
          </p:nvSpPr>
          <p:spPr bwMode="auto">
            <a:xfrm>
              <a:off x="3778" y="2672"/>
              <a:ext cx="25" cy="23"/>
            </a:xfrm>
            <a:custGeom>
              <a:avLst/>
              <a:gdLst>
                <a:gd name="T0" fmla="*/ 1 w 36"/>
                <a:gd name="T1" fmla="*/ 1 h 32"/>
                <a:gd name="T2" fmla="*/ 1 w 36"/>
                <a:gd name="T3" fmla="*/ 1 h 32"/>
                <a:gd name="T4" fmla="*/ 1 w 36"/>
                <a:gd name="T5" fmla="*/ 1 h 32"/>
                <a:gd name="T6" fmla="*/ 1 w 36"/>
                <a:gd name="T7" fmla="*/ 1 h 32"/>
                <a:gd name="T8" fmla="*/ 1 w 36"/>
                <a:gd name="T9" fmla="*/ 1 h 32"/>
                <a:gd name="T10" fmla="*/ 1 w 36"/>
                <a:gd name="T11" fmla="*/ 1 h 32"/>
                <a:gd name="T12" fmla="*/ 1 w 36"/>
                <a:gd name="T13" fmla="*/ 0 h 32"/>
                <a:gd name="T14" fmla="*/ 1 w 36"/>
                <a:gd name="T15" fmla="*/ 1 h 32"/>
                <a:gd name="T16" fmla="*/ 1 w 36"/>
                <a:gd name="T17" fmla="*/ 1 h 32"/>
                <a:gd name="T18" fmla="*/ 1 w 36"/>
                <a:gd name="T19" fmla="*/ 1 h 32"/>
                <a:gd name="T20" fmla="*/ 1 w 36"/>
                <a:gd name="T21" fmla="*/ 1 h 32"/>
                <a:gd name="T22" fmla="*/ 1 w 36"/>
                <a:gd name="T23" fmla="*/ 1 h 32"/>
                <a:gd name="T24" fmla="*/ 1 w 36"/>
                <a:gd name="T25" fmla="*/ 1 h 32"/>
                <a:gd name="T26" fmla="*/ 1 w 36"/>
                <a:gd name="T27" fmla="*/ 1 h 32"/>
                <a:gd name="T28" fmla="*/ 1 w 36"/>
                <a:gd name="T29" fmla="*/ 1 h 32"/>
                <a:gd name="T30" fmla="*/ 1 w 36"/>
                <a:gd name="T31" fmla="*/ 1 h 32"/>
                <a:gd name="T32" fmla="*/ 1 w 36"/>
                <a:gd name="T33" fmla="*/ 1 h 32"/>
                <a:gd name="T34" fmla="*/ 1 w 36"/>
                <a:gd name="T35" fmla="*/ 1 h 32"/>
                <a:gd name="T36" fmla="*/ 1 w 36"/>
                <a:gd name="T37" fmla="*/ 1 h 32"/>
                <a:gd name="T38" fmla="*/ 1 w 36"/>
                <a:gd name="T39" fmla="*/ 1 h 32"/>
                <a:gd name="T40" fmla="*/ 1 w 36"/>
                <a:gd name="T41" fmla="*/ 1 h 32"/>
                <a:gd name="T42" fmla="*/ 1 w 36"/>
                <a:gd name="T43" fmla="*/ 1 h 32"/>
                <a:gd name="T44" fmla="*/ 1 w 36"/>
                <a:gd name="T45" fmla="*/ 1 h 32"/>
                <a:gd name="T46" fmla="*/ 1 w 36"/>
                <a:gd name="T47" fmla="*/ 1 h 32"/>
                <a:gd name="T48" fmla="*/ 1 w 36"/>
                <a:gd name="T49" fmla="*/ 1 h 32"/>
                <a:gd name="T50" fmla="*/ 1 w 36"/>
                <a:gd name="T51" fmla="*/ 1 h 32"/>
                <a:gd name="T52" fmla="*/ 1 w 36"/>
                <a:gd name="T53" fmla="*/ 1 h 32"/>
                <a:gd name="T54" fmla="*/ 1 w 36"/>
                <a:gd name="T55" fmla="*/ 1 h 32"/>
                <a:gd name="T56" fmla="*/ 1 w 36"/>
                <a:gd name="T57" fmla="*/ 1 h 32"/>
                <a:gd name="T58" fmla="*/ 1 w 36"/>
                <a:gd name="T59" fmla="*/ 1 h 32"/>
                <a:gd name="T60" fmla="*/ 1 w 36"/>
                <a:gd name="T61" fmla="*/ 1 h 32"/>
                <a:gd name="T62" fmla="*/ 0 w 36"/>
                <a:gd name="T63" fmla="*/ 1 h 32"/>
                <a:gd name="T64" fmla="*/ 1 w 36"/>
                <a:gd name="T65" fmla="*/ 1 h 32"/>
                <a:gd name="T66" fmla="*/ 1 w 36"/>
                <a:gd name="T67" fmla="*/ 1 h 32"/>
                <a:gd name="T68" fmla="*/ 1 w 36"/>
                <a:gd name="T69" fmla="*/ 1 h 32"/>
                <a:gd name="T70" fmla="*/ 1 w 36"/>
                <a:gd name="T71" fmla="*/ 1 h 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6"/>
                <a:gd name="T109" fmla="*/ 0 h 32"/>
                <a:gd name="T110" fmla="*/ 36 w 36"/>
                <a:gd name="T111" fmla="*/ 32 h 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6" h="32">
                  <a:moveTo>
                    <a:pt x="11" y="4"/>
                  </a:moveTo>
                  <a:lnTo>
                    <a:pt x="14" y="2"/>
                  </a:lnTo>
                  <a:lnTo>
                    <a:pt x="21" y="2"/>
                  </a:lnTo>
                  <a:lnTo>
                    <a:pt x="25" y="5"/>
                  </a:lnTo>
                  <a:lnTo>
                    <a:pt x="27" y="5"/>
                  </a:lnTo>
                  <a:lnTo>
                    <a:pt x="27" y="2"/>
                  </a:lnTo>
                  <a:lnTo>
                    <a:pt x="29" y="0"/>
                  </a:lnTo>
                  <a:lnTo>
                    <a:pt x="32" y="9"/>
                  </a:lnTo>
                  <a:lnTo>
                    <a:pt x="32" y="13"/>
                  </a:lnTo>
                  <a:lnTo>
                    <a:pt x="34" y="16"/>
                  </a:lnTo>
                  <a:lnTo>
                    <a:pt x="34" y="18"/>
                  </a:lnTo>
                  <a:lnTo>
                    <a:pt x="36" y="20"/>
                  </a:lnTo>
                  <a:lnTo>
                    <a:pt x="34" y="20"/>
                  </a:lnTo>
                  <a:lnTo>
                    <a:pt x="34" y="25"/>
                  </a:lnTo>
                  <a:lnTo>
                    <a:pt x="32" y="31"/>
                  </a:lnTo>
                  <a:lnTo>
                    <a:pt x="29" y="32"/>
                  </a:lnTo>
                  <a:lnTo>
                    <a:pt x="25" y="32"/>
                  </a:lnTo>
                  <a:lnTo>
                    <a:pt x="21" y="32"/>
                  </a:lnTo>
                  <a:lnTo>
                    <a:pt x="18" y="29"/>
                  </a:lnTo>
                  <a:lnTo>
                    <a:pt x="11" y="31"/>
                  </a:lnTo>
                  <a:lnTo>
                    <a:pt x="11" y="29"/>
                  </a:lnTo>
                  <a:lnTo>
                    <a:pt x="14" y="25"/>
                  </a:lnTo>
                  <a:lnTo>
                    <a:pt x="11" y="25"/>
                  </a:lnTo>
                  <a:lnTo>
                    <a:pt x="5" y="22"/>
                  </a:lnTo>
                  <a:lnTo>
                    <a:pt x="5" y="18"/>
                  </a:lnTo>
                  <a:lnTo>
                    <a:pt x="2" y="14"/>
                  </a:lnTo>
                  <a:lnTo>
                    <a:pt x="3" y="13"/>
                  </a:lnTo>
                  <a:lnTo>
                    <a:pt x="2" y="9"/>
                  </a:lnTo>
                  <a:lnTo>
                    <a:pt x="2" y="7"/>
                  </a:lnTo>
                  <a:lnTo>
                    <a:pt x="0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7" y="5"/>
                  </a:lnTo>
                  <a:lnTo>
                    <a:pt x="11" y="4"/>
                  </a:lnTo>
                  <a:close/>
                </a:path>
              </a:pathLst>
            </a:custGeom>
            <a:solidFill>
              <a:srgbClr val="E4481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11" name="Freeform 183"/>
            <p:cNvSpPr>
              <a:spLocks noChangeAspect="1"/>
            </p:cNvSpPr>
            <p:nvPr/>
          </p:nvSpPr>
          <p:spPr bwMode="auto">
            <a:xfrm>
              <a:off x="3778" y="2672"/>
              <a:ext cx="25" cy="23"/>
            </a:xfrm>
            <a:custGeom>
              <a:avLst/>
              <a:gdLst>
                <a:gd name="T0" fmla="*/ 1 w 36"/>
                <a:gd name="T1" fmla="*/ 1 h 32"/>
                <a:gd name="T2" fmla="*/ 1 w 36"/>
                <a:gd name="T3" fmla="*/ 1 h 32"/>
                <a:gd name="T4" fmla="*/ 1 w 36"/>
                <a:gd name="T5" fmla="*/ 1 h 32"/>
                <a:gd name="T6" fmla="*/ 1 w 36"/>
                <a:gd name="T7" fmla="*/ 1 h 32"/>
                <a:gd name="T8" fmla="*/ 1 w 36"/>
                <a:gd name="T9" fmla="*/ 1 h 32"/>
                <a:gd name="T10" fmla="*/ 1 w 36"/>
                <a:gd name="T11" fmla="*/ 1 h 32"/>
                <a:gd name="T12" fmla="*/ 1 w 36"/>
                <a:gd name="T13" fmla="*/ 0 h 32"/>
                <a:gd name="T14" fmla="*/ 1 w 36"/>
                <a:gd name="T15" fmla="*/ 1 h 32"/>
                <a:gd name="T16" fmla="*/ 1 w 36"/>
                <a:gd name="T17" fmla="*/ 1 h 32"/>
                <a:gd name="T18" fmla="*/ 1 w 36"/>
                <a:gd name="T19" fmla="*/ 1 h 32"/>
                <a:gd name="T20" fmla="*/ 1 w 36"/>
                <a:gd name="T21" fmla="*/ 1 h 32"/>
                <a:gd name="T22" fmla="*/ 1 w 36"/>
                <a:gd name="T23" fmla="*/ 1 h 32"/>
                <a:gd name="T24" fmla="*/ 1 w 36"/>
                <a:gd name="T25" fmla="*/ 1 h 32"/>
                <a:gd name="T26" fmla="*/ 1 w 36"/>
                <a:gd name="T27" fmla="*/ 1 h 32"/>
                <a:gd name="T28" fmla="*/ 1 w 36"/>
                <a:gd name="T29" fmla="*/ 1 h 32"/>
                <a:gd name="T30" fmla="*/ 1 w 36"/>
                <a:gd name="T31" fmla="*/ 1 h 32"/>
                <a:gd name="T32" fmla="*/ 1 w 36"/>
                <a:gd name="T33" fmla="*/ 1 h 32"/>
                <a:gd name="T34" fmla="*/ 1 w 36"/>
                <a:gd name="T35" fmla="*/ 1 h 32"/>
                <a:gd name="T36" fmla="*/ 1 w 36"/>
                <a:gd name="T37" fmla="*/ 1 h 32"/>
                <a:gd name="T38" fmla="*/ 1 w 36"/>
                <a:gd name="T39" fmla="*/ 1 h 32"/>
                <a:gd name="T40" fmla="*/ 1 w 36"/>
                <a:gd name="T41" fmla="*/ 1 h 32"/>
                <a:gd name="T42" fmla="*/ 1 w 36"/>
                <a:gd name="T43" fmla="*/ 1 h 32"/>
                <a:gd name="T44" fmla="*/ 1 w 36"/>
                <a:gd name="T45" fmla="*/ 1 h 32"/>
                <a:gd name="T46" fmla="*/ 1 w 36"/>
                <a:gd name="T47" fmla="*/ 1 h 32"/>
                <a:gd name="T48" fmla="*/ 1 w 36"/>
                <a:gd name="T49" fmla="*/ 1 h 32"/>
                <a:gd name="T50" fmla="*/ 1 w 36"/>
                <a:gd name="T51" fmla="*/ 1 h 32"/>
                <a:gd name="T52" fmla="*/ 1 w 36"/>
                <a:gd name="T53" fmla="*/ 1 h 32"/>
                <a:gd name="T54" fmla="*/ 1 w 36"/>
                <a:gd name="T55" fmla="*/ 1 h 32"/>
                <a:gd name="T56" fmla="*/ 1 w 36"/>
                <a:gd name="T57" fmla="*/ 1 h 32"/>
                <a:gd name="T58" fmla="*/ 1 w 36"/>
                <a:gd name="T59" fmla="*/ 1 h 32"/>
                <a:gd name="T60" fmla="*/ 1 w 36"/>
                <a:gd name="T61" fmla="*/ 1 h 32"/>
                <a:gd name="T62" fmla="*/ 0 w 36"/>
                <a:gd name="T63" fmla="*/ 1 h 32"/>
                <a:gd name="T64" fmla="*/ 1 w 36"/>
                <a:gd name="T65" fmla="*/ 1 h 32"/>
                <a:gd name="T66" fmla="*/ 1 w 36"/>
                <a:gd name="T67" fmla="*/ 1 h 32"/>
                <a:gd name="T68" fmla="*/ 1 w 36"/>
                <a:gd name="T69" fmla="*/ 1 h 32"/>
                <a:gd name="T70" fmla="*/ 1 w 36"/>
                <a:gd name="T71" fmla="*/ 1 h 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6"/>
                <a:gd name="T109" fmla="*/ 0 h 32"/>
                <a:gd name="T110" fmla="*/ 36 w 36"/>
                <a:gd name="T111" fmla="*/ 32 h 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6" h="32">
                  <a:moveTo>
                    <a:pt x="11" y="4"/>
                  </a:moveTo>
                  <a:lnTo>
                    <a:pt x="14" y="2"/>
                  </a:lnTo>
                  <a:lnTo>
                    <a:pt x="21" y="2"/>
                  </a:lnTo>
                  <a:lnTo>
                    <a:pt x="25" y="5"/>
                  </a:lnTo>
                  <a:lnTo>
                    <a:pt x="27" y="5"/>
                  </a:lnTo>
                  <a:lnTo>
                    <a:pt x="27" y="2"/>
                  </a:lnTo>
                  <a:lnTo>
                    <a:pt x="29" y="0"/>
                  </a:lnTo>
                  <a:lnTo>
                    <a:pt x="32" y="9"/>
                  </a:lnTo>
                  <a:lnTo>
                    <a:pt x="32" y="13"/>
                  </a:lnTo>
                  <a:lnTo>
                    <a:pt x="34" y="16"/>
                  </a:lnTo>
                  <a:lnTo>
                    <a:pt x="34" y="18"/>
                  </a:lnTo>
                  <a:lnTo>
                    <a:pt x="36" y="20"/>
                  </a:lnTo>
                  <a:lnTo>
                    <a:pt x="34" y="20"/>
                  </a:lnTo>
                  <a:lnTo>
                    <a:pt x="34" y="25"/>
                  </a:lnTo>
                  <a:lnTo>
                    <a:pt x="32" y="31"/>
                  </a:lnTo>
                  <a:lnTo>
                    <a:pt x="29" y="32"/>
                  </a:lnTo>
                  <a:lnTo>
                    <a:pt x="25" y="32"/>
                  </a:lnTo>
                  <a:lnTo>
                    <a:pt x="21" y="32"/>
                  </a:lnTo>
                  <a:lnTo>
                    <a:pt x="18" y="29"/>
                  </a:lnTo>
                  <a:lnTo>
                    <a:pt x="11" y="31"/>
                  </a:lnTo>
                  <a:lnTo>
                    <a:pt x="11" y="29"/>
                  </a:lnTo>
                  <a:lnTo>
                    <a:pt x="14" y="25"/>
                  </a:lnTo>
                  <a:lnTo>
                    <a:pt x="11" y="25"/>
                  </a:lnTo>
                  <a:lnTo>
                    <a:pt x="5" y="22"/>
                  </a:lnTo>
                  <a:lnTo>
                    <a:pt x="5" y="18"/>
                  </a:lnTo>
                  <a:lnTo>
                    <a:pt x="2" y="14"/>
                  </a:lnTo>
                  <a:lnTo>
                    <a:pt x="3" y="13"/>
                  </a:lnTo>
                  <a:lnTo>
                    <a:pt x="2" y="9"/>
                  </a:lnTo>
                  <a:lnTo>
                    <a:pt x="2" y="7"/>
                  </a:lnTo>
                  <a:lnTo>
                    <a:pt x="0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7" y="5"/>
                  </a:lnTo>
                  <a:lnTo>
                    <a:pt x="11" y="4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12" name="Freeform 184"/>
            <p:cNvSpPr>
              <a:spLocks noChangeAspect="1"/>
            </p:cNvSpPr>
            <p:nvPr/>
          </p:nvSpPr>
          <p:spPr bwMode="auto">
            <a:xfrm>
              <a:off x="3799" y="2691"/>
              <a:ext cx="8" cy="17"/>
            </a:xfrm>
            <a:custGeom>
              <a:avLst/>
              <a:gdLst>
                <a:gd name="T0" fmla="*/ 1 w 12"/>
                <a:gd name="T1" fmla="*/ 1 h 25"/>
                <a:gd name="T2" fmla="*/ 1 w 12"/>
                <a:gd name="T3" fmla="*/ 1 h 25"/>
                <a:gd name="T4" fmla="*/ 1 w 12"/>
                <a:gd name="T5" fmla="*/ 0 h 25"/>
                <a:gd name="T6" fmla="*/ 1 w 12"/>
                <a:gd name="T7" fmla="*/ 0 h 25"/>
                <a:gd name="T8" fmla="*/ 1 w 12"/>
                <a:gd name="T9" fmla="*/ 1 h 25"/>
                <a:gd name="T10" fmla="*/ 1 w 12"/>
                <a:gd name="T11" fmla="*/ 1 h 25"/>
                <a:gd name="T12" fmla="*/ 1 w 12"/>
                <a:gd name="T13" fmla="*/ 1 h 25"/>
                <a:gd name="T14" fmla="*/ 1 w 12"/>
                <a:gd name="T15" fmla="*/ 1 h 25"/>
                <a:gd name="T16" fmla="*/ 1 w 12"/>
                <a:gd name="T17" fmla="*/ 1 h 25"/>
                <a:gd name="T18" fmla="*/ 1 w 12"/>
                <a:gd name="T19" fmla="*/ 1 h 25"/>
                <a:gd name="T20" fmla="*/ 1 w 12"/>
                <a:gd name="T21" fmla="*/ 1 h 25"/>
                <a:gd name="T22" fmla="*/ 0 w 12"/>
                <a:gd name="T23" fmla="*/ 1 h 25"/>
                <a:gd name="T24" fmla="*/ 1 w 12"/>
                <a:gd name="T25" fmla="*/ 1 h 25"/>
                <a:gd name="T26" fmla="*/ 0 w 12"/>
                <a:gd name="T27" fmla="*/ 1 h 25"/>
                <a:gd name="T28" fmla="*/ 1 w 12"/>
                <a:gd name="T29" fmla="*/ 1 h 25"/>
                <a:gd name="T30" fmla="*/ 1 w 12"/>
                <a:gd name="T31" fmla="*/ 1 h 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25"/>
                <a:gd name="T50" fmla="*/ 12 w 12"/>
                <a:gd name="T51" fmla="*/ 25 h 2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25">
                  <a:moveTo>
                    <a:pt x="7" y="5"/>
                  </a:moveTo>
                  <a:lnTo>
                    <a:pt x="7" y="2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2" y="7"/>
                  </a:lnTo>
                  <a:lnTo>
                    <a:pt x="9" y="14"/>
                  </a:lnTo>
                  <a:lnTo>
                    <a:pt x="7" y="18"/>
                  </a:lnTo>
                  <a:lnTo>
                    <a:pt x="5" y="20"/>
                  </a:lnTo>
                  <a:lnTo>
                    <a:pt x="3" y="23"/>
                  </a:lnTo>
                  <a:lnTo>
                    <a:pt x="1" y="25"/>
                  </a:lnTo>
                  <a:lnTo>
                    <a:pt x="1" y="20"/>
                  </a:lnTo>
                  <a:lnTo>
                    <a:pt x="0" y="16"/>
                  </a:lnTo>
                  <a:lnTo>
                    <a:pt x="1" y="16"/>
                  </a:lnTo>
                  <a:lnTo>
                    <a:pt x="0" y="9"/>
                  </a:lnTo>
                  <a:lnTo>
                    <a:pt x="5" y="7"/>
                  </a:lnTo>
                  <a:lnTo>
                    <a:pt x="7" y="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13" name="Freeform 185"/>
            <p:cNvSpPr>
              <a:spLocks noChangeAspect="1"/>
            </p:cNvSpPr>
            <p:nvPr/>
          </p:nvSpPr>
          <p:spPr bwMode="auto">
            <a:xfrm>
              <a:off x="3799" y="2691"/>
              <a:ext cx="8" cy="17"/>
            </a:xfrm>
            <a:custGeom>
              <a:avLst/>
              <a:gdLst>
                <a:gd name="T0" fmla="*/ 1 w 12"/>
                <a:gd name="T1" fmla="*/ 1 h 25"/>
                <a:gd name="T2" fmla="*/ 1 w 12"/>
                <a:gd name="T3" fmla="*/ 1 h 25"/>
                <a:gd name="T4" fmla="*/ 1 w 12"/>
                <a:gd name="T5" fmla="*/ 0 h 25"/>
                <a:gd name="T6" fmla="*/ 1 w 12"/>
                <a:gd name="T7" fmla="*/ 0 h 25"/>
                <a:gd name="T8" fmla="*/ 1 w 12"/>
                <a:gd name="T9" fmla="*/ 1 h 25"/>
                <a:gd name="T10" fmla="*/ 1 w 12"/>
                <a:gd name="T11" fmla="*/ 1 h 25"/>
                <a:gd name="T12" fmla="*/ 1 w 12"/>
                <a:gd name="T13" fmla="*/ 1 h 25"/>
                <a:gd name="T14" fmla="*/ 1 w 12"/>
                <a:gd name="T15" fmla="*/ 1 h 25"/>
                <a:gd name="T16" fmla="*/ 1 w 12"/>
                <a:gd name="T17" fmla="*/ 1 h 25"/>
                <a:gd name="T18" fmla="*/ 1 w 12"/>
                <a:gd name="T19" fmla="*/ 1 h 25"/>
                <a:gd name="T20" fmla="*/ 1 w 12"/>
                <a:gd name="T21" fmla="*/ 1 h 25"/>
                <a:gd name="T22" fmla="*/ 0 w 12"/>
                <a:gd name="T23" fmla="*/ 1 h 25"/>
                <a:gd name="T24" fmla="*/ 1 w 12"/>
                <a:gd name="T25" fmla="*/ 1 h 25"/>
                <a:gd name="T26" fmla="*/ 0 w 12"/>
                <a:gd name="T27" fmla="*/ 1 h 25"/>
                <a:gd name="T28" fmla="*/ 1 w 12"/>
                <a:gd name="T29" fmla="*/ 1 h 25"/>
                <a:gd name="T30" fmla="*/ 1 w 12"/>
                <a:gd name="T31" fmla="*/ 1 h 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25"/>
                <a:gd name="T50" fmla="*/ 12 w 12"/>
                <a:gd name="T51" fmla="*/ 25 h 2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25">
                  <a:moveTo>
                    <a:pt x="7" y="5"/>
                  </a:moveTo>
                  <a:lnTo>
                    <a:pt x="7" y="2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2" y="7"/>
                  </a:lnTo>
                  <a:lnTo>
                    <a:pt x="9" y="14"/>
                  </a:lnTo>
                  <a:lnTo>
                    <a:pt x="7" y="18"/>
                  </a:lnTo>
                  <a:lnTo>
                    <a:pt x="5" y="20"/>
                  </a:lnTo>
                  <a:lnTo>
                    <a:pt x="3" y="23"/>
                  </a:lnTo>
                  <a:lnTo>
                    <a:pt x="1" y="25"/>
                  </a:lnTo>
                  <a:lnTo>
                    <a:pt x="1" y="20"/>
                  </a:lnTo>
                  <a:lnTo>
                    <a:pt x="0" y="16"/>
                  </a:lnTo>
                  <a:lnTo>
                    <a:pt x="1" y="16"/>
                  </a:lnTo>
                  <a:lnTo>
                    <a:pt x="0" y="9"/>
                  </a:lnTo>
                  <a:lnTo>
                    <a:pt x="5" y="7"/>
                  </a:lnTo>
                  <a:lnTo>
                    <a:pt x="7" y="5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14" name="Freeform 186"/>
            <p:cNvSpPr>
              <a:spLocks noChangeAspect="1"/>
            </p:cNvSpPr>
            <p:nvPr/>
          </p:nvSpPr>
          <p:spPr bwMode="auto">
            <a:xfrm>
              <a:off x="3851" y="2712"/>
              <a:ext cx="11" cy="16"/>
            </a:xfrm>
            <a:custGeom>
              <a:avLst/>
              <a:gdLst>
                <a:gd name="T0" fmla="*/ 1 w 16"/>
                <a:gd name="T1" fmla="*/ 1 h 23"/>
                <a:gd name="T2" fmla="*/ 1 w 16"/>
                <a:gd name="T3" fmla="*/ 1 h 23"/>
                <a:gd name="T4" fmla="*/ 1 w 16"/>
                <a:gd name="T5" fmla="*/ 1 h 23"/>
                <a:gd name="T6" fmla="*/ 1 w 16"/>
                <a:gd name="T7" fmla="*/ 1 h 23"/>
                <a:gd name="T8" fmla="*/ 1 w 16"/>
                <a:gd name="T9" fmla="*/ 1 h 23"/>
                <a:gd name="T10" fmla="*/ 1 w 16"/>
                <a:gd name="T11" fmla="*/ 1 h 23"/>
                <a:gd name="T12" fmla="*/ 1 w 16"/>
                <a:gd name="T13" fmla="*/ 1 h 23"/>
                <a:gd name="T14" fmla="*/ 1 w 16"/>
                <a:gd name="T15" fmla="*/ 1 h 23"/>
                <a:gd name="T16" fmla="*/ 0 w 16"/>
                <a:gd name="T17" fmla="*/ 1 h 23"/>
                <a:gd name="T18" fmla="*/ 0 w 16"/>
                <a:gd name="T19" fmla="*/ 1 h 23"/>
                <a:gd name="T20" fmla="*/ 1 w 16"/>
                <a:gd name="T21" fmla="*/ 1 h 23"/>
                <a:gd name="T22" fmla="*/ 0 w 16"/>
                <a:gd name="T23" fmla="*/ 1 h 23"/>
                <a:gd name="T24" fmla="*/ 1 w 16"/>
                <a:gd name="T25" fmla="*/ 1 h 23"/>
                <a:gd name="T26" fmla="*/ 1 w 16"/>
                <a:gd name="T27" fmla="*/ 1 h 23"/>
                <a:gd name="T28" fmla="*/ 1 w 16"/>
                <a:gd name="T29" fmla="*/ 1 h 23"/>
                <a:gd name="T30" fmla="*/ 1 w 16"/>
                <a:gd name="T31" fmla="*/ 1 h 23"/>
                <a:gd name="T32" fmla="*/ 1 w 16"/>
                <a:gd name="T33" fmla="*/ 1 h 23"/>
                <a:gd name="T34" fmla="*/ 1 w 16"/>
                <a:gd name="T35" fmla="*/ 0 h 23"/>
                <a:gd name="T36" fmla="*/ 1 w 16"/>
                <a:gd name="T37" fmla="*/ 1 h 23"/>
                <a:gd name="T38" fmla="*/ 1 w 16"/>
                <a:gd name="T39" fmla="*/ 1 h 23"/>
                <a:gd name="T40" fmla="*/ 1 w 16"/>
                <a:gd name="T41" fmla="*/ 1 h 23"/>
                <a:gd name="T42" fmla="*/ 1 w 16"/>
                <a:gd name="T43" fmla="*/ 1 h 23"/>
                <a:gd name="T44" fmla="*/ 1 w 16"/>
                <a:gd name="T45" fmla="*/ 1 h 2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"/>
                <a:gd name="T70" fmla="*/ 0 h 23"/>
                <a:gd name="T71" fmla="*/ 16 w 16"/>
                <a:gd name="T72" fmla="*/ 23 h 2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" h="23">
                  <a:moveTo>
                    <a:pt x="14" y="12"/>
                  </a:moveTo>
                  <a:lnTo>
                    <a:pt x="14" y="16"/>
                  </a:lnTo>
                  <a:lnTo>
                    <a:pt x="16" y="19"/>
                  </a:lnTo>
                  <a:lnTo>
                    <a:pt x="16" y="21"/>
                  </a:lnTo>
                  <a:lnTo>
                    <a:pt x="13" y="19"/>
                  </a:lnTo>
                  <a:lnTo>
                    <a:pt x="9" y="21"/>
                  </a:lnTo>
                  <a:lnTo>
                    <a:pt x="7" y="23"/>
                  </a:lnTo>
                  <a:lnTo>
                    <a:pt x="4" y="2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2" y="12"/>
                  </a:lnTo>
                  <a:lnTo>
                    <a:pt x="0" y="7"/>
                  </a:lnTo>
                  <a:lnTo>
                    <a:pt x="2" y="7"/>
                  </a:lnTo>
                  <a:lnTo>
                    <a:pt x="7" y="9"/>
                  </a:lnTo>
                  <a:lnTo>
                    <a:pt x="5" y="5"/>
                  </a:lnTo>
                  <a:lnTo>
                    <a:pt x="4" y="1"/>
                  </a:lnTo>
                  <a:lnTo>
                    <a:pt x="5" y="0"/>
                  </a:lnTo>
                  <a:lnTo>
                    <a:pt x="7" y="1"/>
                  </a:lnTo>
                  <a:lnTo>
                    <a:pt x="9" y="3"/>
                  </a:lnTo>
                  <a:lnTo>
                    <a:pt x="13" y="3"/>
                  </a:lnTo>
                  <a:lnTo>
                    <a:pt x="16" y="5"/>
                  </a:lnTo>
                  <a:lnTo>
                    <a:pt x="14" y="1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15" name="Freeform 187"/>
            <p:cNvSpPr>
              <a:spLocks noChangeAspect="1"/>
            </p:cNvSpPr>
            <p:nvPr/>
          </p:nvSpPr>
          <p:spPr bwMode="auto">
            <a:xfrm>
              <a:off x="3851" y="2712"/>
              <a:ext cx="11" cy="16"/>
            </a:xfrm>
            <a:custGeom>
              <a:avLst/>
              <a:gdLst>
                <a:gd name="T0" fmla="*/ 1 w 16"/>
                <a:gd name="T1" fmla="*/ 1 h 23"/>
                <a:gd name="T2" fmla="*/ 1 w 16"/>
                <a:gd name="T3" fmla="*/ 1 h 23"/>
                <a:gd name="T4" fmla="*/ 1 w 16"/>
                <a:gd name="T5" fmla="*/ 1 h 23"/>
                <a:gd name="T6" fmla="*/ 1 w 16"/>
                <a:gd name="T7" fmla="*/ 1 h 23"/>
                <a:gd name="T8" fmla="*/ 1 w 16"/>
                <a:gd name="T9" fmla="*/ 1 h 23"/>
                <a:gd name="T10" fmla="*/ 1 w 16"/>
                <a:gd name="T11" fmla="*/ 1 h 23"/>
                <a:gd name="T12" fmla="*/ 1 w 16"/>
                <a:gd name="T13" fmla="*/ 1 h 23"/>
                <a:gd name="T14" fmla="*/ 1 w 16"/>
                <a:gd name="T15" fmla="*/ 1 h 23"/>
                <a:gd name="T16" fmla="*/ 0 w 16"/>
                <a:gd name="T17" fmla="*/ 1 h 23"/>
                <a:gd name="T18" fmla="*/ 0 w 16"/>
                <a:gd name="T19" fmla="*/ 1 h 23"/>
                <a:gd name="T20" fmla="*/ 1 w 16"/>
                <a:gd name="T21" fmla="*/ 1 h 23"/>
                <a:gd name="T22" fmla="*/ 0 w 16"/>
                <a:gd name="T23" fmla="*/ 1 h 23"/>
                <a:gd name="T24" fmla="*/ 1 w 16"/>
                <a:gd name="T25" fmla="*/ 1 h 23"/>
                <a:gd name="T26" fmla="*/ 1 w 16"/>
                <a:gd name="T27" fmla="*/ 1 h 23"/>
                <a:gd name="T28" fmla="*/ 1 w 16"/>
                <a:gd name="T29" fmla="*/ 1 h 23"/>
                <a:gd name="T30" fmla="*/ 1 w 16"/>
                <a:gd name="T31" fmla="*/ 1 h 23"/>
                <a:gd name="T32" fmla="*/ 1 w 16"/>
                <a:gd name="T33" fmla="*/ 1 h 23"/>
                <a:gd name="T34" fmla="*/ 1 w 16"/>
                <a:gd name="T35" fmla="*/ 0 h 23"/>
                <a:gd name="T36" fmla="*/ 1 w 16"/>
                <a:gd name="T37" fmla="*/ 1 h 23"/>
                <a:gd name="T38" fmla="*/ 1 w 16"/>
                <a:gd name="T39" fmla="*/ 1 h 23"/>
                <a:gd name="T40" fmla="*/ 1 w 16"/>
                <a:gd name="T41" fmla="*/ 1 h 23"/>
                <a:gd name="T42" fmla="*/ 1 w 16"/>
                <a:gd name="T43" fmla="*/ 1 h 23"/>
                <a:gd name="T44" fmla="*/ 1 w 16"/>
                <a:gd name="T45" fmla="*/ 1 h 2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"/>
                <a:gd name="T70" fmla="*/ 0 h 23"/>
                <a:gd name="T71" fmla="*/ 16 w 16"/>
                <a:gd name="T72" fmla="*/ 23 h 2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" h="23">
                  <a:moveTo>
                    <a:pt x="14" y="12"/>
                  </a:moveTo>
                  <a:lnTo>
                    <a:pt x="14" y="16"/>
                  </a:lnTo>
                  <a:lnTo>
                    <a:pt x="16" y="19"/>
                  </a:lnTo>
                  <a:lnTo>
                    <a:pt x="16" y="21"/>
                  </a:lnTo>
                  <a:lnTo>
                    <a:pt x="13" y="19"/>
                  </a:lnTo>
                  <a:lnTo>
                    <a:pt x="9" y="21"/>
                  </a:lnTo>
                  <a:lnTo>
                    <a:pt x="7" y="23"/>
                  </a:lnTo>
                  <a:lnTo>
                    <a:pt x="4" y="2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2" y="12"/>
                  </a:lnTo>
                  <a:lnTo>
                    <a:pt x="0" y="7"/>
                  </a:lnTo>
                  <a:lnTo>
                    <a:pt x="2" y="7"/>
                  </a:lnTo>
                  <a:lnTo>
                    <a:pt x="7" y="9"/>
                  </a:lnTo>
                  <a:lnTo>
                    <a:pt x="5" y="5"/>
                  </a:lnTo>
                  <a:lnTo>
                    <a:pt x="4" y="1"/>
                  </a:lnTo>
                  <a:lnTo>
                    <a:pt x="5" y="0"/>
                  </a:lnTo>
                  <a:lnTo>
                    <a:pt x="7" y="1"/>
                  </a:lnTo>
                  <a:lnTo>
                    <a:pt x="9" y="3"/>
                  </a:lnTo>
                  <a:lnTo>
                    <a:pt x="13" y="3"/>
                  </a:lnTo>
                  <a:lnTo>
                    <a:pt x="16" y="5"/>
                  </a:lnTo>
                  <a:lnTo>
                    <a:pt x="14" y="12"/>
                  </a:lnTo>
                  <a:close/>
                </a:path>
              </a:pathLst>
            </a:custGeom>
            <a:solidFill>
              <a:srgbClr val="E4481F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16" name="Freeform 188"/>
            <p:cNvSpPr>
              <a:spLocks noChangeAspect="1"/>
            </p:cNvSpPr>
            <p:nvPr/>
          </p:nvSpPr>
          <p:spPr bwMode="auto">
            <a:xfrm>
              <a:off x="4041" y="2549"/>
              <a:ext cx="28" cy="27"/>
            </a:xfrm>
            <a:custGeom>
              <a:avLst/>
              <a:gdLst>
                <a:gd name="T0" fmla="*/ 1 w 41"/>
                <a:gd name="T1" fmla="*/ 0 h 39"/>
                <a:gd name="T2" fmla="*/ 1 w 41"/>
                <a:gd name="T3" fmla="*/ 0 h 39"/>
                <a:gd name="T4" fmla="*/ 1 w 41"/>
                <a:gd name="T5" fmla="*/ 1 h 39"/>
                <a:gd name="T6" fmla="*/ 1 w 41"/>
                <a:gd name="T7" fmla="*/ 1 h 39"/>
                <a:gd name="T8" fmla="*/ 1 w 41"/>
                <a:gd name="T9" fmla="*/ 1 h 39"/>
                <a:gd name="T10" fmla="*/ 1 w 41"/>
                <a:gd name="T11" fmla="*/ 1 h 39"/>
                <a:gd name="T12" fmla="*/ 1 w 41"/>
                <a:gd name="T13" fmla="*/ 1 h 39"/>
                <a:gd name="T14" fmla="*/ 0 w 41"/>
                <a:gd name="T15" fmla="*/ 1 h 39"/>
                <a:gd name="T16" fmla="*/ 1 w 41"/>
                <a:gd name="T17" fmla="*/ 1 h 39"/>
                <a:gd name="T18" fmla="*/ 1 w 41"/>
                <a:gd name="T19" fmla="*/ 1 h 39"/>
                <a:gd name="T20" fmla="*/ 1 w 41"/>
                <a:gd name="T21" fmla="*/ 1 h 39"/>
                <a:gd name="T22" fmla="*/ 1 w 41"/>
                <a:gd name="T23" fmla="*/ 1 h 39"/>
                <a:gd name="T24" fmla="*/ 1 w 41"/>
                <a:gd name="T25" fmla="*/ 1 h 39"/>
                <a:gd name="T26" fmla="*/ 1 w 41"/>
                <a:gd name="T27" fmla="*/ 1 h 39"/>
                <a:gd name="T28" fmla="*/ 1 w 41"/>
                <a:gd name="T29" fmla="*/ 1 h 39"/>
                <a:gd name="T30" fmla="*/ 1 w 41"/>
                <a:gd name="T31" fmla="*/ 1 h 39"/>
                <a:gd name="T32" fmla="*/ 1 w 41"/>
                <a:gd name="T33" fmla="*/ 1 h 39"/>
                <a:gd name="T34" fmla="*/ 1 w 41"/>
                <a:gd name="T35" fmla="*/ 1 h 39"/>
                <a:gd name="T36" fmla="*/ 1 w 41"/>
                <a:gd name="T37" fmla="*/ 1 h 39"/>
                <a:gd name="T38" fmla="*/ 1 w 41"/>
                <a:gd name="T39" fmla="*/ 1 h 39"/>
                <a:gd name="T40" fmla="*/ 1 w 41"/>
                <a:gd name="T41" fmla="*/ 1 h 39"/>
                <a:gd name="T42" fmla="*/ 1 w 41"/>
                <a:gd name="T43" fmla="*/ 1 h 39"/>
                <a:gd name="T44" fmla="*/ 1 w 41"/>
                <a:gd name="T45" fmla="*/ 1 h 39"/>
                <a:gd name="T46" fmla="*/ 1 w 41"/>
                <a:gd name="T47" fmla="*/ 1 h 39"/>
                <a:gd name="T48" fmla="*/ 1 w 41"/>
                <a:gd name="T49" fmla="*/ 1 h 39"/>
                <a:gd name="T50" fmla="*/ 1 w 41"/>
                <a:gd name="T51" fmla="*/ 1 h 39"/>
                <a:gd name="T52" fmla="*/ 1 w 41"/>
                <a:gd name="T53" fmla="*/ 1 h 39"/>
                <a:gd name="T54" fmla="*/ 1 w 41"/>
                <a:gd name="T55" fmla="*/ 0 h 3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1"/>
                <a:gd name="T85" fmla="*/ 0 h 39"/>
                <a:gd name="T86" fmla="*/ 41 w 41"/>
                <a:gd name="T87" fmla="*/ 39 h 3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1" h="39">
                  <a:moveTo>
                    <a:pt x="32" y="0"/>
                  </a:moveTo>
                  <a:lnTo>
                    <a:pt x="30" y="0"/>
                  </a:lnTo>
                  <a:lnTo>
                    <a:pt x="21" y="2"/>
                  </a:lnTo>
                  <a:lnTo>
                    <a:pt x="14" y="2"/>
                  </a:lnTo>
                  <a:lnTo>
                    <a:pt x="11" y="9"/>
                  </a:lnTo>
                  <a:lnTo>
                    <a:pt x="9" y="9"/>
                  </a:lnTo>
                  <a:lnTo>
                    <a:pt x="5" y="11"/>
                  </a:lnTo>
                  <a:lnTo>
                    <a:pt x="0" y="9"/>
                  </a:lnTo>
                  <a:lnTo>
                    <a:pt x="2" y="21"/>
                  </a:lnTo>
                  <a:lnTo>
                    <a:pt x="5" y="25"/>
                  </a:lnTo>
                  <a:lnTo>
                    <a:pt x="9" y="27"/>
                  </a:lnTo>
                  <a:lnTo>
                    <a:pt x="11" y="30"/>
                  </a:lnTo>
                  <a:lnTo>
                    <a:pt x="7" y="36"/>
                  </a:lnTo>
                  <a:lnTo>
                    <a:pt x="7" y="39"/>
                  </a:lnTo>
                  <a:lnTo>
                    <a:pt x="11" y="34"/>
                  </a:lnTo>
                  <a:lnTo>
                    <a:pt x="14" y="27"/>
                  </a:lnTo>
                  <a:lnTo>
                    <a:pt x="16" y="20"/>
                  </a:lnTo>
                  <a:lnTo>
                    <a:pt x="21" y="21"/>
                  </a:lnTo>
                  <a:lnTo>
                    <a:pt x="25" y="21"/>
                  </a:lnTo>
                  <a:lnTo>
                    <a:pt x="27" y="20"/>
                  </a:lnTo>
                  <a:lnTo>
                    <a:pt x="29" y="16"/>
                  </a:lnTo>
                  <a:lnTo>
                    <a:pt x="34" y="12"/>
                  </a:lnTo>
                  <a:lnTo>
                    <a:pt x="36" y="9"/>
                  </a:lnTo>
                  <a:lnTo>
                    <a:pt x="41" y="7"/>
                  </a:lnTo>
                  <a:lnTo>
                    <a:pt x="39" y="5"/>
                  </a:lnTo>
                  <a:lnTo>
                    <a:pt x="34" y="2"/>
                  </a:lnTo>
                  <a:lnTo>
                    <a:pt x="32" y="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4481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17" name="Freeform 189"/>
            <p:cNvSpPr>
              <a:spLocks noChangeAspect="1"/>
            </p:cNvSpPr>
            <p:nvPr/>
          </p:nvSpPr>
          <p:spPr bwMode="auto">
            <a:xfrm>
              <a:off x="4041" y="2549"/>
              <a:ext cx="28" cy="27"/>
            </a:xfrm>
            <a:custGeom>
              <a:avLst/>
              <a:gdLst>
                <a:gd name="T0" fmla="*/ 1 w 41"/>
                <a:gd name="T1" fmla="*/ 0 h 39"/>
                <a:gd name="T2" fmla="*/ 1 w 41"/>
                <a:gd name="T3" fmla="*/ 0 h 39"/>
                <a:gd name="T4" fmla="*/ 1 w 41"/>
                <a:gd name="T5" fmla="*/ 1 h 39"/>
                <a:gd name="T6" fmla="*/ 1 w 41"/>
                <a:gd name="T7" fmla="*/ 1 h 39"/>
                <a:gd name="T8" fmla="*/ 1 w 41"/>
                <a:gd name="T9" fmla="*/ 1 h 39"/>
                <a:gd name="T10" fmla="*/ 1 w 41"/>
                <a:gd name="T11" fmla="*/ 1 h 39"/>
                <a:gd name="T12" fmla="*/ 1 w 41"/>
                <a:gd name="T13" fmla="*/ 1 h 39"/>
                <a:gd name="T14" fmla="*/ 0 w 41"/>
                <a:gd name="T15" fmla="*/ 1 h 39"/>
                <a:gd name="T16" fmla="*/ 1 w 41"/>
                <a:gd name="T17" fmla="*/ 1 h 39"/>
                <a:gd name="T18" fmla="*/ 1 w 41"/>
                <a:gd name="T19" fmla="*/ 1 h 39"/>
                <a:gd name="T20" fmla="*/ 1 w 41"/>
                <a:gd name="T21" fmla="*/ 1 h 39"/>
                <a:gd name="T22" fmla="*/ 1 w 41"/>
                <a:gd name="T23" fmla="*/ 1 h 39"/>
                <a:gd name="T24" fmla="*/ 1 w 41"/>
                <a:gd name="T25" fmla="*/ 1 h 39"/>
                <a:gd name="T26" fmla="*/ 1 w 41"/>
                <a:gd name="T27" fmla="*/ 1 h 39"/>
                <a:gd name="T28" fmla="*/ 1 w 41"/>
                <a:gd name="T29" fmla="*/ 1 h 39"/>
                <a:gd name="T30" fmla="*/ 1 w 41"/>
                <a:gd name="T31" fmla="*/ 1 h 39"/>
                <a:gd name="T32" fmla="*/ 1 w 41"/>
                <a:gd name="T33" fmla="*/ 1 h 39"/>
                <a:gd name="T34" fmla="*/ 1 w 41"/>
                <a:gd name="T35" fmla="*/ 1 h 39"/>
                <a:gd name="T36" fmla="*/ 1 w 41"/>
                <a:gd name="T37" fmla="*/ 1 h 39"/>
                <a:gd name="T38" fmla="*/ 1 w 41"/>
                <a:gd name="T39" fmla="*/ 1 h 39"/>
                <a:gd name="T40" fmla="*/ 1 w 41"/>
                <a:gd name="T41" fmla="*/ 1 h 39"/>
                <a:gd name="T42" fmla="*/ 1 w 41"/>
                <a:gd name="T43" fmla="*/ 1 h 39"/>
                <a:gd name="T44" fmla="*/ 1 w 41"/>
                <a:gd name="T45" fmla="*/ 1 h 39"/>
                <a:gd name="T46" fmla="*/ 1 w 41"/>
                <a:gd name="T47" fmla="*/ 1 h 39"/>
                <a:gd name="T48" fmla="*/ 1 w 41"/>
                <a:gd name="T49" fmla="*/ 1 h 39"/>
                <a:gd name="T50" fmla="*/ 1 w 41"/>
                <a:gd name="T51" fmla="*/ 1 h 39"/>
                <a:gd name="T52" fmla="*/ 1 w 41"/>
                <a:gd name="T53" fmla="*/ 1 h 39"/>
                <a:gd name="T54" fmla="*/ 1 w 41"/>
                <a:gd name="T55" fmla="*/ 0 h 3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1"/>
                <a:gd name="T85" fmla="*/ 0 h 39"/>
                <a:gd name="T86" fmla="*/ 41 w 41"/>
                <a:gd name="T87" fmla="*/ 39 h 3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1" h="39">
                  <a:moveTo>
                    <a:pt x="32" y="0"/>
                  </a:moveTo>
                  <a:lnTo>
                    <a:pt x="30" y="0"/>
                  </a:lnTo>
                  <a:lnTo>
                    <a:pt x="21" y="2"/>
                  </a:lnTo>
                  <a:lnTo>
                    <a:pt x="14" y="2"/>
                  </a:lnTo>
                  <a:lnTo>
                    <a:pt x="11" y="9"/>
                  </a:lnTo>
                  <a:lnTo>
                    <a:pt x="9" y="9"/>
                  </a:lnTo>
                  <a:lnTo>
                    <a:pt x="5" y="11"/>
                  </a:lnTo>
                  <a:lnTo>
                    <a:pt x="0" y="9"/>
                  </a:lnTo>
                  <a:lnTo>
                    <a:pt x="2" y="21"/>
                  </a:lnTo>
                  <a:lnTo>
                    <a:pt x="5" y="25"/>
                  </a:lnTo>
                  <a:lnTo>
                    <a:pt x="9" y="27"/>
                  </a:lnTo>
                  <a:lnTo>
                    <a:pt x="11" y="30"/>
                  </a:lnTo>
                  <a:lnTo>
                    <a:pt x="7" y="36"/>
                  </a:lnTo>
                  <a:lnTo>
                    <a:pt x="7" y="39"/>
                  </a:lnTo>
                  <a:lnTo>
                    <a:pt x="11" y="34"/>
                  </a:lnTo>
                  <a:lnTo>
                    <a:pt x="14" y="27"/>
                  </a:lnTo>
                  <a:lnTo>
                    <a:pt x="16" y="20"/>
                  </a:lnTo>
                  <a:lnTo>
                    <a:pt x="21" y="21"/>
                  </a:lnTo>
                  <a:lnTo>
                    <a:pt x="25" y="21"/>
                  </a:lnTo>
                  <a:lnTo>
                    <a:pt x="27" y="20"/>
                  </a:lnTo>
                  <a:lnTo>
                    <a:pt x="29" y="16"/>
                  </a:lnTo>
                  <a:lnTo>
                    <a:pt x="34" y="12"/>
                  </a:lnTo>
                  <a:lnTo>
                    <a:pt x="36" y="9"/>
                  </a:lnTo>
                  <a:lnTo>
                    <a:pt x="41" y="7"/>
                  </a:lnTo>
                  <a:lnTo>
                    <a:pt x="39" y="5"/>
                  </a:lnTo>
                  <a:lnTo>
                    <a:pt x="34" y="2"/>
                  </a:lnTo>
                  <a:lnTo>
                    <a:pt x="32" y="2"/>
                  </a:lnTo>
                  <a:lnTo>
                    <a:pt x="32" y="0"/>
                  </a:lnTo>
                  <a:close/>
                </a:path>
              </a:pathLst>
            </a:custGeom>
            <a:noFill/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18" name="Freeform 190"/>
            <p:cNvSpPr>
              <a:spLocks noChangeAspect="1"/>
            </p:cNvSpPr>
            <p:nvPr/>
          </p:nvSpPr>
          <p:spPr bwMode="auto">
            <a:xfrm>
              <a:off x="4043" y="2531"/>
              <a:ext cx="19" cy="16"/>
            </a:xfrm>
            <a:custGeom>
              <a:avLst/>
              <a:gdLst>
                <a:gd name="T0" fmla="*/ 1 w 27"/>
                <a:gd name="T1" fmla="*/ 1 h 22"/>
                <a:gd name="T2" fmla="*/ 1 w 27"/>
                <a:gd name="T3" fmla="*/ 1 h 22"/>
                <a:gd name="T4" fmla="*/ 0 w 27"/>
                <a:gd name="T5" fmla="*/ 1 h 22"/>
                <a:gd name="T6" fmla="*/ 1 w 27"/>
                <a:gd name="T7" fmla="*/ 1 h 22"/>
                <a:gd name="T8" fmla="*/ 1 w 27"/>
                <a:gd name="T9" fmla="*/ 1 h 22"/>
                <a:gd name="T10" fmla="*/ 1 w 27"/>
                <a:gd name="T11" fmla="*/ 1 h 22"/>
                <a:gd name="T12" fmla="*/ 1 w 27"/>
                <a:gd name="T13" fmla="*/ 1 h 22"/>
                <a:gd name="T14" fmla="*/ 1 w 27"/>
                <a:gd name="T15" fmla="*/ 1 h 22"/>
                <a:gd name="T16" fmla="*/ 1 w 27"/>
                <a:gd name="T17" fmla="*/ 1 h 22"/>
                <a:gd name="T18" fmla="*/ 1 w 27"/>
                <a:gd name="T19" fmla="*/ 1 h 22"/>
                <a:gd name="T20" fmla="*/ 1 w 27"/>
                <a:gd name="T21" fmla="*/ 1 h 22"/>
                <a:gd name="T22" fmla="*/ 1 w 27"/>
                <a:gd name="T23" fmla="*/ 1 h 22"/>
                <a:gd name="T24" fmla="*/ 1 w 27"/>
                <a:gd name="T25" fmla="*/ 1 h 22"/>
                <a:gd name="T26" fmla="*/ 1 w 27"/>
                <a:gd name="T27" fmla="*/ 0 h 22"/>
                <a:gd name="T28" fmla="*/ 1 w 27"/>
                <a:gd name="T29" fmla="*/ 0 h 22"/>
                <a:gd name="T30" fmla="*/ 1 w 27"/>
                <a:gd name="T31" fmla="*/ 1 h 22"/>
                <a:gd name="T32" fmla="*/ 1 w 27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"/>
                <a:gd name="T52" fmla="*/ 0 h 22"/>
                <a:gd name="T53" fmla="*/ 27 w 27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" h="22">
                  <a:moveTo>
                    <a:pt x="9" y="10"/>
                  </a:moveTo>
                  <a:lnTo>
                    <a:pt x="2" y="11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8" y="13"/>
                  </a:lnTo>
                  <a:lnTo>
                    <a:pt x="9" y="17"/>
                  </a:lnTo>
                  <a:lnTo>
                    <a:pt x="13" y="22"/>
                  </a:lnTo>
                  <a:lnTo>
                    <a:pt x="17" y="20"/>
                  </a:lnTo>
                  <a:lnTo>
                    <a:pt x="18" y="17"/>
                  </a:lnTo>
                  <a:lnTo>
                    <a:pt x="27" y="11"/>
                  </a:lnTo>
                  <a:lnTo>
                    <a:pt x="26" y="6"/>
                  </a:lnTo>
                  <a:lnTo>
                    <a:pt x="24" y="4"/>
                  </a:lnTo>
                  <a:lnTo>
                    <a:pt x="20" y="2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11" y="6"/>
                  </a:lnTo>
                  <a:lnTo>
                    <a:pt x="9" y="1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19" name="Freeform 191"/>
            <p:cNvSpPr>
              <a:spLocks noChangeAspect="1"/>
            </p:cNvSpPr>
            <p:nvPr/>
          </p:nvSpPr>
          <p:spPr bwMode="auto">
            <a:xfrm>
              <a:off x="4043" y="2531"/>
              <a:ext cx="19" cy="16"/>
            </a:xfrm>
            <a:custGeom>
              <a:avLst/>
              <a:gdLst>
                <a:gd name="T0" fmla="*/ 1 w 27"/>
                <a:gd name="T1" fmla="*/ 1 h 22"/>
                <a:gd name="T2" fmla="*/ 1 w 27"/>
                <a:gd name="T3" fmla="*/ 1 h 22"/>
                <a:gd name="T4" fmla="*/ 0 w 27"/>
                <a:gd name="T5" fmla="*/ 1 h 22"/>
                <a:gd name="T6" fmla="*/ 1 w 27"/>
                <a:gd name="T7" fmla="*/ 1 h 22"/>
                <a:gd name="T8" fmla="*/ 1 w 27"/>
                <a:gd name="T9" fmla="*/ 1 h 22"/>
                <a:gd name="T10" fmla="*/ 1 w 27"/>
                <a:gd name="T11" fmla="*/ 1 h 22"/>
                <a:gd name="T12" fmla="*/ 1 w 27"/>
                <a:gd name="T13" fmla="*/ 1 h 22"/>
                <a:gd name="T14" fmla="*/ 1 w 27"/>
                <a:gd name="T15" fmla="*/ 1 h 22"/>
                <a:gd name="T16" fmla="*/ 1 w 27"/>
                <a:gd name="T17" fmla="*/ 1 h 22"/>
                <a:gd name="T18" fmla="*/ 1 w 27"/>
                <a:gd name="T19" fmla="*/ 1 h 22"/>
                <a:gd name="T20" fmla="*/ 1 w 27"/>
                <a:gd name="T21" fmla="*/ 1 h 22"/>
                <a:gd name="T22" fmla="*/ 1 w 27"/>
                <a:gd name="T23" fmla="*/ 1 h 22"/>
                <a:gd name="T24" fmla="*/ 1 w 27"/>
                <a:gd name="T25" fmla="*/ 1 h 22"/>
                <a:gd name="T26" fmla="*/ 1 w 27"/>
                <a:gd name="T27" fmla="*/ 0 h 22"/>
                <a:gd name="T28" fmla="*/ 1 w 27"/>
                <a:gd name="T29" fmla="*/ 0 h 22"/>
                <a:gd name="T30" fmla="*/ 1 w 27"/>
                <a:gd name="T31" fmla="*/ 1 h 22"/>
                <a:gd name="T32" fmla="*/ 1 w 27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"/>
                <a:gd name="T52" fmla="*/ 0 h 22"/>
                <a:gd name="T53" fmla="*/ 27 w 27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" h="22">
                  <a:moveTo>
                    <a:pt x="9" y="10"/>
                  </a:moveTo>
                  <a:lnTo>
                    <a:pt x="2" y="11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8" y="13"/>
                  </a:lnTo>
                  <a:lnTo>
                    <a:pt x="9" y="17"/>
                  </a:lnTo>
                  <a:lnTo>
                    <a:pt x="13" y="22"/>
                  </a:lnTo>
                  <a:lnTo>
                    <a:pt x="17" y="20"/>
                  </a:lnTo>
                  <a:lnTo>
                    <a:pt x="18" y="17"/>
                  </a:lnTo>
                  <a:lnTo>
                    <a:pt x="27" y="11"/>
                  </a:lnTo>
                  <a:lnTo>
                    <a:pt x="26" y="6"/>
                  </a:lnTo>
                  <a:lnTo>
                    <a:pt x="24" y="4"/>
                  </a:lnTo>
                  <a:lnTo>
                    <a:pt x="20" y="2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11" y="6"/>
                  </a:lnTo>
                  <a:lnTo>
                    <a:pt x="9" y="10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20" name="Freeform 192"/>
            <p:cNvSpPr>
              <a:spLocks noChangeAspect="1"/>
            </p:cNvSpPr>
            <p:nvPr/>
          </p:nvSpPr>
          <p:spPr bwMode="auto">
            <a:xfrm>
              <a:off x="3807" y="2654"/>
              <a:ext cx="38" cy="46"/>
            </a:xfrm>
            <a:custGeom>
              <a:avLst/>
              <a:gdLst>
                <a:gd name="T0" fmla="*/ 1 w 56"/>
                <a:gd name="T1" fmla="*/ 1 h 67"/>
                <a:gd name="T2" fmla="*/ 1 w 56"/>
                <a:gd name="T3" fmla="*/ 1 h 67"/>
                <a:gd name="T4" fmla="*/ 1 w 56"/>
                <a:gd name="T5" fmla="*/ 1 h 67"/>
                <a:gd name="T6" fmla="*/ 1 w 56"/>
                <a:gd name="T7" fmla="*/ 1 h 67"/>
                <a:gd name="T8" fmla="*/ 1 w 56"/>
                <a:gd name="T9" fmla="*/ 1 h 67"/>
                <a:gd name="T10" fmla="*/ 1 w 56"/>
                <a:gd name="T11" fmla="*/ 1 h 67"/>
                <a:gd name="T12" fmla="*/ 1 w 56"/>
                <a:gd name="T13" fmla="*/ 1 h 67"/>
                <a:gd name="T14" fmla="*/ 1 w 56"/>
                <a:gd name="T15" fmla="*/ 1 h 67"/>
                <a:gd name="T16" fmla="*/ 1 w 56"/>
                <a:gd name="T17" fmla="*/ 1 h 67"/>
                <a:gd name="T18" fmla="*/ 1 w 56"/>
                <a:gd name="T19" fmla="*/ 1 h 67"/>
                <a:gd name="T20" fmla="*/ 1 w 56"/>
                <a:gd name="T21" fmla="*/ 1 h 67"/>
                <a:gd name="T22" fmla="*/ 1 w 56"/>
                <a:gd name="T23" fmla="*/ 1 h 67"/>
                <a:gd name="T24" fmla="*/ 1 w 56"/>
                <a:gd name="T25" fmla="*/ 1 h 67"/>
                <a:gd name="T26" fmla="*/ 1 w 56"/>
                <a:gd name="T27" fmla="*/ 1 h 67"/>
                <a:gd name="T28" fmla="*/ 1 w 56"/>
                <a:gd name="T29" fmla="*/ 1 h 67"/>
                <a:gd name="T30" fmla="*/ 1 w 56"/>
                <a:gd name="T31" fmla="*/ 1 h 67"/>
                <a:gd name="T32" fmla="*/ 1 w 56"/>
                <a:gd name="T33" fmla="*/ 1 h 67"/>
                <a:gd name="T34" fmla="*/ 1 w 56"/>
                <a:gd name="T35" fmla="*/ 1 h 67"/>
                <a:gd name="T36" fmla="*/ 1 w 56"/>
                <a:gd name="T37" fmla="*/ 1 h 67"/>
                <a:gd name="T38" fmla="*/ 1 w 56"/>
                <a:gd name="T39" fmla="*/ 1 h 67"/>
                <a:gd name="T40" fmla="*/ 1 w 56"/>
                <a:gd name="T41" fmla="*/ 1 h 67"/>
                <a:gd name="T42" fmla="*/ 1 w 56"/>
                <a:gd name="T43" fmla="*/ 1 h 67"/>
                <a:gd name="T44" fmla="*/ 1 w 56"/>
                <a:gd name="T45" fmla="*/ 1 h 67"/>
                <a:gd name="T46" fmla="*/ 1 w 56"/>
                <a:gd name="T47" fmla="*/ 1 h 67"/>
                <a:gd name="T48" fmla="*/ 1 w 56"/>
                <a:gd name="T49" fmla="*/ 1 h 67"/>
                <a:gd name="T50" fmla="*/ 1 w 56"/>
                <a:gd name="T51" fmla="*/ 1 h 67"/>
                <a:gd name="T52" fmla="*/ 1 w 56"/>
                <a:gd name="T53" fmla="*/ 1 h 67"/>
                <a:gd name="T54" fmla="*/ 1 w 56"/>
                <a:gd name="T55" fmla="*/ 1 h 67"/>
                <a:gd name="T56" fmla="*/ 1 w 56"/>
                <a:gd name="T57" fmla="*/ 1 h 67"/>
                <a:gd name="T58" fmla="*/ 1 w 56"/>
                <a:gd name="T59" fmla="*/ 1 h 67"/>
                <a:gd name="T60" fmla="*/ 1 w 56"/>
                <a:gd name="T61" fmla="*/ 1 h 67"/>
                <a:gd name="T62" fmla="*/ 1 w 56"/>
                <a:gd name="T63" fmla="*/ 1 h 67"/>
                <a:gd name="T64" fmla="*/ 1 w 56"/>
                <a:gd name="T65" fmla="*/ 1 h 67"/>
                <a:gd name="T66" fmla="*/ 1 w 56"/>
                <a:gd name="T67" fmla="*/ 1 h 67"/>
                <a:gd name="T68" fmla="*/ 1 w 56"/>
                <a:gd name="T69" fmla="*/ 1 h 67"/>
                <a:gd name="T70" fmla="*/ 1 w 56"/>
                <a:gd name="T71" fmla="*/ 1 h 67"/>
                <a:gd name="T72" fmla="*/ 1 w 56"/>
                <a:gd name="T73" fmla="*/ 1 h 67"/>
                <a:gd name="T74" fmla="*/ 1 w 56"/>
                <a:gd name="T75" fmla="*/ 1 h 67"/>
                <a:gd name="T76" fmla="*/ 0 w 56"/>
                <a:gd name="T77" fmla="*/ 1 h 67"/>
                <a:gd name="T78" fmla="*/ 1 w 56"/>
                <a:gd name="T79" fmla="*/ 1 h 67"/>
                <a:gd name="T80" fmla="*/ 1 w 56"/>
                <a:gd name="T81" fmla="*/ 1 h 67"/>
                <a:gd name="T82" fmla="*/ 1 w 56"/>
                <a:gd name="T83" fmla="*/ 1 h 67"/>
                <a:gd name="T84" fmla="*/ 1 w 56"/>
                <a:gd name="T85" fmla="*/ 1 h 6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6"/>
                <a:gd name="T130" fmla="*/ 0 h 67"/>
                <a:gd name="T131" fmla="*/ 56 w 56"/>
                <a:gd name="T132" fmla="*/ 67 h 6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6" h="67">
                  <a:moveTo>
                    <a:pt x="15" y="7"/>
                  </a:moveTo>
                  <a:lnTo>
                    <a:pt x="20" y="9"/>
                  </a:lnTo>
                  <a:lnTo>
                    <a:pt x="27" y="9"/>
                  </a:lnTo>
                  <a:lnTo>
                    <a:pt x="27" y="13"/>
                  </a:lnTo>
                  <a:lnTo>
                    <a:pt x="25" y="13"/>
                  </a:lnTo>
                  <a:lnTo>
                    <a:pt x="25" y="18"/>
                  </a:lnTo>
                  <a:lnTo>
                    <a:pt x="24" y="18"/>
                  </a:lnTo>
                  <a:lnTo>
                    <a:pt x="24" y="20"/>
                  </a:lnTo>
                  <a:lnTo>
                    <a:pt x="25" y="18"/>
                  </a:lnTo>
                  <a:lnTo>
                    <a:pt x="25" y="23"/>
                  </a:lnTo>
                  <a:lnTo>
                    <a:pt x="25" y="27"/>
                  </a:lnTo>
                  <a:lnTo>
                    <a:pt x="29" y="23"/>
                  </a:lnTo>
                  <a:lnTo>
                    <a:pt x="31" y="18"/>
                  </a:lnTo>
                  <a:lnTo>
                    <a:pt x="31" y="14"/>
                  </a:lnTo>
                  <a:lnTo>
                    <a:pt x="31" y="13"/>
                  </a:lnTo>
                  <a:lnTo>
                    <a:pt x="33" y="13"/>
                  </a:lnTo>
                  <a:lnTo>
                    <a:pt x="33" y="22"/>
                  </a:lnTo>
                  <a:lnTo>
                    <a:pt x="33" y="25"/>
                  </a:lnTo>
                  <a:lnTo>
                    <a:pt x="36" y="13"/>
                  </a:lnTo>
                  <a:lnTo>
                    <a:pt x="34" y="11"/>
                  </a:lnTo>
                  <a:lnTo>
                    <a:pt x="33" y="11"/>
                  </a:lnTo>
                  <a:lnTo>
                    <a:pt x="33" y="7"/>
                  </a:lnTo>
                  <a:lnTo>
                    <a:pt x="36" y="4"/>
                  </a:lnTo>
                  <a:lnTo>
                    <a:pt x="42" y="2"/>
                  </a:lnTo>
                  <a:lnTo>
                    <a:pt x="45" y="0"/>
                  </a:lnTo>
                  <a:lnTo>
                    <a:pt x="49" y="5"/>
                  </a:lnTo>
                  <a:lnTo>
                    <a:pt x="52" y="13"/>
                  </a:lnTo>
                  <a:lnTo>
                    <a:pt x="52" y="16"/>
                  </a:lnTo>
                  <a:lnTo>
                    <a:pt x="52" y="18"/>
                  </a:lnTo>
                  <a:lnTo>
                    <a:pt x="54" y="18"/>
                  </a:lnTo>
                  <a:lnTo>
                    <a:pt x="54" y="22"/>
                  </a:lnTo>
                  <a:lnTo>
                    <a:pt x="56" y="29"/>
                  </a:lnTo>
                  <a:lnTo>
                    <a:pt x="51" y="27"/>
                  </a:lnTo>
                  <a:lnTo>
                    <a:pt x="49" y="31"/>
                  </a:lnTo>
                  <a:lnTo>
                    <a:pt x="47" y="31"/>
                  </a:lnTo>
                  <a:lnTo>
                    <a:pt x="43" y="32"/>
                  </a:lnTo>
                  <a:lnTo>
                    <a:pt x="42" y="36"/>
                  </a:lnTo>
                  <a:lnTo>
                    <a:pt x="42" y="41"/>
                  </a:lnTo>
                  <a:lnTo>
                    <a:pt x="45" y="41"/>
                  </a:lnTo>
                  <a:lnTo>
                    <a:pt x="47" y="45"/>
                  </a:lnTo>
                  <a:lnTo>
                    <a:pt x="47" y="50"/>
                  </a:lnTo>
                  <a:lnTo>
                    <a:pt x="38" y="52"/>
                  </a:lnTo>
                  <a:lnTo>
                    <a:pt x="36" y="54"/>
                  </a:lnTo>
                  <a:lnTo>
                    <a:pt x="36" y="58"/>
                  </a:lnTo>
                  <a:lnTo>
                    <a:pt x="38" y="58"/>
                  </a:lnTo>
                  <a:lnTo>
                    <a:pt x="38" y="59"/>
                  </a:lnTo>
                  <a:lnTo>
                    <a:pt x="36" y="61"/>
                  </a:lnTo>
                  <a:lnTo>
                    <a:pt x="36" y="65"/>
                  </a:lnTo>
                  <a:lnTo>
                    <a:pt x="33" y="67"/>
                  </a:lnTo>
                  <a:lnTo>
                    <a:pt x="31" y="63"/>
                  </a:lnTo>
                  <a:lnTo>
                    <a:pt x="24" y="61"/>
                  </a:lnTo>
                  <a:lnTo>
                    <a:pt x="22" y="59"/>
                  </a:lnTo>
                  <a:lnTo>
                    <a:pt x="24" y="61"/>
                  </a:lnTo>
                  <a:lnTo>
                    <a:pt x="24" y="56"/>
                  </a:lnTo>
                  <a:lnTo>
                    <a:pt x="25" y="54"/>
                  </a:lnTo>
                  <a:lnTo>
                    <a:pt x="16" y="52"/>
                  </a:lnTo>
                  <a:lnTo>
                    <a:pt x="9" y="52"/>
                  </a:lnTo>
                  <a:lnTo>
                    <a:pt x="9" y="47"/>
                  </a:lnTo>
                  <a:lnTo>
                    <a:pt x="6" y="45"/>
                  </a:lnTo>
                  <a:lnTo>
                    <a:pt x="4" y="43"/>
                  </a:lnTo>
                  <a:lnTo>
                    <a:pt x="6" y="43"/>
                  </a:lnTo>
                  <a:lnTo>
                    <a:pt x="6" y="40"/>
                  </a:lnTo>
                  <a:lnTo>
                    <a:pt x="7" y="31"/>
                  </a:lnTo>
                  <a:lnTo>
                    <a:pt x="6" y="27"/>
                  </a:lnTo>
                  <a:lnTo>
                    <a:pt x="2" y="27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2" y="22"/>
                  </a:lnTo>
                  <a:lnTo>
                    <a:pt x="9" y="22"/>
                  </a:lnTo>
                  <a:lnTo>
                    <a:pt x="13" y="20"/>
                  </a:lnTo>
                  <a:lnTo>
                    <a:pt x="15" y="16"/>
                  </a:lnTo>
                  <a:lnTo>
                    <a:pt x="18" y="16"/>
                  </a:lnTo>
                  <a:lnTo>
                    <a:pt x="18" y="14"/>
                  </a:lnTo>
                  <a:lnTo>
                    <a:pt x="20" y="13"/>
                  </a:lnTo>
                  <a:lnTo>
                    <a:pt x="15" y="7"/>
                  </a:lnTo>
                  <a:close/>
                </a:path>
              </a:pathLst>
            </a:custGeom>
            <a:solidFill>
              <a:srgbClr val="E4481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21" name="Freeform 193"/>
            <p:cNvSpPr>
              <a:spLocks noChangeAspect="1"/>
            </p:cNvSpPr>
            <p:nvPr/>
          </p:nvSpPr>
          <p:spPr bwMode="auto">
            <a:xfrm>
              <a:off x="3807" y="2654"/>
              <a:ext cx="38" cy="46"/>
            </a:xfrm>
            <a:custGeom>
              <a:avLst/>
              <a:gdLst>
                <a:gd name="T0" fmla="*/ 1 w 56"/>
                <a:gd name="T1" fmla="*/ 1 h 67"/>
                <a:gd name="T2" fmla="*/ 1 w 56"/>
                <a:gd name="T3" fmla="*/ 1 h 67"/>
                <a:gd name="T4" fmla="*/ 1 w 56"/>
                <a:gd name="T5" fmla="*/ 1 h 67"/>
                <a:gd name="T6" fmla="*/ 1 w 56"/>
                <a:gd name="T7" fmla="*/ 1 h 67"/>
                <a:gd name="T8" fmla="*/ 1 w 56"/>
                <a:gd name="T9" fmla="*/ 1 h 67"/>
                <a:gd name="T10" fmla="*/ 1 w 56"/>
                <a:gd name="T11" fmla="*/ 1 h 67"/>
                <a:gd name="T12" fmla="*/ 1 w 56"/>
                <a:gd name="T13" fmla="*/ 1 h 67"/>
                <a:gd name="T14" fmla="*/ 1 w 56"/>
                <a:gd name="T15" fmla="*/ 1 h 67"/>
                <a:gd name="T16" fmla="*/ 1 w 56"/>
                <a:gd name="T17" fmla="*/ 1 h 67"/>
                <a:gd name="T18" fmla="*/ 1 w 56"/>
                <a:gd name="T19" fmla="*/ 1 h 67"/>
                <a:gd name="T20" fmla="*/ 1 w 56"/>
                <a:gd name="T21" fmla="*/ 1 h 67"/>
                <a:gd name="T22" fmla="*/ 1 w 56"/>
                <a:gd name="T23" fmla="*/ 1 h 67"/>
                <a:gd name="T24" fmla="*/ 1 w 56"/>
                <a:gd name="T25" fmla="*/ 1 h 67"/>
                <a:gd name="T26" fmla="*/ 1 w 56"/>
                <a:gd name="T27" fmla="*/ 1 h 67"/>
                <a:gd name="T28" fmla="*/ 1 w 56"/>
                <a:gd name="T29" fmla="*/ 1 h 67"/>
                <a:gd name="T30" fmla="*/ 1 w 56"/>
                <a:gd name="T31" fmla="*/ 1 h 67"/>
                <a:gd name="T32" fmla="*/ 1 w 56"/>
                <a:gd name="T33" fmla="*/ 1 h 67"/>
                <a:gd name="T34" fmla="*/ 1 w 56"/>
                <a:gd name="T35" fmla="*/ 1 h 67"/>
                <a:gd name="T36" fmla="*/ 1 w 56"/>
                <a:gd name="T37" fmla="*/ 1 h 67"/>
                <a:gd name="T38" fmla="*/ 1 w 56"/>
                <a:gd name="T39" fmla="*/ 1 h 67"/>
                <a:gd name="T40" fmla="*/ 1 w 56"/>
                <a:gd name="T41" fmla="*/ 1 h 67"/>
                <a:gd name="T42" fmla="*/ 1 w 56"/>
                <a:gd name="T43" fmla="*/ 1 h 67"/>
                <a:gd name="T44" fmla="*/ 1 w 56"/>
                <a:gd name="T45" fmla="*/ 1 h 67"/>
                <a:gd name="T46" fmla="*/ 1 w 56"/>
                <a:gd name="T47" fmla="*/ 1 h 67"/>
                <a:gd name="T48" fmla="*/ 1 w 56"/>
                <a:gd name="T49" fmla="*/ 1 h 67"/>
                <a:gd name="T50" fmla="*/ 1 w 56"/>
                <a:gd name="T51" fmla="*/ 1 h 67"/>
                <a:gd name="T52" fmla="*/ 1 w 56"/>
                <a:gd name="T53" fmla="*/ 1 h 67"/>
                <a:gd name="T54" fmla="*/ 1 w 56"/>
                <a:gd name="T55" fmla="*/ 1 h 67"/>
                <a:gd name="T56" fmla="*/ 1 w 56"/>
                <a:gd name="T57" fmla="*/ 1 h 67"/>
                <a:gd name="T58" fmla="*/ 1 w 56"/>
                <a:gd name="T59" fmla="*/ 1 h 67"/>
                <a:gd name="T60" fmla="*/ 1 w 56"/>
                <a:gd name="T61" fmla="*/ 1 h 67"/>
                <a:gd name="T62" fmla="*/ 1 w 56"/>
                <a:gd name="T63" fmla="*/ 1 h 67"/>
                <a:gd name="T64" fmla="*/ 1 w 56"/>
                <a:gd name="T65" fmla="*/ 1 h 67"/>
                <a:gd name="T66" fmla="*/ 1 w 56"/>
                <a:gd name="T67" fmla="*/ 1 h 67"/>
                <a:gd name="T68" fmla="*/ 1 w 56"/>
                <a:gd name="T69" fmla="*/ 1 h 67"/>
                <a:gd name="T70" fmla="*/ 1 w 56"/>
                <a:gd name="T71" fmla="*/ 1 h 67"/>
                <a:gd name="T72" fmla="*/ 1 w 56"/>
                <a:gd name="T73" fmla="*/ 1 h 67"/>
                <a:gd name="T74" fmla="*/ 1 w 56"/>
                <a:gd name="T75" fmla="*/ 1 h 67"/>
                <a:gd name="T76" fmla="*/ 0 w 56"/>
                <a:gd name="T77" fmla="*/ 1 h 67"/>
                <a:gd name="T78" fmla="*/ 1 w 56"/>
                <a:gd name="T79" fmla="*/ 1 h 67"/>
                <a:gd name="T80" fmla="*/ 1 w 56"/>
                <a:gd name="T81" fmla="*/ 1 h 67"/>
                <a:gd name="T82" fmla="*/ 1 w 56"/>
                <a:gd name="T83" fmla="*/ 1 h 67"/>
                <a:gd name="T84" fmla="*/ 1 w 56"/>
                <a:gd name="T85" fmla="*/ 1 h 6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6"/>
                <a:gd name="T130" fmla="*/ 0 h 67"/>
                <a:gd name="T131" fmla="*/ 56 w 56"/>
                <a:gd name="T132" fmla="*/ 67 h 6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6" h="67">
                  <a:moveTo>
                    <a:pt x="15" y="7"/>
                  </a:moveTo>
                  <a:lnTo>
                    <a:pt x="20" y="9"/>
                  </a:lnTo>
                  <a:lnTo>
                    <a:pt x="27" y="9"/>
                  </a:lnTo>
                  <a:lnTo>
                    <a:pt x="27" y="13"/>
                  </a:lnTo>
                  <a:lnTo>
                    <a:pt x="25" y="13"/>
                  </a:lnTo>
                  <a:lnTo>
                    <a:pt x="25" y="18"/>
                  </a:lnTo>
                  <a:lnTo>
                    <a:pt x="24" y="18"/>
                  </a:lnTo>
                  <a:lnTo>
                    <a:pt x="24" y="20"/>
                  </a:lnTo>
                  <a:lnTo>
                    <a:pt x="25" y="18"/>
                  </a:lnTo>
                  <a:lnTo>
                    <a:pt x="25" y="23"/>
                  </a:lnTo>
                  <a:lnTo>
                    <a:pt x="25" y="27"/>
                  </a:lnTo>
                  <a:lnTo>
                    <a:pt x="29" y="23"/>
                  </a:lnTo>
                  <a:lnTo>
                    <a:pt x="31" y="18"/>
                  </a:lnTo>
                  <a:lnTo>
                    <a:pt x="31" y="14"/>
                  </a:lnTo>
                  <a:lnTo>
                    <a:pt x="31" y="13"/>
                  </a:lnTo>
                  <a:lnTo>
                    <a:pt x="33" y="13"/>
                  </a:lnTo>
                  <a:lnTo>
                    <a:pt x="33" y="22"/>
                  </a:lnTo>
                  <a:lnTo>
                    <a:pt x="33" y="25"/>
                  </a:lnTo>
                  <a:lnTo>
                    <a:pt x="36" y="13"/>
                  </a:lnTo>
                  <a:lnTo>
                    <a:pt x="34" y="11"/>
                  </a:lnTo>
                  <a:lnTo>
                    <a:pt x="33" y="11"/>
                  </a:lnTo>
                  <a:lnTo>
                    <a:pt x="33" y="7"/>
                  </a:lnTo>
                  <a:lnTo>
                    <a:pt x="36" y="4"/>
                  </a:lnTo>
                  <a:lnTo>
                    <a:pt x="42" y="2"/>
                  </a:lnTo>
                  <a:lnTo>
                    <a:pt x="45" y="0"/>
                  </a:lnTo>
                  <a:lnTo>
                    <a:pt x="49" y="5"/>
                  </a:lnTo>
                  <a:lnTo>
                    <a:pt x="52" y="13"/>
                  </a:lnTo>
                  <a:lnTo>
                    <a:pt x="52" y="16"/>
                  </a:lnTo>
                  <a:lnTo>
                    <a:pt x="52" y="18"/>
                  </a:lnTo>
                  <a:lnTo>
                    <a:pt x="54" y="18"/>
                  </a:lnTo>
                  <a:lnTo>
                    <a:pt x="54" y="22"/>
                  </a:lnTo>
                  <a:lnTo>
                    <a:pt x="56" y="29"/>
                  </a:lnTo>
                  <a:lnTo>
                    <a:pt x="51" y="27"/>
                  </a:lnTo>
                  <a:lnTo>
                    <a:pt x="49" y="31"/>
                  </a:lnTo>
                  <a:lnTo>
                    <a:pt x="47" y="31"/>
                  </a:lnTo>
                  <a:lnTo>
                    <a:pt x="43" y="32"/>
                  </a:lnTo>
                  <a:lnTo>
                    <a:pt x="42" y="36"/>
                  </a:lnTo>
                  <a:lnTo>
                    <a:pt x="42" y="41"/>
                  </a:lnTo>
                  <a:lnTo>
                    <a:pt x="45" y="41"/>
                  </a:lnTo>
                  <a:lnTo>
                    <a:pt x="47" y="45"/>
                  </a:lnTo>
                  <a:lnTo>
                    <a:pt x="47" y="50"/>
                  </a:lnTo>
                  <a:lnTo>
                    <a:pt x="38" y="52"/>
                  </a:lnTo>
                  <a:lnTo>
                    <a:pt x="36" y="54"/>
                  </a:lnTo>
                  <a:lnTo>
                    <a:pt x="36" y="58"/>
                  </a:lnTo>
                  <a:lnTo>
                    <a:pt x="38" y="58"/>
                  </a:lnTo>
                  <a:lnTo>
                    <a:pt x="38" y="59"/>
                  </a:lnTo>
                  <a:lnTo>
                    <a:pt x="36" y="61"/>
                  </a:lnTo>
                  <a:lnTo>
                    <a:pt x="36" y="65"/>
                  </a:lnTo>
                  <a:lnTo>
                    <a:pt x="33" y="67"/>
                  </a:lnTo>
                  <a:lnTo>
                    <a:pt x="31" y="63"/>
                  </a:lnTo>
                  <a:lnTo>
                    <a:pt x="24" y="61"/>
                  </a:lnTo>
                  <a:lnTo>
                    <a:pt x="22" y="59"/>
                  </a:lnTo>
                  <a:lnTo>
                    <a:pt x="24" y="61"/>
                  </a:lnTo>
                  <a:lnTo>
                    <a:pt x="24" y="56"/>
                  </a:lnTo>
                  <a:lnTo>
                    <a:pt x="25" y="54"/>
                  </a:lnTo>
                  <a:lnTo>
                    <a:pt x="16" y="52"/>
                  </a:lnTo>
                  <a:lnTo>
                    <a:pt x="9" y="52"/>
                  </a:lnTo>
                  <a:lnTo>
                    <a:pt x="9" y="47"/>
                  </a:lnTo>
                  <a:lnTo>
                    <a:pt x="6" y="45"/>
                  </a:lnTo>
                  <a:lnTo>
                    <a:pt x="4" y="43"/>
                  </a:lnTo>
                  <a:lnTo>
                    <a:pt x="6" y="43"/>
                  </a:lnTo>
                  <a:lnTo>
                    <a:pt x="6" y="40"/>
                  </a:lnTo>
                  <a:lnTo>
                    <a:pt x="7" y="31"/>
                  </a:lnTo>
                  <a:lnTo>
                    <a:pt x="6" y="27"/>
                  </a:lnTo>
                  <a:lnTo>
                    <a:pt x="2" y="27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2" y="22"/>
                  </a:lnTo>
                  <a:lnTo>
                    <a:pt x="9" y="22"/>
                  </a:lnTo>
                  <a:lnTo>
                    <a:pt x="13" y="20"/>
                  </a:lnTo>
                  <a:lnTo>
                    <a:pt x="15" y="16"/>
                  </a:lnTo>
                  <a:lnTo>
                    <a:pt x="18" y="16"/>
                  </a:lnTo>
                  <a:lnTo>
                    <a:pt x="18" y="14"/>
                  </a:lnTo>
                  <a:lnTo>
                    <a:pt x="20" y="13"/>
                  </a:lnTo>
                  <a:lnTo>
                    <a:pt x="15" y="7"/>
                  </a:lnTo>
                  <a:close/>
                </a:path>
              </a:pathLst>
            </a:custGeom>
            <a:solidFill>
              <a:schemeClr val="accent1"/>
            </a:solidFill>
            <a:ln w="111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  <p:sp>
          <p:nvSpPr>
            <p:cNvPr id="222" name="Freeform 194"/>
            <p:cNvSpPr>
              <a:spLocks noChangeAspect="1"/>
            </p:cNvSpPr>
            <p:nvPr>
              <p:custDataLst>
                <p:tags r:id="rId2"/>
              </p:custDataLst>
            </p:nvPr>
          </p:nvSpPr>
          <p:spPr bwMode="gray">
            <a:xfrm>
              <a:off x="3553" y="2002"/>
              <a:ext cx="30" cy="16"/>
            </a:xfrm>
            <a:custGeom>
              <a:avLst/>
              <a:gdLst>
                <a:gd name="T0" fmla="*/ 0 w 141"/>
                <a:gd name="T1" fmla="*/ 0 h 103"/>
                <a:gd name="T2" fmla="*/ 0 w 141"/>
                <a:gd name="T3" fmla="*/ 0 h 103"/>
                <a:gd name="T4" fmla="*/ 0 w 141"/>
                <a:gd name="T5" fmla="*/ 0 h 103"/>
                <a:gd name="T6" fmla="*/ 0 w 141"/>
                <a:gd name="T7" fmla="*/ 0 h 103"/>
                <a:gd name="T8" fmla="*/ 0 w 141"/>
                <a:gd name="T9" fmla="*/ 0 h 103"/>
                <a:gd name="T10" fmla="*/ 0 w 141"/>
                <a:gd name="T11" fmla="*/ 0 h 1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1"/>
                <a:gd name="T19" fmla="*/ 0 h 103"/>
                <a:gd name="T20" fmla="*/ 141 w 141"/>
                <a:gd name="T21" fmla="*/ 103 h 1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1" h="103">
                  <a:moveTo>
                    <a:pt x="0" y="96"/>
                  </a:moveTo>
                  <a:lnTo>
                    <a:pt x="57" y="103"/>
                  </a:lnTo>
                  <a:lnTo>
                    <a:pt x="141" y="19"/>
                  </a:lnTo>
                  <a:lnTo>
                    <a:pt x="104" y="0"/>
                  </a:lnTo>
                  <a:lnTo>
                    <a:pt x="7" y="56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lIns="36000" tIns="36000" rIns="36000" bIns="36000"/>
            <a:lstStyle/>
            <a:p>
              <a:pPr algn="ctr"/>
              <a:endParaRPr lang="fr-FR"/>
            </a:p>
          </p:txBody>
        </p:sp>
        <p:sp>
          <p:nvSpPr>
            <p:cNvPr id="223" name="Freeform 75"/>
            <p:cNvSpPr>
              <a:spLocks noChangeAspect="1"/>
            </p:cNvSpPr>
            <p:nvPr/>
          </p:nvSpPr>
          <p:spPr bwMode="auto">
            <a:xfrm>
              <a:off x="4279" y="3162"/>
              <a:ext cx="331" cy="301"/>
            </a:xfrm>
            <a:custGeom>
              <a:avLst/>
              <a:gdLst>
                <a:gd name="T0" fmla="*/ 2710 w 267"/>
                <a:gd name="T1" fmla="*/ 168 h 244"/>
                <a:gd name="T2" fmla="*/ 2328 w 267"/>
                <a:gd name="T3" fmla="*/ 39 h 244"/>
                <a:gd name="T4" fmla="*/ 2256 w 267"/>
                <a:gd name="T5" fmla="*/ 2 h 244"/>
                <a:gd name="T6" fmla="*/ 1636 w 267"/>
                <a:gd name="T7" fmla="*/ 274 h 244"/>
                <a:gd name="T8" fmla="*/ 1495 w 267"/>
                <a:gd name="T9" fmla="*/ 417 h 244"/>
                <a:gd name="T10" fmla="*/ 1367 w 267"/>
                <a:gd name="T11" fmla="*/ 592 h 244"/>
                <a:gd name="T12" fmla="*/ 1206 w 267"/>
                <a:gd name="T13" fmla="*/ 634 h 244"/>
                <a:gd name="T14" fmla="*/ 1075 w 267"/>
                <a:gd name="T15" fmla="*/ 634 h 244"/>
                <a:gd name="T16" fmla="*/ 884 w 267"/>
                <a:gd name="T17" fmla="*/ 688 h 244"/>
                <a:gd name="T18" fmla="*/ 761 w 267"/>
                <a:gd name="T19" fmla="*/ 674 h 244"/>
                <a:gd name="T20" fmla="*/ 761 w 267"/>
                <a:gd name="T21" fmla="*/ 773 h 244"/>
                <a:gd name="T22" fmla="*/ 832 w 267"/>
                <a:gd name="T23" fmla="*/ 817 h 244"/>
                <a:gd name="T24" fmla="*/ 925 w 267"/>
                <a:gd name="T25" fmla="*/ 796 h 244"/>
                <a:gd name="T26" fmla="*/ 867 w 267"/>
                <a:gd name="T27" fmla="*/ 849 h 244"/>
                <a:gd name="T28" fmla="*/ 713 w 267"/>
                <a:gd name="T29" fmla="*/ 905 h 244"/>
                <a:gd name="T30" fmla="*/ 771 w 267"/>
                <a:gd name="T31" fmla="*/ 954 h 244"/>
                <a:gd name="T32" fmla="*/ 512 w 267"/>
                <a:gd name="T33" fmla="*/ 1020 h 244"/>
                <a:gd name="T34" fmla="*/ 436 w 267"/>
                <a:gd name="T35" fmla="*/ 988 h 244"/>
                <a:gd name="T36" fmla="*/ 428 w 267"/>
                <a:gd name="T37" fmla="*/ 1057 h 244"/>
                <a:gd name="T38" fmla="*/ 260 w 267"/>
                <a:gd name="T39" fmla="*/ 1040 h 244"/>
                <a:gd name="T40" fmla="*/ 95 w 267"/>
                <a:gd name="T41" fmla="*/ 1128 h 244"/>
                <a:gd name="T42" fmla="*/ 1 w 267"/>
                <a:gd name="T43" fmla="*/ 1243 h 244"/>
                <a:gd name="T44" fmla="*/ 0 w 267"/>
                <a:gd name="T45" fmla="*/ 1408 h 244"/>
                <a:gd name="T46" fmla="*/ 185 w 267"/>
                <a:gd name="T47" fmla="*/ 1429 h 244"/>
                <a:gd name="T48" fmla="*/ 229 w 267"/>
                <a:gd name="T49" fmla="*/ 1552 h 244"/>
                <a:gd name="T50" fmla="*/ 257 w 267"/>
                <a:gd name="T51" fmla="*/ 1639 h 244"/>
                <a:gd name="T52" fmla="*/ 345 w 267"/>
                <a:gd name="T53" fmla="*/ 1733 h 244"/>
                <a:gd name="T54" fmla="*/ 257 w 267"/>
                <a:gd name="T55" fmla="*/ 1774 h 244"/>
                <a:gd name="T56" fmla="*/ 146 w 267"/>
                <a:gd name="T57" fmla="*/ 1691 h 244"/>
                <a:gd name="T58" fmla="*/ 167 w 267"/>
                <a:gd name="T59" fmla="*/ 1791 h 244"/>
                <a:gd name="T60" fmla="*/ 167 w 267"/>
                <a:gd name="T61" fmla="*/ 1855 h 244"/>
                <a:gd name="T62" fmla="*/ 229 w 267"/>
                <a:gd name="T63" fmla="*/ 1843 h 244"/>
                <a:gd name="T64" fmla="*/ 352 w 267"/>
                <a:gd name="T65" fmla="*/ 1865 h 244"/>
                <a:gd name="T66" fmla="*/ 428 w 267"/>
                <a:gd name="T67" fmla="*/ 1979 h 244"/>
                <a:gd name="T68" fmla="*/ 440 w 267"/>
                <a:gd name="T69" fmla="*/ 2022 h 244"/>
                <a:gd name="T70" fmla="*/ 490 w 267"/>
                <a:gd name="T71" fmla="*/ 2022 h 244"/>
                <a:gd name="T72" fmla="*/ 495 w 267"/>
                <a:gd name="T73" fmla="*/ 2096 h 244"/>
                <a:gd name="T74" fmla="*/ 564 w 267"/>
                <a:gd name="T75" fmla="*/ 2138 h 244"/>
                <a:gd name="T76" fmla="*/ 531 w 267"/>
                <a:gd name="T77" fmla="*/ 2230 h 244"/>
                <a:gd name="T78" fmla="*/ 761 w 267"/>
                <a:gd name="T79" fmla="*/ 2155 h 244"/>
                <a:gd name="T80" fmla="*/ 752 w 267"/>
                <a:gd name="T81" fmla="*/ 2209 h 244"/>
                <a:gd name="T82" fmla="*/ 652 w 267"/>
                <a:gd name="T83" fmla="*/ 2267 h 244"/>
                <a:gd name="T84" fmla="*/ 622 w 267"/>
                <a:gd name="T85" fmla="*/ 2325 h 244"/>
                <a:gd name="T86" fmla="*/ 752 w 267"/>
                <a:gd name="T87" fmla="*/ 2320 h 244"/>
                <a:gd name="T88" fmla="*/ 816 w 267"/>
                <a:gd name="T89" fmla="*/ 2248 h 244"/>
                <a:gd name="T90" fmla="*/ 924 w 267"/>
                <a:gd name="T91" fmla="*/ 2230 h 244"/>
                <a:gd name="T92" fmla="*/ 1018 w 267"/>
                <a:gd name="T93" fmla="*/ 2267 h 244"/>
                <a:gd name="T94" fmla="*/ 1072 w 267"/>
                <a:gd name="T95" fmla="*/ 2234 h 244"/>
                <a:gd name="T96" fmla="*/ 1515 w 267"/>
                <a:gd name="T97" fmla="*/ 2274 h 244"/>
                <a:gd name="T98" fmla="*/ 1505 w 267"/>
                <a:gd name="T99" fmla="*/ 2124 h 244"/>
                <a:gd name="T100" fmla="*/ 1940 w 267"/>
                <a:gd name="T101" fmla="*/ 2096 h 244"/>
                <a:gd name="T102" fmla="*/ 2076 w 267"/>
                <a:gd name="T103" fmla="*/ 2161 h 244"/>
                <a:gd name="T104" fmla="*/ 2256 w 267"/>
                <a:gd name="T105" fmla="*/ 2202 h 244"/>
                <a:gd name="T106" fmla="*/ 2394 w 267"/>
                <a:gd name="T107" fmla="*/ 2124 h 244"/>
                <a:gd name="T108" fmla="*/ 2653 w 267"/>
                <a:gd name="T109" fmla="*/ 1811 h 24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67"/>
                <a:gd name="T166" fmla="*/ 0 h 244"/>
                <a:gd name="T167" fmla="*/ 267 w 267"/>
                <a:gd name="T168" fmla="*/ 244 h 24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67" h="244">
                  <a:moveTo>
                    <a:pt x="267" y="13"/>
                  </a:moveTo>
                  <a:cubicBezTo>
                    <a:pt x="267" y="13"/>
                    <a:pt x="267" y="13"/>
                    <a:pt x="267" y="13"/>
                  </a:cubicBezTo>
                  <a:cubicBezTo>
                    <a:pt x="255" y="16"/>
                    <a:pt x="255" y="16"/>
                    <a:pt x="255" y="16"/>
                  </a:cubicBezTo>
                  <a:cubicBezTo>
                    <a:pt x="242" y="5"/>
                    <a:pt x="242" y="5"/>
                    <a:pt x="242" y="5"/>
                  </a:cubicBezTo>
                  <a:cubicBezTo>
                    <a:pt x="225" y="9"/>
                    <a:pt x="225" y="9"/>
                    <a:pt x="225" y="9"/>
                  </a:cubicBezTo>
                  <a:cubicBezTo>
                    <a:pt x="219" y="4"/>
                    <a:pt x="219" y="4"/>
                    <a:pt x="219" y="4"/>
                  </a:cubicBezTo>
                  <a:cubicBezTo>
                    <a:pt x="219" y="1"/>
                    <a:pt x="219" y="1"/>
                    <a:pt x="219" y="1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212" y="2"/>
                    <a:pt x="212" y="2"/>
                    <a:pt x="212" y="2"/>
                  </a:cubicBezTo>
                  <a:cubicBezTo>
                    <a:pt x="208" y="6"/>
                    <a:pt x="208" y="6"/>
                    <a:pt x="208" y="6"/>
                  </a:cubicBezTo>
                  <a:cubicBezTo>
                    <a:pt x="191" y="13"/>
                    <a:pt x="180" y="11"/>
                    <a:pt x="165" y="19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49" y="32"/>
                    <a:pt x="149" y="32"/>
                    <a:pt x="149" y="32"/>
                  </a:cubicBezTo>
                  <a:cubicBezTo>
                    <a:pt x="146" y="37"/>
                    <a:pt x="146" y="37"/>
                    <a:pt x="146" y="37"/>
                  </a:cubicBezTo>
                  <a:cubicBezTo>
                    <a:pt x="140" y="41"/>
                    <a:pt x="140" y="41"/>
                    <a:pt x="140" y="41"/>
                  </a:cubicBezTo>
                  <a:cubicBezTo>
                    <a:pt x="136" y="47"/>
                    <a:pt x="136" y="47"/>
                    <a:pt x="136" y="47"/>
                  </a:cubicBezTo>
                  <a:cubicBezTo>
                    <a:pt x="130" y="51"/>
                    <a:pt x="130" y="51"/>
                    <a:pt x="130" y="51"/>
                  </a:cubicBezTo>
                  <a:cubicBezTo>
                    <a:pt x="129" y="58"/>
                    <a:pt x="129" y="58"/>
                    <a:pt x="129" y="58"/>
                  </a:cubicBezTo>
                  <a:cubicBezTo>
                    <a:pt x="123" y="63"/>
                    <a:pt x="123" y="63"/>
                    <a:pt x="123" y="63"/>
                  </a:cubicBezTo>
                  <a:cubicBezTo>
                    <a:pt x="118" y="63"/>
                    <a:pt x="118" y="63"/>
                    <a:pt x="118" y="63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11" y="65"/>
                    <a:pt x="111" y="65"/>
                    <a:pt x="111" y="65"/>
                  </a:cubicBezTo>
                  <a:cubicBezTo>
                    <a:pt x="107" y="64"/>
                    <a:pt x="107" y="64"/>
                    <a:pt x="107" y="64"/>
                  </a:cubicBezTo>
                  <a:cubicBezTo>
                    <a:pt x="102" y="63"/>
                    <a:pt x="102" y="63"/>
                    <a:pt x="102" y="63"/>
                  </a:cubicBezTo>
                  <a:cubicBezTo>
                    <a:pt x="96" y="65"/>
                    <a:pt x="96" y="65"/>
                    <a:pt x="96" y="65"/>
                  </a:cubicBezTo>
                  <a:cubicBezTo>
                    <a:pt x="90" y="66"/>
                    <a:pt x="90" y="66"/>
                    <a:pt x="90" y="66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77" y="67"/>
                    <a:pt x="77" y="67"/>
                    <a:pt x="77" y="67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0" y="72"/>
                    <a:pt x="70" y="72"/>
                    <a:pt x="70" y="72"/>
                  </a:cubicBezTo>
                  <a:cubicBezTo>
                    <a:pt x="69" y="76"/>
                    <a:pt x="69" y="76"/>
                    <a:pt x="69" y="76"/>
                  </a:cubicBezTo>
                  <a:cubicBezTo>
                    <a:pt x="72" y="77"/>
                    <a:pt x="72" y="77"/>
                    <a:pt x="72" y="77"/>
                  </a:cubicBezTo>
                  <a:cubicBezTo>
                    <a:pt x="74" y="79"/>
                    <a:pt x="74" y="79"/>
                    <a:pt x="74" y="79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8" y="81"/>
                    <a:pt x="78" y="81"/>
                    <a:pt x="78" y="81"/>
                  </a:cubicBezTo>
                  <a:cubicBezTo>
                    <a:pt x="80" y="81"/>
                    <a:pt x="80" y="81"/>
                    <a:pt x="80" y="81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7" y="79"/>
                    <a:pt x="87" y="79"/>
                    <a:pt x="87" y="79"/>
                  </a:cubicBezTo>
                  <a:cubicBezTo>
                    <a:pt x="91" y="79"/>
                    <a:pt x="91" y="79"/>
                    <a:pt x="91" y="79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82" y="84"/>
                    <a:pt x="82" y="84"/>
                    <a:pt x="82" y="84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7" y="90"/>
                    <a:pt x="67" y="90"/>
                    <a:pt x="67" y="90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5"/>
                    <a:pt x="73" y="95"/>
                    <a:pt x="73" y="95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54" y="99"/>
                    <a:pt x="54" y="99"/>
                    <a:pt x="54" y="99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41" y="98"/>
                    <a:pt x="41" y="98"/>
                    <a:pt x="41" y="98"/>
                  </a:cubicBezTo>
                  <a:cubicBezTo>
                    <a:pt x="37" y="98"/>
                    <a:pt x="37" y="98"/>
                    <a:pt x="37" y="98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40" y="105"/>
                    <a:pt x="40" y="105"/>
                    <a:pt x="40" y="105"/>
                  </a:cubicBezTo>
                  <a:cubicBezTo>
                    <a:pt x="34" y="106"/>
                    <a:pt x="34" y="106"/>
                    <a:pt x="34" y="106"/>
                  </a:cubicBezTo>
                  <a:cubicBezTo>
                    <a:pt x="28" y="105"/>
                    <a:pt x="28" y="105"/>
                    <a:pt x="28" y="105"/>
                  </a:cubicBezTo>
                  <a:cubicBezTo>
                    <a:pt x="25" y="103"/>
                    <a:pt x="25" y="103"/>
                    <a:pt x="25" y="103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2" y="107"/>
                    <a:pt x="12" y="107"/>
                    <a:pt x="12" y="107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6" y="116"/>
                    <a:pt x="6" y="116"/>
                    <a:pt x="6" y="116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1" y="123"/>
                    <a:pt x="1" y="123"/>
                    <a:pt x="1" y="123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8" y="140"/>
                    <a:pt x="13" y="139"/>
                    <a:pt x="20" y="135"/>
                  </a:cubicBezTo>
                  <a:cubicBezTo>
                    <a:pt x="21" y="138"/>
                    <a:pt x="21" y="138"/>
                    <a:pt x="21" y="138"/>
                  </a:cubicBezTo>
                  <a:cubicBezTo>
                    <a:pt x="18" y="142"/>
                    <a:pt x="18" y="142"/>
                    <a:pt x="18" y="142"/>
                  </a:cubicBezTo>
                  <a:cubicBezTo>
                    <a:pt x="18" y="148"/>
                    <a:pt x="18" y="148"/>
                    <a:pt x="18" y="148"/>
                  </a:cubicBezTo>
                  <a:cubicBezTo>
                    <a:pt x="22" y="151"/>
                    <a:pt x="22" y="151"/>
                    <a:pt x="22" y="151"/>
                  </a:cubicBezTo>
                  <a:cubicBezTo>
                    <a:pt x="22" y="154"/>
                    <a:pt x="22" y="154"/>
                    <a:pt x="22" y="154"/>
                  </a:cubicBezTo>
                  <a:cubicBezTo>
                    <a:pt x="25" y="157"/>
                    <a:pt x="25" y="157"/>
                    <a:pt x="25" y="157"/>
                  </a:cubicBezTo>
                  <a:cubicBezTo>
                    <a:pt x="27" y="159"/>
                    <a:pt x="27" y="159"/>
                    <a:pt x="27" y="159"/>
                  </a:cubicBezTo>
                  <a:cubicBezTo>
                    <a:pt x="24" y="163"/>
                    <a:pt x="24" y="163"/>
                    <a:pt x="24" y="163"/>
                  </a:cubicBezTo>
                  <a:cubicBezTo>
                    <a:pt x="23" y="167"/>
                    <a:pt x="23" y="167"/>
                    <a:pt x="23" y="167"/>
                  </a:cubicBezTo>
                  <a:cubicBezTo>
                    <a:pt x="26" y="171"/>
                    <a:pt x="26" y="171"/>
                    <a:pt x="26" y="171"/>
                  </a:cubicBezTo>
                  <a:cubicBezTo>
                    <a:pt x="32" y="172"/>
                    <a:pt x="32" y="172"/>
                    <a:pt x="32" y="172"/>
                  </a:cubicBezTo>
                  <a:cubicBezTo>
                    <a:pt x="34" y="173"/>
                    <a:pt x="34" y="173"/>
                    <a:pt x="34" y="173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4" y="176"/>
                    <a:pt x="24" y="176"/>
                    <a:pt x="24" y="176"/>
                  </a:cubicBezTo>
                  <a:cubicBezTo>
                    <a:pt x="20" y="175"/>
                    <a:pt x="20" y="175"/>
                    <a:pt x="20" y="175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3" y="171"/>
                    <a:pt x="13" y="171"/>
                    <a:pt x="13" y="171"/>
                  </a:cubicBezTo>
                  <a:cubicBezTo>
                    <a:pt x="15" y="174"/>
                    <a:pt x="15" y="174"/>
                    <a:pt x="15" y="174"/>
                  </a:cubicBezTo>
                  <a:cubicBezTo>
                    <a:pt x="15" y="178"/>
                    <a:pt x="15" y="178"/>
                    <a:pt x="15" y="178"/>
                  </a:cubicBezTo>
                  <a:cubicBezTo>
                    <a:pt x="11" y="180"/>
                    <a:pt x="11" y="180"/>
                    <a:pt x="11" y="180"/>
                  </a:cubicBezTo>
                  <a:cubicBezTo>
                    <a:pt x="12" y="182"/>
                    <a:pt x="12" y="182"/>
                    <a:pt x="12" y="182"/>
                  </a:cubicBezTo>
                  <a:cubicBezTo>
                    <a:pt x="15" y="184"/>
                    <a:pt x="15" y="184"/>
                    <a:pt x="15" y="184"/>
                  </a:cubicBezTo>
                  <a:cubicBezTo>
                    <a:pt x="18" y="185"/>
                    <a:pt x="18" y="185"/>
                    <a:pt x="18" y="185"/>
                  </a:cubicBezTo>
                  <a:cubicBezTo>
                    <a:pt x="20" y="184"/>
                    <a:pt x="20" y="184"/>
                    <a:pt x="20" y="184"/>
                  </a:cubicBezTo>
                  <a:cubicBezTo>
                    <a:pt x="22" y="183"/>
                    <a:pt x="22" y="183"/>
                    <a:pt x="22" y="183"/>
                  </a:cubicBezTo>
                  <a:cubicBezTo>
                    <a:pt x="26" y="185"/>
                    <a:pt x="26" y="185"/>
                    <a:pt x="26" y="185"/>
                  </a:cubicBezTo>
                  <a:cubicBezTo>
                    <a:pt x="29" y="186"/>
                    <a:pt x="29" y="186"/>
                    <a:pt x="29" y="186"/>
                  </a:cubicBezTo>
                  <a:cubicBezTo>
                    <a:pt x="33" y="186"/>
                    <a:pt x="33" y="186"/>
                    <a:pt x="33" y="186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40" y="191"/>
                    <a:pt x="40" y="191"/>
                    <a:pt x="40" y="191"/>
                  </a:cubicBezTo>
                  <a:cubicBezTo>
                    <a:pt x="40" y="196"/>
                    <a:pt x="40" y="196"/>
                    <a:pt x="40" y="196"/>
                  </a:cubicBezTo>
                  <a:cubicBezTo>
                    <a:pt x="37" y="199"/>
                    <a:pt x="37" y="199"/>
                    <a:pt x="37" y="199"/>
                  </a:cubicBezTo>
                  <a:cubicBezTo>
                    <a:pt x="40" y="202"/>
                    <a:pt x="40" y="202"/>
                    <a:pt x="40" y="202"/>
                  </a:cubicBezTo>
                  <a:cubicBezTo>
                    <a:pt x="42" y="201"/>
                    <a:pt x="42" y="201"/>
                    <a:pt x="42" y="201"/>
                  </a:cubicBezTo>
                  <a:cubicBezTo>
                    <a:pt x="43" y="199"/>
                    <a:pt x="43" y="199"/>
                    <a:pt x="43" y="199"/>
                  </a:cubicBezTo>
                  <a:cubicBezTo>
                    <a:pt x="47" y="199"/>
                    <a:pt x="47" y="199"/>
                    <a:pt x="47" y="199"/>
                  </a:cubicBezTo>
                  <a:cubicBezTo>
                    <a:pt x="46" y="201"/>
                    <a:pt x="46" y="201"/>
                    <a:pt x="46" y="201"/>
                  </a:cubicBezTo>
                  <a:cubicBezTo>
                    <a:pt x="44" y="204"/>
                    <a:pt x="44" y="204"/>
                    <a:pt x="44" y="204"/>
                  </a:cubicBezTo>
                  <a:cubicBezTo>
                    <a:pt x="44" y="208"/>
                    <a:pt x="44" y="208"/>
                    <a:pt x="44" y="208"/>
                  </a:cubicBezTo>
                  <a:cubicBezTo>
                    <a:pt x="47" y="208"/>
                    <a:pt x="47" y="208"/>
                    <a:pt x="47" y="208"/>
                  </a:cubicBezTo>
                  <a:cubicBezTo>
                    <a:pt x="49" y="208"/>
                    <a:pt x="49" y="208"/>
                    <a:pt x="49" y="208"/>
                  </a:cubicBezTo>
                  <a:cubicBezTo>
                    <a:pt x="51" y="211"/>
                    <a:pt x="51" y="211"/>
                    <a:pt x="51" y="211"/>
                  </a:cubicBezTo>
                  <a:cubicBezTo>
                    <a:pt x="53" y="212"/>
                    <a:pt x="53" y="212"/>
                    <a:pt x="53" y="212"/>
                  </a:cubicBezTo>
                  <a:cubicBezTo>
                    <a:pt x="50" y="216"/>
                    <a:pt x="50" y="216"/>
                    <a:pt x="50" y="216"/>
                  </a:cubicBezTo>
                  <a:cubicBezTo>
                    <a:pt x="48" y="218"/>
                    <a:pt x="48" y="218"/>
                    <a:pt x="48" y="218"/>
                  </a:cubicBezTo>
                  <a:cubicBezTo>
                    <a:pt x="50" y="221"/>
                    <a:pt x="50" y="221"/>
                    <a:pt x="50" y="221"/>
                  </a:cubicBezTo>
                  <a:cubicBezTo>
                    <a:pt x="62" y="219"/>
                    <a:pt x="62" y="219"/>
                    <a:pt x="62" y="219"/>
                  </a:cubicBezTo>
                  <a:cubicBezTo>
                    <a:pt x="66" y="216"/>
                    <a:pt x="66" y="216"/>
                    <a:pt x="66" y="216"/>
                  </a:cubicBezTo>
                  <a:cubicBezTo>
                    <a:pt x="72" y="214"/>
                    <a:pt x="72" y="214"/>
                    <a:pt x="72" y="214"/>
                  </a:cubicBezTo>
                  <a:cubicBezTo>
                    <a:pt x="76" y="214"/>
                    <a:pt x="76" y="214"/>
                    <a:pt x="76" y="214"/>
                  </a:cubicBezTo>
                  <a:cubicBezTo>
                    <a:pt x="75" y="217"/>
                    <a:pt x="75" y="217"/>
                    <a:pt x="75" y="217"/>
                  </a:cubicBezTo>
                  <a:cubicBezTo>
                    <a:pt x="71" y="220"/>
                    <a:pt x="71" y="220"/>
                    <a:pt x="71" y="220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67" y="223"/>
                    <a:pt x="67" y="223"/>
                    <a:pt x="67" y="223"/>
                  </a:cubicBezTo>
                  <a:cubicBezTo>
                    <a:pt x="61" y="225"/>
                    <a:pt x="61" y="225"/>
                    <a:pt x="61" y="225"/>
                  </a:cubicBezTo>
                  <a:cubicBezTo>
                    <a:pt x="56" y="228"/>
                    <a:pt x="56" y="228"/>
                    <a:pt x="56" y="228"/>
                  </a:cubicBezTo>
                  <a:cubicBezTo>
                    <a:pt x="54" y="233"/>
                    <a:pt x="54" y="233"/>
                    <a:pt x="54" y="233"/>
                  </a:cubicBezTo>
                  <a:cubicBezTo>
                    <a:pt x="59" y="231"/>
                    <a:pt x="59" y="231"/>
                    <a:pt x="59" y="231"/>
                  </a:cubicBezTo>
                  <a:cubicBezTo>
                    <a:pt x="70" y="225"/>
                    <a:pt x="70" y="225"/>
                    <a:pt x="70" y="225"/>
                  </a:cubicBezTo>
                  <a:cubicBezTo>
                    <a:pt x="72" y="226"/>
                    <a:pt x="72" y="226"/>
                    <a:pt x="72" y="226"/>
                  </a:cubicBezTo>
                  <a:cubicBezTo>
                    <a:pt x="71" y="230"/>
                    <a:pt x="71" y="230"/>
                    <a:pt x="71" y="230"/>
                  </a:cubicBezTo>
                  <a:cubicBezTo>
                    <a:pt x="72" y="230"/>
                    <a:pt x="72" y="230"/>
                    <a:pt x="72" y="230"/>
                  </a:cubicBezTo>
                  <a:cubicBezTo>
                    <a:pt x="76" y="226"/>
                    <a:pt x="76" y="226"/>
                    <a:pt x="76" y="226"/>
                  </a:cubicBezTo>
                  <a:cubicBezTo>
                    <a:pt x="77" y="223"/>
                    <a:pt x="77" y="223"/>
                    <a:pt x="77" y="223"/>
                  </a:cubicBezTo>
                  <a:cubicBezTo>
                    <a:pt x="80" y="222"/>
                    <a:pt x="80" y="222"/>
                    <a:pt x="80" y="222"/>
                  </a:cubicBezTo>
                  <a:cubicBezTo>
                    <a:pt x="85" y="220"/>
                    <a:pt x="85" y="220"/>
                    <a:pt x="85" y="220"/>
                  </a:cubicBezTo>
                  <a:cubicBezTo>
                    <a:pt x="86" y="221"/>
                    <a:pt x="86" y="221"/>
                    <a:pt x="86" y="221"/>
                  </a:cubicBezTo>
                  <a:cubicBezTo>
                    <a:pt x="90" y="223"/>
                    <a:pt x="90" y="223"/>
                    <a:pt x="90" y="223"/>
                  </a:cubicBezTo>
                  <a:cubicBezTo>
                    <a:pt x="94" y="225"/>
                    <a:pt x="94" y="225"/>
                    <a:pt x="94" y="225"/>
                  </a:cubicBezTo>
                  <a:cubicBezTo>
                    <a:pt x="96" y="225"/>
                    <a:pt x="96" y="225"/>
                    <a:pt x="96" y="225"/>
                  </a:cubicBezTo>
                  <a:cubicBezTo>
                    <a:pt x="96" y="223"/>
                    <a:pt x="96" y="223"/>
                    <a:pt x="96" y="223"/>
                  </a:cubicBezTo>
                  <a:cubicBezTo>
                    <a:pt x="97" y="221"/>
                    <a:pt x="97" y="221"/>
                    <a:pt x="97" y="221"/>
                  </a:cubicBezTo>
                  <a:cubicBezTo>
                    <a:pt x="101" y="222"/>
                    <a:pt x="101" y="222"/>
                    <a:pt x="101" y="222"/>
                  </a:cubicBezTo>
                  <a:cubicBezTo>
                    <a:pt x="101" y="224"/>
                    <a:pt x="101" y="224"/>
                    <a:pt x="101" y="224"/>
                  </a:cubicBezTo>
                  <a:cubicBezTo>
                    <a:pt x="104" y="231"/>
                    <a:pt x="104" y="231"/>
                    <a:pt x="104" y="231"/>
                  </a:cubicBezTo>
                  <a:cubicBezTo>
                    <a:pt x="122" y="244"/>
                    <a:pt x="128" y="232"/>
                    <a:pt x="143" y="226"/>
                  </a:cubicBezTo>
                  <a:cubicBezTo>
                    <a:pt x="142" y="220"/>
                    <a:pt x="142" y="220"/>
                    <a:pt x="142" y="220"/>
                  </a:cubicBezTo>
                  <a:cubicBezTo>
                    <a:pt x="144" y="218"/>
                    <a:pt x="144" y="218"/>
                    <a:pt x="144" y="218"/>
                  </a:cubicBezTo>
                  <a:cubicBezTo>
                    <a:pt x="142" y="211"/>
                    <a:pt x="142" y="211"/>
                    <a:pt x="142" y="211"/>
                  </a:cubicBezTo>
                  <a:cubicBezTo>
                    <a:pt x="143" y="207"/>
                    <a:pt x="143" y="207"/>
                    <a:pt x="143" y="207"/>
                  </a:cubicBezTo>
                  <a:cubicBezTo>
                    <a:pt x="152" y="205"/>
                    <a:pt x="155" y="199"/>
                    <a:pt x="168" y="205"/>
                  </a:cubicBezTo>
                  <a:cubicBezTo>
                    <a:pt x="183" y="208"/>
                    <a:pt x="183" y="208"/>
                    <a:pt x="183" y="208"/>
                  </a:cubicBezTo>
                  <a:cubicBezTo>
                    <a:pt x="188" y="210"/>
                    <a:pt x="188" y="210"/>
                    <a:pt x="188" y="210"/>
                  </a:cubicBezTo>
                  <a:cubicBezTo>
                    <a:pt x="192" y="212"/>
                    <a:pt x="192" y="212"/>
                    <a:pt x="192" y="212"/>
                  </a:cubicBezTo>
                  <a:cubicBezTo>
                    <a:pt x="195" y="215"/>
                    <a:pt x="195" y="215"/>
                    <a:pt x="195" y="215"/>
                  </a:cubicBezTo>
                  <a:cubicBezTo>
                    <a:pt x="201" y="219"/>
                    <a:pt x="201" y="219"/>
                    <a:pt x="201" y="219"/>
                  </a:cubicBezTo>
                  <a:cubicBezTo>
                    <a:pt x="207" y="219"/>
                    <a:pt x="207" y="219"/>
                    <a:pt x="207" y="219"/>
                  </a:cubicBezTo>
                  <a:cubicBezTo>
                    <a:pt x="212" y="219"/>
                    <a:pt x="212" y="219"/>
                    <a:pt x="212" y="219"/>
                  </a:cubicBezTo>
                  <a:cubicBezTo>
                    <a:pt x="216" y="216"/>
                    <a:pt x="216" y="216"/>
                    <a:pt x="216" y="216"/>
                  </a:cubicBezTo>
                  <a:cubicBezTo>
                    <a:pt x="220" y="214"/>
                    <a:pt x="220" y="214"/>
                    <a:pt x="220" y="214"/>
                  </a:cubicBezTo>
                  <a:cubicBezTo>
                    <a:pt x="225" y="211"/>
                    <a:pt x="225" y="211"/>
                    <a:pt x="225" y="211"/>
                  </a:cubicBezTo>
                  <a:cubicBezTo>
                    <a:pt x="231" y="210"/>
                    <a:pt x="231" y="210"/>
                    <a:pt x="231" y="210"/>
                  </a:cubicBezTo>
                  <a:cubicBezTo>
                    <a:pt x="242" y="195"/>
                    <a:pt x="242" y="195"/>
                    <a:pt x="242" y="195"/>
                  </a:cubicBezTo>
                  <a:cubicBezTo>
                    <a:pt x="250" y="180"/>
                    <a:pt x="250" y="180"/>
                    <a:pt x="250" y="180"/>
                  </a:cubicBezTo>
                  <a:cubicBezTo>
                    <a:pt x="267" y="182"/>
                    <a:pt x="267" y="182"/>
                    <a:pt x="267" y="182"/>
                  </a:cubicBezTo>
                  <a:lnTo>
                    <a:pt x="267" y="13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/>
            </a:p>
          </p:txBody>
        </p:sp>
      </p:grpSp>
      <p:sp>
        <p:nvSpPr>
          <p:cNvPr id="224" name="Text Box 15"/>
          <p:cNvSpPr txBox="1">
            <a:spLocks noChangeArrowheads="1"/>
          </p:cNvSpPr>
          <p:nvPr/>
        </p:nvSpPr>
        <p:spPr bwMode="auto">
          <a:xfrm>
            <a:off x="236152" y="3423673"/>
            <a:ext cx="1584325" cy="276225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200" dirty="0" err="1" smtClean="0">
                <a:solidFill>
                  <a:schemeClr val="tx2"/>
                </a:solidFill>
                <a:cs typeface="Arial" pitchFamily="34" charset="0"/>
              </a:rPr>
              <a:t>Local</a:t>
            </a:r>
            <a:r>
              <a:rPr lang="de-DE" sz="1200" dirty="0" smtClean="0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de-DE" sz="1200" dirty="0" err="1" smtClean="0">
                <a:solidFill>
                  <a:schemeClr val="tx2"/>
                </a:solidFill>
                <a:cs typeface="Arial" pitchFamily="34" charset="0"/>
              </a:rPr>
              <a:t>presence</a:t>
            </a:r>
            <a:r>
              <a:rPr lang="de-DE" sz="1200" dirty="0" smtClean="0">
                <a:solidFill>
                  <a:schemeClr val="tx2"/>
                </a:solidFill>
                <a:cs typeface="Arial" pitchFamily="34" charset="0"/>
              </a:rPr>
              <a:t> - gas</a:t>
            </a:r>
            <a:endParaRPr lang="en-US" sz="12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25" name="Rectangle 224"/>
          <p:cNvSpPr/>
          <p:nvPr/>
        </p:nvSpPr>
        <p:spPr bwMode="auto">
          <a:xfrm>
            <a:off x="307818" y="6274408"/>
            <a:ext cx="289711" cy="1909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226" name="ZoneTexte 225"/>
          <p:cNvSpPr txBox="1"/>
          <p:nvPr/>
        </p:nvSpPr>
        <p:spPr>
          <a:xfrm>
            <a:off x="606588" y="6249462"/>
            <a:ext cx="8607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0" dirty="0" err="1" smtClean="0"/>
              <a:t>Gas</a:t>
            </a:r>
            <a:r>
              <a:rPr lang="fr-FR" sz="900" b="0" dirty="0" smtClean="0"/>
              <a:t> </a:t>
            </a:r>
            <a:r>
              <a:rPr lang="fr-FR" sz="900" b="0" dirty="0" err="1" smtClean="0"/>
              <a:t>presence</a:t>
            </a:r>
            <a:endParaRPr lang="fr-FR" sz="900" b="0" dirty="0"/>
          </a:p>
        </p:txBody>
      </p:sp>
      <p:pic>
        <p:nvPicPr>
          <p:cNvPr id="3144" name="Picture 7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gray">
          <a:xfrm>
            <a:off x="3095399" y="3762812"/>
            <a:ext cx="427449" cy="359305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med" len="med"/>
            <a:tailEnd type="none" w="med" len="lg"/>
          </a:ln>
        </p:spPr>
      </p:pic>
      <p:sp>
        <p:nvSpPr>
          <p:cNvPr id="227" name="Rectangle 226"/>
          <p:cNvSpPr/>
          <p:nvPr/>
        </p:nvSpPr>
        <p:spPr bwMode="auto">
          <a:xfrm>
            <a:off x="2980571" y="3567066"/>
            <a:ext cx="1382866" cy="713998"/>
          </a:xfrm>
          <a:prstGeom prst="rect">
            <a:avLst/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228" name="Text Box 15"/>
          <p:cNvSpPr txBox="1">
            <a:spLocks noChangeArrowheads="1"/>
          </p:cNvSpPr>
          <p:nvPr/>
        </p:nvSpPr>
        <p:spPr bwMode="auto">
          <a:xfrm>
            <a:off x="3095399" y="3440278"/>
            <a:ext cx="1044000" cy="288000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200" dirty="0" smtClean="0">
                <a:solidFill>
                  <a:schemeClr val="tx2"/>
                </a:solidFill>
                <a:cs typeface="Arial" pitchFamily="34" charset="0"/>
              </a:rPr>
              <a:t>Management</a:t>
            </a:r>
            <a:endParaRPr lang="en-US" sz="12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29" name="ZoneTexte 228"/>
          <p:cNvSpPr txBox="1"/>
          <p:nvPr/>
        </p:nvSpPr>
        <p:spPr>
          <a:xfrm>
            <a:off x="3485375" y="3764867"/>
            <a:ext cx="90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B. </a:t>
            </a:r>
            <a:r>
              <a:rPr lang="fr-FR" sz="900" dirty="0" err="1" smtClean="0"/>
              <a:t>Reutersberg</a:t>
            </a:r>
            <a:endParaRPr lang="fr-FR" sz="900" dirty="0" smtClean="0"/>
          </a:p>
          <a:p>
            <a:r>
              <a:rPr lang="fr-FR" sz="900" b="0" i="1" dirty="0" smtClean="0"/>
              <a:t>CEO, </a:t>
            </a:r>
            <a:r>
              <a:rPr lang="fr-FR" sz="900" b="0" i="1" dirty="0" err="1" smtClean="0"/>
              <a:t>Ruhrgas</a:t>
            </a:r>
            <a:endParaRPr lang="fr-FR" sz="900" b="0" i="1" dirty="0"/>
          </a:p>
        </p:txBody>
      </p:sp>
      <p:sp>
        <p:nvSpPr>
          <p:cNvPr id="230" name="Rectangle 229"/>
          <p:cNvSpPr/>
          <p:nvPr/>
        </p:nvSpPr>
        <p:spPr bwMode="auto">
          <a:xfrm>
            <a:off x="7899015" y="3923322"/>
            <a:ext cx="1914525" cy="2650714"/>
          </a:xfrm>
          <a:prstGeom prst="rect">
            <a:avLst/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graphicFrame>
        <p:nvGraphicFramePr>
          <p:cNvPr id="231" name="Graphique 133"/>
          <p:cNvGraphicFramePr>
            <a:graphicFrameLocks/>
          </p:cNvGraphicFramePr>
          <p:nvPr/>
        </p:nvGraphicFramePr>
        <p:xfrm>
          <a:off x="7756674" y="3699898"/>
          <a:ext cx="2049314" cy="3119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32" name="Text Box 16"/>
          <p:cNvSpPr txBox="1">
            <a:spLocks noChangeArrowheads="1"/>
          </p:cNvSpPr>
          <p:nvPr/>
        </p:nvSpPr>
        <p:spPr bwMode="auto">
          <a:xfrm>
            <a:off x="7974880" y="3821462"/>
            <a:ext cx="1772370" cy="384721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000" dirty="0" smtClean="0">
                <a:solidFill>
                  <a:schemeClr val="tx2"/>
                </a:solidFill>
                <a:cs typeface="Arial" pitchFamily="34" charset="0"/>
              </a:rPr>
              <a:t>E.ON gas </a:t>
            </a:r>
            <a:r>
              <a:rPr lang="de-DE" sz="1000" dirty="0" err="1" smtClean="0">
                <a:solidFill>
                  <a:schemeClr val="tx2"/>
                </a:solidFill>
                <a:cs typeface="Arial" pitchFamily="34" charset="0"/>
              </a:rPr>
              <a:t>client</a:t>
            </a:r>
            <a:r>
              <a:rPr lang="de-DE" sz="1000" dirty="0" smtClean="0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de-DE" sz="1000" dirty="0" err="1" smtClean="0">
                <a:solidFill>
                  <a:schemeClr val="tx2"/>
                </a:solidFill>
                <a:cs typeface="Arial" pitchFamily="34" charset="0"/>
              </a:rPr>
              <a:t>segmentation</a:t>
            </a:r>
            <a:endParaRPr lang="de-DE" sz="1000" dirty="0" smtClean="0">
              <a:solidFill>
                <a:schemeClr val="tx2"/>
              </a:solidFill>
              <a:cs typeface="Arial" pitchFamily="34" charset="0"/>
            </a:endParaRPr>
          </a:p>
          <a:p>
            <a:pPr>
              <a:defRPr/>
            </a:pPr>
            <a:r>
              <a:rPr lang="de-DE" sz="900" b="0" i="1" dirty="0" smtClean="0">
                <a:solidFill>
                  <a:schemeClr val="tx2"/>
                </a:solidFill>
                <a:cs typeface="Arial" pitchFamily="34" charset="0"/>
              </a:rPr>
              <a:t>2008, Breakdown </a:t>
            </a:r>
            <a:r>
              <a:rPr lang="de-DE" sz="900" b="0" i="1" dirty="0" err="1" smtClean="0">
                <a:solidFill>
                  <a:schemeClr val="tx2"/>
                </a:solidFill>
                <a:cs typeface="Arial" pitchFamily="34" charset="0"/>
              </a:rPr>
              <a:t>by</a:t>
            </a:r>
            <a:r>
              <a:rPr lang="de-DE" sz="900" b="0" i="1" dirty="0" smtClean="0">
                <a:solidFill>
                  <a:schemeClr val="tx2"/>
                </a:solidFill>
                <a:cs typeface="Arial" pitchFamily="34" charset="0"/>
              </a:rPr>
              <a:t> type</a:t>
            </a:r>
            <a:endParaRPr lang="en-US" sz="900" b="0" i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33" name="ZoneTexte 232"/>
          <p:cNvSpPr txBox="1"/>
          <p:nvPr/>
        </p:nvSpPr>
        <p:spPr>
          <a:xfrm>
            <a:off x="226992" y="1863640"/>
            <a:ext cx="4027809" cy="1485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0" dirty="0" smtClean="0"/>
              <a:t>E.ON </a:t>
            </a:r>
            <a:r>
              <a:rPr lang="fr-FR" sz="1050" b="0" dirty="0" err="1" smtClean="0"/>
              <a:t>operates</a:t>
            </a:r>
            <a:r>
              <a:rPr lang="fr-FR" sz="1050" b="0" dirty="0" smtClean="0"/>
              <a:t> </a:t>
            </a:r>
            <a:r>
              <a:rPr lang="fr-FR" sz="1050" b="0" dirty="0" err="1" smtClean="0"/>
              <a:t>along</a:t>
            </a:r>
            <a:r>
              <a:rPr lang="fr-FR" sz="1050" b="0" dirty="0" smtClean="0"/>
              <a:t> the </a:t>
            </a:r>
            <a:r>
              <a:rPr lang="fr-FR" sz="1050" b="0" dirty="0" err="1" smtClean="0"/>
              <a:t>entire</a:t>
            </a:r>
            <a:r>
              <a:rPr lang="fr-FR" sz="1050" b="0" dirty="0" smtClean="0"/>
              <a:t> value </a:t>
            </a:r>
            <a:r>
              <a:rPr lang="fr-FR" sz="1050" b="0" dirty="0" err="1" smtClean="0"/>
              <a:t>chain</a:t>
            </a:r>
            <a:r>
              <a:rPr lang="fr-FR" sz="1050" b="0" dirty="0" smtClean="0"/>
              <a:t> in </a:t>
            </a:r>
            <a:r>
              <a:rPr lang="fr-FR" sz="1050" b="0" dirty="0" err="1" smtClean="0"/>
              <a:t>gas</a:t>
            </a:r>
            <a:r>
              <a:rPr lang="fr-FR" sz="1050" b="0" dirty="0" smtClean="0"/>
              <a:t> : </a:t>
            </a:r>
          </a:p>
          <a:p>
            <a:pPr>
              <a:buFont typeface="Wingdings" pitchFamily="2" charset="2"/>
              <a:buChar char="§"/>
            </a:pPr>
            <a:r>
              <a:rPr lang="fr-FR" sz="1050" b="0" dirty="0" smtClean="0"/>
              <a:t> </a:t>
            </a:r>
            <a:r>
              <a:rPr lang="fr-FR" sz="1000" b="0" dirty="0" smtClean="0"/>
              <a:t>E.ON E&amp;P :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exploration and production</a:t>
            </a:r>
          </a:p>
          <a:p>
            <a:pPr>
              <a:buFont typeface="Wingdings" pitchFamily="2" charset="2"/>
              <a:buChar char="§"/>
            </a:pPr>
            <a:r>
              <a:rPr lang="fr-FR" sz="1000" b="0" dirty="0"/>
              <a:t> </a:t>
            </a:r>
            <a:r>
              <a:rPr lang="fr-FR" sz="1000" b="0" dirty="0" smtClean="0"/>
              <a:t>E.ON </a:t>
            </a:r>
            <a:r>
              <a:rPr lang="fr-FR" sz="1000" b="0" dirty="0" err="1" smtClean="0"/>
              <a:t>Ruhrgas</a:t>
            </a:r>
            <a:r>
              <a:rPr lang="fr-FR" sz="1000" b="0" dirty="0" smtClean="0"/>
              <a:t> :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procurement</a:t>
            </a:r>
            <a:r>
              <a:rPr lang="fr-FR" sz="1000" b="0" dirty="0" smtClean="0"/>
              <a:t>, </a:t>
            </a:r>
            <a:r>
              <a:rPr lang="fr-FR" sz="1000" b="0" dirty="0" err="1" smtClean="0"/>
              <a:t>wholesaling</a:t>
            </a:r>
            <a:r>
              <a:rPr lang="fr-FR" sz="1000" b="0" dirty="0" smtClean="0"/>
              <a:t> and </a:t>
            </a:r>
            <a:r>
              <a:rPr lang="fr-FR" sz="1000" b="0" dirty="0" err="1" smtClean="0"/>
              <a:t>supply</a:t>
            </a:r>
            <a:r>
              <a:rPr lang="fr-FR" sz="1000" b="0" dirty="0" smtClean="0"/>
              <a:t> to large </a:t>
            </a:r>
            <a:r>
              <a:rPr lang="fr-FR" sz="1000" b="0" dirty="0" err="1" smtClean="0"/>
              <a:t>industrials</a:t>
            </a:r>
            <a:endParaRPr lang="fr-FR" sz="1000" b="0" dirty="0" smtClean="0"/>
          </a:p>
          <a:p>
            <a:pPr>
              <a:buFont typeface="Wingdings" pitchFamily="2" charset="2"/>
              <a:buChar char="§"/>
            </a:pPr>
            <a:r>
              <a:rPr lang="fr-FR" sz="1000" b="0" dirty="0"/>
              <a:t> </a:t>
            </a:r>
            <a:r>
              <a:rPr lang="fr-FR" sz="1000" b="0" dirty="0" err="1" smtClean="0"/>
              <a:t>Other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Market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Units</a:t>
            </a:r>
            <a:r>
              <a:rPr lang="fr-FR" sz="1000" b="0" dirty="0" smtClean="0"/>
              <a:t> :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supply</a:t>
            </a:r>
            <a:r>
              <a:rPr lang="fr-FR" sz="1000" b="0" dirty="0" smtClean="0"/>
              <a:t> to </a:t>
            </a:r>
            <a:r>
              <a:rPr lang="fr-FR" sz="1000" b="0" dirty="0" err="1" smtClean="0"/>
              <a:t>other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customer</a:t>
            </a:r>
            <a:r>
              <a:rPr lang="fr-FR" sz="1000" b="0" dirty="0" smtClean="0"/>
              <a:t> segments</a:t>
            </a:r>
          </a:p>
          <a:p>
            <a:pPr>
              <a:buFont typeface="Wingdings" pitchFamily="2" charset="2"/>
              <a:buChar char="§"/>
            </a:pPr>
            <a:r>
              <a:rPr lang="fr-FR" sz="1000" b="0" dirty="0"/>
              <a:t> </a:t>
            </a:r>
            <a:r>
              <a:rPr lang="fr-FR" sz="1000" b="0" dirty="0" smtClean="0"/>
              <a:t>E.ON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storage</a:t>
            </a:r>
            <a:r>
              <a:rPr lang="fr-FR" sz="1000" b="0" dirty="0" smtClean="0"/>
              <a:t> : underground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storage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facilities</a:t>
            </a:r>
            <a:r>
              <a:rPr lang="fr-FR" sz="1000" b="0" dirty="0" smtClean="0"/>
              <a:t> (9.4 </a:t>
            </a:r>
            <a:r>
              <a:rPr lang="fr-FR" sz="1000" b="0" dirty="0" err="1" smtClean="0"/>
              <a:t>bcm</a:t>
            </a:r>
            <a:r>
              <a:rPr lang="fr-FR" sz="1000" b="0" dirty="0" smtClean="0"/>
              <a:t>)</a:t>
            </a:r>
          </a:p>
          <a:p>
            <a:pPr>
              <a:buFont typeface="Wingdings" pitchFamily="2" charset="2"/>
              <a:buChar char="§"/>
            </a:pPr>
            <a:r>
              <a:rPr lang="fr-FR" sz="1000" b="0" dirty="0"/>
              <a:t> </a:t>
            </a:r>
            <a:r>
              <a:rPr lang="fr-FR" sz="1000" b="0" dirty="0" smtClean="0"/>
              <a:t>E.ON </a:t>
            </a:r>
            <a:r>
              <a:rPr lang="fr-FR" sz="1000" b="0" dirty="0" err="1" smtClean="0"/>
              <a:t>Gastransport</a:t>
            </a:r>
            <a:r>
              <a:rPr lang="fr-FR" sz="1000" b="0" dirty="0" smtClean="0"/>
              <a:t> : </a:t>
            </a:r>
            <a:r>
              <a:rPr lang="fr-FR" sz="1000" b="0" dirty="0" err="1" smtClean="0"/>
              <a:t>Interregional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pipeline </a:t>
            </a:r>
            <a:r>
              <a:rPr lang="fr-FR" sz="1000" b="0" dirty="0" err="1" smtClean="0"/>
              <a:t>systems</a:t>
            </a:r>
            <a:r>
              <a:rPr lang="fr-FR" sz="1000" b="0" dirty="0" smtClean="0"/>
              <a:t> (11,552 km) management</a:t>
            </a:r>
          </a:p>
          <a:p>
            <a:pPr>
              <a:buFont typeface="Wingdings" pitchFamily="2" charset="2"/>
              <a:buChar char="§"/>
            </a:pPr>
            <a:r>
              <a:rPr lang="fr-FR" sz="1000" b="0" dirty="0" err="1" smtClean="0"/>
              <a:t>Gas</a:t>
            </a:r>
            <a:r>
              <a:rPr lang="fr-FR" sz="1000" b="0" dirty="0" smtClean="0"/>
              <a:t> distribution : </a:t>
            </a:r>
            <a:r>
              <a:rPr lang="fr-FR" sz="1000" b="0" dirty="0" err="1" smtClean="0"/>
              <a:t>Operated</a:t>
            </a:r>
            <a:r>
              <a:rPr lang="fr-FR" sz="1000" b="0" dirty="0" smtClean="0"/>
              <a:t> by </a:t>
            </a:r>
            <a:r>
              <a:rPr lang="fr-FR" sz="1000" b="0" dirty="0" err="1" smtClean="0"/>
              <a:t>regional</a:t>
            </a:r>
            <a:r>
              <a:rPr lang="fr-FR" sz="1000" b="0" dirty="0" smtClean="0"/>
              <a:t> utilities</a:t>
            </a:r>
            <a:endParaRPr lang="fr-FR" sz="1000" b="0" dirty="0"/>
          </a:p>
        </p:txBody>
      </p:sp>
      <p:sp>
        <p:nvSpPr>
          <p:cNvPr id="235" name="ZoneTexte 234"/>
          <p:cNvSpPr txBox="1"/>
          <p:nvPr/>
        </p:nvSpPr>
        <p:spPr>
          <a:xfrm>
            <a:off x="4488263" y="4622805"/>
            <a:ext cx="33317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1000" b="0" dirty="0" smtClean="0"/>
              <a:t> E.ON </a:t>
            </a:r>
            <a:r>
              <a:rPr lang="fr-FR" sz="1000" b="0" dirty="0" err="1" smtClean="0"/>
              <a:t>Ruhrgas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will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supply</a:t>
            </a:r>
            <a:r>
              <a:rPr lang="fr-FR" sz="1000" b="0" dirty="0" smtClean="0"/>
              <a:t> 10 </a:t>
            </a:r>
            <a:r>
              <a:rPr lang="fr-FR" sz="1000" b="0" dirty="0" err="1" smtClean="0"/>
              <a:t>TWh</a:t>
            </a:r>
            <a:r>
              <a:rPr lang="fr-FR" sz="1000" b="0" dirty="0" smtClean="0"/>
              <a:t> of </a:t>
            </a:r>
            <a:r>
              <a:rPr lang="fr-FR" sz="1000" b="0" dirty="0" err="1" smtClean="0"/>
              <a:t>natural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annually</a:t>
            </a:r>
            <a:r>
              <a:rPr lang="fr-FR" sz="1000" b="0" dirty="0" smtClean="0"/>
              <a:t> to </a:t>
            </a:r>
            <a:r>
              <a:rPr lang="fr-FR" sz="1000" b="0" dirty="0" err="1" smtClean="0"/>
              <a:t>Swissgas</a:t>
            </a:r>
            <a:r>
              <a:rPr lang="fr-FR" sz="1000" b="0" dirty="0" smtClean="0"/>
              <a:t> for 2010-2015</a:t>
            </a:r>
          </a:p>
          <a:p>
            <a:pPr>
              <a:buFont typeface="Wingdings" pitchFamily="2" charset="2"/>
              <a:buChar char="§"/>
            </a:pPr>
            <a:r>
              <a:rPr lang="fr-FR" sz="1000" b="0" dirty="0" smtClean="0"/>
              <a:t>E.ON </a:t>
            </a:r>
            <a:r>
              <a:rPr lang="fr-FR" sz="1000" b="0" dirty="0" err="1" smtClean="0"/>
              <a:t>Ruhrgas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will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supply</a:t>
            </a:r>
            <a:r>
              <a:rPr lang="fr-FR" sz="1000" b="0" dirty="0" smtClean="0"/>
              <a:t> 3.7 </a:t>
            </a:r>
            <a:r>
              <a:rPr lang="fr-FR" sz="1000" b="0" dirty="0" err="1" smtClean="0"/>
              <a:t>TWh</a:t>
            </a:r>
            <a:r>
              <a:rPr lang="fr-FR" sz="1000" b="0" dirty="0" smtClean="0"/>
              <a:t> of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per </a:t>
            </a:r>
            <a:r>
              <a:rPr lang="fr-FR" sz="1000" b="0" dirty="0" err="1" smtClean="0"/>
              <a:t>year</a:t>
            </a:r>
            <a:r>
              <a:rPr lang="fr-FR" sz="1000" b="0" dirty="0" smtClean="0"/>
              <a:t> to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Intensive, an </a:t>
            </a:r>
            <a:r>
              <a:rPr lang="fr-FR" sz="1000" b="0" dirty="0" err="1" smtClean="0"/>
              <a:t>Italian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industrial</a:t>
            </a:r>
            <a:r>
              <a:rPr lang="fr-FR" sz="1000" b="0" dirty="0" smtClean="0"/>
              <a:t> association for 2008-2013</a:t>
            </a:r>
          </a:p>
          <a:p>
            <a:pPr>
              <a:buFont typeface="Wingdings" pitchFamily="2" charset="2"/>
              <a:buChar char="§"/>
            </a:pPr>
            <a:r>
              <a:rPr lang="fr-FR" sz="1000" b="0" dirty="0" smtClean="0"/>
              <a:t>E.ON </a:t>
            </a:r>
            <a:r>
              <a:rPr lang="fr-FR" sz="1000" b="0" dirty="0" err="1" smtClean="0"/>
              <a:t>will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acquire</a:t>
            </a:r>
            <a:r>
              <a:rPr lang="fr-FR" sz="1000" b="0" dirty="0" smtClean="0"/>
              <a:t> 25% of </a:t>
            </a:r>
            <a:r>
              <a:rPr lang="fr-FR" sz="1000" b="0" dirty="0" err="1" smtClean="0"/>
              <a:t>Yuzhno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Russkoye</a:t>
            </a:r>
            <a:r>
              <a:rPr lang="fr-FR" sz="1000" b="0" dirty="0" smtClean="0"/>
              <a:t>, a </a:t>
            </a:r>
            <a:r>
              <a:rPr lang="fr-FR" sz="1000" b="0" dirty="0" err="1" smtClean="0"/>
              <a:t>natural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field</a:t>
            </a:r>
            <a:r>
              <a:rPr lang="fr-FR" sz="1000" b="0" dirty="0" smtClean="0"/>
              <a:t> in </a:t>
            </a:r>
            <a:r>
              <a:rPr lang="fr-FR" sz="1000" b="0" dirty="0" err="1" smtClean="0"/>
              <a:t>Siberia</a:t>
            </a:r>
            <a:r>
              <a:rPr lang="fr-FR" sz="1000" b="0" dirty="0" smtClean="0"/>
              <a:t>. Gazprom </a:t>
            </a:r>
            <a:r>
              <a:rPr lang="fr-FR" sz="1000" b="0" dirty="0" err="1" smtClean="0"/>
              <a:t>will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acquire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E.ON’s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stake</a:t>
            </a:r>
            <a:r>
              <a:rPr lang="fr-FR" sz="1000" b="0" dirty="0" smtClean="0"/>
              <a:t> in ZAO </a:t>
            </a:r>
            <a:r>
              <a:rPr lang="fr-FR" sz="1000" b="0" dirty="0" err="1" smtClean="0"/>
              <a:t>Gerosgaz</a:t>
            </a:r>
            <a:endParaRPr lang="fr-FR" sz="1000" b="0" dirty="0" smtClean="0"/>
          </a:p>
          <a:p>
            <a:pPr>
              <a:buFont typeface="Wingdings" pitchFamily="2" charset="2"/>
              <a:buChar char="§"/>
            </a:pPr>
            <a:r>
              <a:rPr lang="fr-FR" sz="1000" b="0" dirty="0" smtClean="0"/>
              <a:t> E.ON and Gazprom </a:t>
            </a:r>
            <a:r>
              <a:rPr lang="fr-FR" sz="1000" b="0" dirty="0" err="1" smtClean="0"/>
              <a:t>sign</a:t>
            </a:r>
            <a:r>
              <a:rPr lang="fr-FR" sz="1000" b="0" dirty="0" smtClean="0"/>
              <a:t> a </a:t>
            </a:r>
            <a:r>
              <a:rPr lang="fr-FR" sz="1000" b="0" dirty="0" err="1" smtClean="0"/>
              <a:t>MoU</a:t>
            </a:r>
            <a:r>
              <a:rPr lang="fr-FR" sz="1000" b="0" dirty="0" smtClean="0"/>
              <a:t> to </a:t>
            </a:r>
            <a:r>
              <a:rPr lang="fr-FR" sz="1000" b="0" dirty="0" err="1" smtClean="0"/>
              <a:t>work</a:t>
            </a:r>
            <a:r>
              <a:rPr lang="fr-FR" sz="1000" b="0" dirty="0" smtClean="0"/>
              <a:t> as </a:t>
            </a:r>
            <a:r>
              <a:rPr lang="fr-FR" sz="1000" b="0" dirty="0" err="1" smtClean="0"/>
              <a:t>partners</a:t>
            </a:r>
            <a:r>
              <a:rPr lang="fr-FR" sz="1000" b="0" dirty="0" smtClean="0"/>
              <a:t> to </a:t>
            </a:r>
            <a:r>
              <a:rPr lang="fr-FR" sz="1000" b="0" dirty="0" err="1" smtClean="0"/>
              <a:t>build</a:t>
            </a:r>
            <a:r>
              <a:rPr lang="fr-FR" sz="1000" b="0" dirty="0" smtClean="0"/>
              <a:t> and </a:t>
            </a:r>
            <a:r>
              <a:rPr lang="fr-FR" sz="1000" b="0" dirty="0" err="1" smtClean="0"/>
              <a:t>operate</a:t>
            </a:r>
            <a:r>
              <a:rPr lang="fr-FR" sz="1000" b="0" dirty="0" smtClean="0"/>
              <a:t> a 1.2 GW CCGT plant </a:t>
            </a:r>
            <a:r>
              <a:rPr lang="fr-FR" sz="1000" b="0" dirty="0" err="1" smtClean="0"/>
              <a:t>near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Lubmin</a:t>
            </a:r>
            <a:endParaRPr lang="fr-FR" sz="1000" b="0" dirty="0" smtClean="0"/>
          </a:p>
          <a:p>
            <a:pPr>
              <a:buFont typeface="Wingdings" pitchFamily="2" charset="2"/>
              <a:buChar char="§"/>
            </a:pPr>
            <a:r>
              <a:rPr lang="fr-FR" sz="1000" b="0" dirty="0"/>
              <a:t> </a:t>
            </a:r>
            <a:r>
              <a:rPr lang="fr-FR" sz="1000" b="0" dirty="0" smtClean="0"/>
              <a:t>E. ON </a:t>
            </a:r>
            <a:r>
              <a:rPr lang="fr-FR" sz="1000" b="0" dirty="0" err="1" smtClean="0"/>
              <a:t>begins</a:t>
            </a:r>
            <a:r>
              <a:rPr lang="fr-FR" sz="1000" b="0" dirty="0" smtClean="0"/>
              <a:t> construction of an 800 MW CCGT plant </a:t>
            </a:r>
            <a:r>
              <a:rPr lang="fr-FR" sz="1000" b="0" dirty="0" err="1" smtClean="0"/>
              <a:t>at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Surgutskaya</a:t>
            </a:r>
            <a:r>
              <a:rPr lang="fr-FR" sz="1000" b="0" dirty="0" smtClean="0"/>
              <a:t> (</a:t>
            </a:r>
            <a:r>
              <a:rPr lang="fr-FR" sz="1000" b="0" dirty="0" err="1" smtClean="0"/>
              <a:t>Siberia</a:t>
            </a:r>
            <a:r>
              <a:rPr lang="fr-FR" sz="1000" b="0" dirty="0" smtClean="0"/>
              <a:t>)</a:t>
            </a:r>
          </a:p>
          <a:p>
            <a:pPr>
              <a:buFont typeface="Wingdings" pitchFamily="2" charset="2"/>
              <a:buChar char="§"/>
            </a:pPr>
            <a:r>
              <a:rPr lang="fr-FR" sz="1000" b="0" dirty="0"/>
              <a:t> </a:t>
            </a:r>
            <a:r>
              <a:rPr lang="fr-FR" sz="1000" b="0" dirty="0" smtClean="0"/>
              <a:t>E.ON CCGT plant of </a:t>
            </a:r>
            <a:r>
              <a:rPr lang="fr-FR" sz="1000" b="0" dirty="0" err="1" smtClean="0"/>
              <a:t>Livorno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Ferraris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becomes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operational</a:t>
            </a:r>
            <a:endParaRPr lang="fr-FR" sz="1000" b="0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2979070" y="4488971"/>
            <a:ext cx="1382866" cy="2115028"/>
          </a:xfrm>
          <a:prstGeom prst="rect">
            <a:avLst/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245" name="ZoneTexte 244"/>
          <p:cNvSpPr txBox="1"/>
          <p:nvPr/>
        </p:nvSpPr>
        <p:spPr>
          <a:xfrm>
            <a:off x="3017104" y="4686176"/>
            <a:ext cx="132822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dirty="0" smtClean="0"/>
              <a:t>« </a:t>
            </a:r>
            <a:r>
              <a:rPr lang="fr-FR" sz="1000" b="0" dirty="0" err="1" smtClean="0"/>
              <a:t>Europe’s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increasing</a:t>
            </a:r>
            <a:r>
              <a:rPr lang="fr-FR" sz="1000" b="0" dirty="0" smtClean="0"/>
              <a:t> import </a:t>
            </a:r>
            <a:r>
              <a:rPr lang="fr-FR" sz="1000" b="0" dirty="0" err="1" smtClean="0"/>
              <a:t>dependency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will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create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opportunities</a:t>
            </a:r>
            <a:r>
              <a:rPr lang="fr-FR" sz="1000" b="0" dirty="0" smtClean="0"/>
              <a:t> for </a:t>
            </a:r>
            <a:r>
              <a:rPr lang="fr-FR" sz="1000" b="0" dirty="0" err="1" smtClean="0"/>
              <a:t>our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existing</a:t>
            </a:r>
            <a:r>
              <a:rPr lang="fr-FR" sz="1000" b="0" dirty="0" smtClean="0"/>
              <a:t> import and </a:t>
            </a:r>
            <a:r>
              <a:rPr lang="fr-FR" sz="1000" b="0" dirty="0" err="1" smtClean="0"/>
              <a:t>storage</a:t>
            </a:r>
            <a:r>
              <a:rPr lang="fr-FR" sz="1000" b="0" dirty="0" smtClean="0"/>
              <a:t> business, for us to </a:t>
            </a:r>
            <a:r>
              <a:rPr lang="fr-FR" sz="1000" b="0" dirty="0" err="1" smtClean="0"/>
              <a:t>create</a:t>
            </a:r>
            <a:r>
              <a:rPr lang="fr-FR" sz="1000" b="0" dirty="0" smtClean="0"/>
              <a:t> new </a:t>
            </a:r>
            <a:r>
              <a:rPr lang="fr-FR" sz="1000" b="0" dirty="0" err="1" smtClean="0"/>
              <a:t>strategic</a:t>
            </a:r>
            <a:r>
              <a:rPr lang="fr-FR" sz="1000" b="0" dirty="0" smtClean="0"/>
              <a:t> businesses </a:t>
            </a:r>
            <a:r>
              <a:rPr lang="fr-FR" sz="1000" b="0" dirty="0" err="1" smtClean="0"/>
              <a:t>like</a:t>
            </a:r>
            <a:r>
              <a:rPr lang="fr-FR" sz="1000" b="0" dirty="0" smtClean="0"/>
              <a:t> LNG and for us to </a:t>
            </a:r>
            <a:r>
              <a:rPr lang="fr-FR" sz="1000" b="0" dirty="0" err="1" smtClean="0"/>
              <a:t>grow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our</a:t>
            </a:r>
            <a:r>
              <a:rPr lang="fr-FR" sz="1000" b="0" dirty="0" smtClean="0"/>
              <a:t> production portfolio »</a:t>
            </a:r>
            <a:endParaRPr lang="fr-FR" sz="1000" b="0" dirty="0"/>
          </a:p>
        </p:txBody>
      </p:sp>
      <p:sp>
        <p:nvSpPr>
          <p:cNvPr id="246" name="Text Box 16"/>
          <p:cNvSpPr txBox="1">
            <a:spLocks noChangeArrowheads="1"/>
          </p:cNvSpPr>
          <p:nvPr/>
        </p:nvSpPr>
        <p:spPr bwMode="auto">
          <a:xfrm>
            <a:off x="3081303" y="4381499"/>
            <a:ext cx="864000" cy="252000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200" dirty="0" err="1" smtClean="0">
                <a:solidFill>
                  <a:schemeClr val="tx2"/>
                </a:solidFill>
                <a:cs typeface="Arial" pitchFamily="34" charset="0"/>
              </a:rPr>
              <a:t>Objectives</a:t>
            </a:r>
            <a:endParaRPr lang="en-US" sz="12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47" name="ZoneTexte 246"/>
          <p:cNvSpPr txBox="1"/>
          <p:nvPr/>
        </p:nvSpPr>
        <p:spPr>
          <a:xfrm>
            <a:off x="166302" y="6622106"/>
            <a:ext cx="35376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0" dirty="0" smtClean="0"/>
              <a:t>Source : E.ON </a:t>
            </a:r>
            <a:r>
              <a:rPr lang="fr-FR" sz="900" b="0" dirty="0" err="1" smtClean="0"/>
              <a:t>annual</a:t>
            </a:r>
            <a:r>
              <a:rPr lang="fr-FR" sz="900" b="0" dirty="0" smtClean="0"/>
              <a:t> report 2008 (parts I and II)</a:t>
            </a:r>
            <a:endParaRPr lang="fr-FR" sz="900" b="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gray">
          <a:xfrm>
            <a:off x="660400" y="1758498"/>
            <a:ext cx="8020050" cy="259080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med" len="med"/>
            <a:tailEnd type="none" w="med" len="lg"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gray">
          <a:xfrm>
            <a:off x="1905695" y="1501323"/>
            <a:ext cx="6467475" cy="51435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med" len="med"/>
            <a:tailEnd type="none" w="med" len="lg"/>
          </a:ln>
        </p:spPr>
      </p:pic>
      <p:sp>
        <p:nvSpPr>
          <p:cNvPr id="12" name="Rectangle 11"/>
          <p:cNvSpPr/>
          <p:nvPr/>
        </p:nvSpPr>
        <p:spPr bwMode="auto">
          <a:xfrm>
            <a:off x="660400" y="1260609"/>
            <a:ext cx="8585200" cy="3088689"/>
          </a:xfrm>
          <a:prstGeom prst="rect">
            <a:avLst/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866490" y="1133149"/>
            <a:ext cx="1584325" cy="276225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200" dirty="0" smtClean="0">
                <a:solidFill>
                  <a:schemeClr val="tx2"/>
                </a:solidFill>
                <a:cs typeface="Arial" pitchFamily="34" charset="0"/>
              </a:rPr>
              <a:t>Gas </a:t>
            </a:r>
            <a:r>
              <a:rPr lang="de-DE" sz="1200" dirty="0" err="1" smtClean="0">
                <a:solidFill>
                  <a:schemeClr val="tx2"/>
                </a:solidFill>
                <a:cs typeface="Arial" pitchFamily="34" charset="0"/>
              </a:rPr>
              <a:t>value</a:t>
            </a:r>
            <a:r>
              <a:rPr lang="de-DE" sz="1200" dirty="0" smtClean="0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de-DE" sz="1200" dirty="0" err="1" smtClean="0">
                <a:solidFill>
                  <a:schemeClr val="tx2"/>
                </a:solidFill>
                <a:cs typeface="Arial" pitchFamily="34" charset="0"/>
              </a:rPr>
              <a:t>chain</a:t>
            </a:r>
            <a:endParaRPr lang="en-US" sz="12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60400" y="4473590"/>
            <a:ext cx="8585200" cy="1154857"/>
          </a:xfrm>
          <a:prstGeom prst="rect">
            <a:avLst/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95466" y="4696547"/>
            <a:ext cx="222829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1000" b="0" dirty="0" smtClean="0"/>
              <a:t> </a:t>
            </a:r>
            <a:r>
              <a:rPr lang="fr-FR" sz="1000" b="0" dirty="0" err="1" smtClean="0"/>
              <a:t>Nordic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sales : 5.1 </a:t>
            </a:r>
            <a:r>
              <a:rPr lang="fr-FR" sz="1000" b="0" dirty="0" err="1" smtClean="0"/>
              <a:t>TWh</a:t>
            </a:r>
            <a:endParaRPr lang="fr-FR" sz="1000" b="0" dirty="0" smtClean="0"/>
          </a:p>
          <a:p>
            <a:pPr>
              <a:buFont typeface="Wingdings" pitchFamily="2" charset="2"/>
              <a:buChar char="§"/>
            </a:pPr>
            <a:endParaRPr lang="fr-FR" sz="1000" b="0" dirty="0" smtClean="0"/>
          </a:p>
          <a:p>
            <a:pPr>
              <a:buFont typeface="Wingdings" pitchFamily="2" charset="2"/>
              <a:buChar char="§"/>
            </a:pPr>
            <a:r>
              <a:rPr lang="fr-FR" sz="1000" b="0" dirty="0" smtClean="0"/>
              <a:t> Central Europe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sales : 132 </a:t>
            </a:r>
            <a:r>
              <a:rPr lang="fr-FR" sz="1000" b="0" dirty="0" err="1" smtClean="0"/>
              <a:t>TWh</a:t>
            </a:r>
            <a:endParaRPr lang="fr-FR" sz="1000" b="0" dirty="0" smtClean="0"/>
          </a:p>
          <a:p>
            <a:pPr>
              <a:buFont typeface="Wingdings" pitchFamily="2" charset="2"/>
              <a:buChar char="§"/>
            </a:pPr>
            <a:endParaRPr lang="fr-FR" sz="1000" b="0" dirty="0" smtClean="0"/>
          </a:p>
          <a:p>
            <a:pPr>
              <a:buFont typeface="Wingdings" pitchFamily="2" charset="2"/>
              <a:buChar char="§"/>
            </a:pPr>
            <a:r>
              <a:rPr lang="fr-FR" sz="1000" b="0" dirty="0"/>
              <a:t> </a:t>
            </a:r>
            <a:r>
              <a:rPr lang="fr-FR" sz="1000" b="0" dirty="0" err="1" smtClean="0"/>
              <a:t>Ruhrgas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sales : 687 </a:t>
            </a: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814695" y="4393688"/>
            <a:ext cx="900000" cy="276225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200" dirty="0" smtClean="0">
                <a:solidFill>
                  <a:schemeClr val="tx2"/>
                </a:solidFill>
                <a:cs typeface="Arial" pitchFamily="34" charset="0"/>
              </a:rPr>
              <a:t>Key </a:t>
            </a:r>
            <a:r>
              <a:rPr lang="de-DE" sz="1200" dirty="0" err="1" smtClean="0">
                <a:solidFill>
                  <a:schemeClr val="tx2"/>
                </a:solidFill>
                <a:cs typeface="Arial" pitchFamily="34" charset="0"/>
              </a:rPr>
              <a:t>figures</a:t>
            </a:r>
            <a:endParaRPr lang="en-US" sz="12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34987" y="4696547"/>
            <a:ext cx="170271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1000" b="0" dirty="0" smtClean="0">
                <a:solidFill>
                  <a:srgbClr val="000000"/>
                </a:solidFill>
              </a:rPr>
              <a:t> </a:t>
            </a:r>
            <a:r>
              <a:rPr lang="fr-FR" sz="1000" b="0" dirty="0" smtClean="0"/>
              <a:t>UK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sales : 112.4</a:t>
            </a:r>
          </a:p>
          <a:p>
            <a:pPr>
              <a:buFont typeface="Wingdings" pitchFamily="2" charset="2"/>
              <a:buChar char="§"/>
            </a:pPr>
            <a:endParaRPr lang="fr-FR" sz="1000" b="0" dirty="0" smtClean="0"/>
          </a:p>
          <a:p>
            <a:pPr>
              <a:buFont typeface="Wingdings" pitchFamily="2" charset="2"/>
              <a:buChar char="§"/>
            </a:pPr>
            <a:r>
              <a:rPr lang="fr-FR" sz="1000" b="0" dirty="0" err="1" smtClean="0"/>
              <a:t>Italy</a:t>
            </a:r>
            <a:r>
              <a:rPr lang="fr-FR" sz="1000" b="0" dirty="0" smtClean="0"/>
              <a:t>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sales : 32.6</a:t>
            </a:r>
          </a:p>
          <a:p>
            <a:pPr>
              <a:buFont typeface="Wingdings" pitchFamily="2" charset="2"/>
              <a:buChar char="§"/>
            </a:pPr>
            <a:endParaRPr lang="fr-FR" sz="1000" b="0" dirty="0" smtClean="0"/>
          </a:p>
          <a:p>
            <a:pPr>
              <a:buFont typeface="Wingdings" pitchFamily="2" charset="2"/>
              <a:buChar char="§"/>
            </a:pPr>
            <a:r>
              <a:rPr lang="fr-FR" sz="1000" b="0" dirty="0" smtClean="0"/>
              <a:t>US Midwest </a:t>
            </a:r>
            <a:r>
              <a:rPr lang="fr-FR" sz="1000" b="0" dirty="0" err="1" smtClean="0"/>
              <a:t>gas</a:t>
            </a:r>
            <a:r>
              <a:rPr lang="fr-FR" sz="1000" b="0" dirty="0" smtClean="0"/>
              <a:t> sales : 13.9 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66302" y="6622106"/>
            <a:ext cx="35376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0" dirty="0" smtClean="0"/>
              <a:t>Source : E.ON </a:t>
            </a:r>
            <a:r>
              <a:rPr lang="fr-FR" sz="900" b="0" dirty="0" err="1" smtClean="0"/>
              <a:t>annual</a:t>
            </a:r>
            <a:r>
              <a:rPr lang="fr-FR" sz="900" b="0" dirty="0" smtClean="0"/>
              <a:t> report 2008 (parts I and II)</a:t>
            </a:r>
            <a:endParaRPr lang="fr-FR" sz="900" b="0" dirty="0"/>
          </a:p>
        </p:txBody>
      </p:sp>
      <p:sp>
        <p:nvSpPr>
          <p:cNvPr id="19" name="Rectangle 18"/>
          <p:cNvSpPr/>
          <p:nvPr/>
        </p:nvSpPr>
        <p:spPr>
          <a:xfrm>
            <a:off x="4826898" y="4696547"/>
            <a:ext cx="21852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Font typeface="Wingdings" pitchFamily="2" charset="2"/>
              <a:buChar char="§"/>
            </a:pPr>
            <a:r>
              <a:rPr lang="fr-FR" sz="1000" b="0" dirty="0">
                <a:solidFill>
                  <a:srgbClr val="000000"/>
                </a:solidFill>
              </a:rPr>
              <a:t>EET </a:t>
            </a:r>
            <a:r>
              <a:rPr lang="fr-FR" sz="1000" b="0" dirty="0" err="1">
                <a:solidFill>
                  <a:srgbClr val="000000"/>
                </a:solidFill>
              </a:rPr>
              <a:t>gas</a:t>
            </a:r>
            <a:r>
              <a:rPr lang="fr-FR" sz="1000" b="0" dirty="0">
                <a:solidFill>
                  <a:srgbClr val="000000"/>
                </a:solidFill>
              </a:rPr>
              <a:t> </a:t>
            </a:r>
            <a:r>
              <a:rPr lang="fr-FR" sz="1000" b="0" dirty="0" err="1">
                <a:solidFill>
                  <a:srgbClr val="000000"/>
                </a:solidFill>
              </a:rPr>
              <a:t>trading</a:t>
            </a:r>
            <a:r>
              <a:rPr lang="fr-FR" sz="1000" b="0" dirty="0">
                <a:solidFill>
                  <a:srgbClr val="000000"/>
                </a:solidFill>
              </a:rPr>
              <a:t> volume : 937.78 </a:t>
            </a:r>
            <a:r>
              <a:rPr lang="fr-FR" sz="1000" b="0" dirty="0" err="1">
                <a:solidFill>
                  <a:srgbClr val="000000"/>
                </a:solidFill>
              </a:rPr>
              <a:t>TWh</a:t>
            </a:r>
            <a:r>
              <a:rPr lang="fr-FR" sz="1000" b="0" dirty="0">
                <a:solidFill>
                  <a:srgbClr val="000000"/>
                </a:solidFill>
              </a:rPr>
              <a:t> </a:t>
            </a:r>
            <a:endParaRPr lang="fr-F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BACK-UP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996950" y="1343025"/>
            <a:ext cx="7077075" cy="5514975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med" len="med"/>
            <a:tailEnd type="none" w="med" len="lg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996950" y="1220974"/>
            <a:ext cx="6753225" cy="518160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med" len="med"/>
            <a:tailEnd type="none" w="med" len="lg"/>
          </a:ln>
        </p:spPr>
      </p:pic>
      <p:sp>
        <p:nvSpPr>
          <p:cNvPr id="5" name="ZoneTexte 4"/>
          <p:cNvSpPr txBox="1"/>
          <p:nvPr/>
        </p:nvSpPr>
        <p:spPr>
          <a:xfrm>
            <a:off x="2604977" y="1371600"/>
            <a:ext cx="82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1/2</a:t>
            </a:r>
            <a:endParaRPr lang="fr-FR"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996950" y="1839654"/>
            <a:ext cx="6772275" cy="283845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med" len="med"/>
            <a:tailEnd type="none" w="med" len="lg"/>
          </a:ln>
        </p:spPr>
      </p:pic>
      <p:sp>
        <p:nvSpPr>
          <p:cNvPr id="4" name="ZoneTexte 3"/>
          <p:cNvSpPr txBox="1"/>
          <p:nvPr/>
        </p:nvSpPr>
        <p:spPr>
          <a:xfrm>
            <a:off x="2604977" y="1371600"/>
            <a:ext cx="82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2/2</a:t>
            </a:r>
            <a:endParaRPr lang="fr-FR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996950" y="1106894"/>
            <a:ext cx="6638925" cy="504825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med" len="med"/>
            <a:tailEnd type="none" w="med" len="lg"/>
          </a:ln>
        </p:spPr>
      </p:pic>
      <p:sp>
        <p:nvSpPr>
          <p:cNvPr id="4" name="ZoneTexte 3"/>
          <p:cNvSpPr txBox="1"/>
          <p:nvPr/>
        </p:nvSpPr>
        <p:spPr>
          <a:xfrm>
            <a:off x="2594344" y="1233371"/>
            <a:ext cx="82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1/2</a:t>
            </a:r>
            <a:endParaRPr lang="fr-FR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996950" y="1257522"/>
            <a:ext cx="6791325" cy="489585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med" len="med"/>
            <a:tailEnd type="none" w="med" len="lg"/>
          </a:ln>
        </p:spPr>
      </p:pic>
      <p:sp>
        <p:nvSpPr>
          <p:cNvPr id="4" name="ZoneTexte 3"/>
          <p:cNvSpPr txBox="1"/>
          <p:nvPr/>
        </p:nvSpPr>
        <p:spPr>
          <a:xfrm>
            <a:off x="167611" y="1233371"/>
            <a:ext cx="82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2/2</a:t>
            </a:r>
            <a:endParaRPr lang="fr-FR" dirty="0"/>
          </a:p>
        </p:txBody>
      </p:sp>
    </p:spTree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RSION" val="4.0"/>
  <p:tag name="BASIS" val="EONVorlage"/>
  <p:tag name="BU" val="EON_France_W"/>
  <p:tag name="THINKCELLPRESENTATIONDONOTDELETE" val="&lt;?xml version=&quot;1.0&quot; encoding=&quot;UTF-16&quot; standalone=&quot;yes&quot;?&gt;&#10;&lt;root&gt;&lt;version val=&quot;17248&quot;/&gt;&lt;partner val=&quot;53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8&quot;&gt;&lt;elem&gt;&lt;m_ppcolschidx val=&quot;0&quot;/&gt;&lt;m_rgb r=&quot;f2&quot; g=&quot;1c&quot; b=&quot;a&quot;/&gt;&lt;/elem&gt;&lt;elem&gt;&lt;m_ppcolschidx val=&quot;0&quot;/&gt;&lt;m_rgb r=&quot;7f&quot; g=&quot;0&quot; b=&quot;26&quot;/&gt;&lt;/elem&gt;&lt;elem&gt;&lt;m_ppcolschidx val=&quot;0&quot;/&gt;&lt;m_rgb r=&quot;d2&quot; g=&quot;d2&quot; b=&quot;d2&quot;/&gt;&lt;/elem&gt;&lt;elem&gt;&lt;m_ppcolschidx val=&quot;0&quot;/&gt;&lt;m_rgb r=&quot;b4&quot; g=&quot;b4&quot; b=&quot;b4&quot;/&gt;&lt;/elem&gt;&lt;elem&gt;&lt;m_ppcolschidx val=&quot;0&quot;/&gt;&lt;m_rgb r=&quot;96&quot; g=&quot;96&quot; b=&quot;96&quot;/&gt;&lt;/elem&gt;&lt;elem&gt;&lt;m_ppcolschidx val=&quot;0&quot;/&gt;&lt;m_rgb r=&quot;78&quot; g=&quot;78&quot; b=&quot;78&quot;/&gt;&lt;/elem&gt;&lt;elem&gt;&lt;m_ppcolschidx val=&quot;0&quot;/&gt;&lt;m_rgb r=&quot;5a&quot; g=&quot;5a&quot; b=&quot;5a&quot;/&gt;&lt;/elem&gt;&lt;elem&gt;&lt;m_ppcolschidx val=&quot;0&quot;/&gt;&lt;m_rgb r=&quot;46&quot; g=&quot;46&quot; b=&quot;46&quot;/&gt;&lt;/elem&gt;&lt;/m_vecMRU&gt;&lt;/m_mruColor&gt;&lt;/CPresentation&gt;&lt;CDefaultPrec id=&quot;9&quot;&gt;&lt;m_precDefault&gt;&lt;m_strFormatTime&gt;%#d&lt;/m_strFormatTime&gt;&lt;/m_precDefault&gt;&lt;/CDefaultPrec&gt;&lt;CDefaultPrec id=&quot;8&quot;&gt;&lt;m_precDefault&gt;&lt;m_strFormatTime&gt;%d.&lt;/m_strFormatTime&gt;&lt;/m_precDefault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&gt;&lt;m_strFormatTime&gt;%#d %1&lt;/m_strFormatTime&gt;&lt;/m_precDefault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 &lt;/m_chGroupingSymbol&gt;&lt;/m_precDefault&gt;&lt;/CDefaultPrec&gt;&lt;/root&gt;"/>
  <p:tag name="THINKCELLUNDODONOTDELETE" val="128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qIax.Ns0.vT14lK3Msq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mVGHTQEkyNqui19UamD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WsUkPjkEypblyhbG347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dw61EUskq_qiZPa7Eqx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1CXPNPE2km_x3l19FKhO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YY7FfmGUeSDQDU9uqdLA"/>
</p:tagLst>
</file>

<file path=ppt/theme/theme1.xml><?xml version="1.0" encoding="utf-8"?>
<a:theme xmlns:a="http://schemas.openxmlformats.org/drawingml/2006/main" name="2009_Market Research_Profil_NOM">
  <a:themeElements>
    <a:clrScheme name="2_182397-86&amp;91-Modèle E.ON 1">
      <a:dk1>
        <a:srgbClr val="000000"/>
      </a:dk1>
      <a:lt1>
        <a:srgbClr val="FFFFFF"/>
      </a:lt1>
      <a:dk2>
        <a:srgbClr val="F21C0A"/>
      </a:dk2>
      <a:lt2>
        <a:srgbClr val="808080"/>
      </a:lt2>
      <a:accent1>
        <a:srgbClr val="E2E2E2"/>
      </a:accent1>
      <a:accent2>
        <a:srgbClr val="FCC1BC"/>
      </a:accent2>
      <a:accent3>
        <a:srgbClr val="FFFFFF"/>
      </a:accent3>
      <a:accent4>
        <a:srgbClr val="000000"/>
      </a:accent4>
      <a:accent5>
        <a:srgbClr val="EEEEEE"/>
      </a:accent5>
      <a:accent6>
        <a:srgbClr val="E4AFAA"/>
      </a:accent6>
      <a:hlink>
        <a:srgbClr val="F8695E"/>
      </a:hlink>
      <a:folHlink>
        <a:srgbClr val="FA968E"/>
      </a:folHlink>
    </a:clrScheme>
    <a:fontScheme name="2_182397-86&amp;91-Modèle E.ON">
      <a:majorFont>
        <a:latin typeface="Polo"/>
        <a:ea typeface=""/>
        <a:cs typeface="Arial"/>
      </a:majorFont>
      <a:minorFont>
        <a:latin typeface="Polo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lnDef>
  </a:objectDefaults>
  <a:extraClrSchemeLst>
    <a:extraClrScheme>
      <a:clrScheme name="2_182397-86&amp;91-Modèle E.ON 1">
        <a:dk1>
          <a:srgbClr val="000000"/>
        </a:dk1>
        <a:lt1>
          <a:srgbClr val="FFFFFF"/>
        </a:lt1>
        <a:dk2>
          <a:srgbClr val="F21C0A"/>
        </a:dk2>
        <a:lt2>
          <a:srgbClr val="808080"/>
        </a:lt2>
        <a:accent1>
          <a:srgbClr val="E2E2E2"/>
        </a:accent1>
        <a:accent2>
          <a:srgbClr val="FCC1B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E4AFAA"/>
        </a:accent6>
        <a:hlink>
          <a:srgbClr val="F8695E"/>
        </a:hlink>
        <a:folHlink>
          <a:srgbClr val="FA96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2009_Market Research_Profil_NOM</Template>
  <TotalTime>198</TotalTime>
  <Words>376</Words>
  <Application>Microsoft Office PowerPoint</Application>
  <PresentationFormat>Format A4 (210 x 297 mm)</PresentationFormat>
  <Paragraphs>89</Paragraphs>
  <Slides>10</Slides>
  <Notes>2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Polo</vt:lpstr>
      <vt:lpstr>Arial</vt:lpstr>
      <vt:lpstr>Wingdings</vt:lpstr>
      <vt:lpstr>2009_Market Research_Profil_NOM</vt:lpstr>
      <vt:lpstr>TCLayout.ActiveDocument.1</vt:lpstr>
      <vt:lpstr>[2008]  E.ON gas profile Wednesday, September 30, 2009 L.Zylberblat</vt:lpstr>
      <vt:lpstr>Diapositive 2</vt:lpstr>
      <vt:lpstr>Diapositive 3</vt:lpstr>
      <vt:lpstr>BACK-UP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[2008]  FIRM Company Profile  Monday, September 1st , 2009 Author</dc:title>
  <dc:creator>zylberblat</dc:creator>
  <cp:lastModifiedBy>zylberblat</cp:lastModifiedBy>
  <cp:revision>13</cp:revision>
  <dcterms:created xsi:type="dcterms:W3CDTF">2009-09-30T06:44:35Z</dcterms:created>
  <dcterms:modified xsi:type="dcterms:W3CDTF">2009-09-30T10:03:32Z</dcterms:modified>
</cp:coreProperties>
</file>