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732" y="4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8AE4A7-88C8-4ECD-A3EE-77DB3AF80EA3}" type="datetimeFigureOut">
              <a:rPr lang="fr-FR" smtClean="0"/>
              <a:t>08/02/2011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D31D95-B914-4376-BC77-51B1066DC74B}" type="slidenum">
              <a:rPr lang="fr-FR" smtClean="0"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2" name="Connecteur droit 111"/>
          <p:cNvCxnSpPr/>
          <p:nvPr/>
        </p:nvCxnSpPr>
        <p:spPr>
          <a:xfrm>
            <a:off x="611560" y="2924944"/>
            <a:ext cx="7776864" cy="0"/>
          </a:xfrm>
          <a:prstGeom prst="line">
            <a:avLst/>
          </a:prstGeom>
          <a:ln>
            <a:prstDash val="lgDashDot"/>
            <a:tailEnd type="none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ZoneTexte 3"/>
          <p:cNvSpPr txBox="1"/>
          <p:nvPr/>
        </p:nvSpPr>
        <p:spPr>
          <a:xfrm>
            <a:off x="1619672" y="2727339"/>
            <a:ext cx="936104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EdF</a:t>
            </a:r>
            <a:endParaRPr lang="fr-FR" sz="2000" dirty="0"/>
          </a:p>
        </p:txBody>
      </p:sp>
      <p:sp>
        <p:nvSpPr>
          <p:cNvPr id="5" name="ZoneTexte 4"/>
          <p:cNvSpPr txBox="1"/>
          <p:nvPr/>
        </p:nvSpPr>
        <p:spPr>
          <a:xfrm>
            <a:off x="4427984" y="2727339"/>
            <a:ext cx="936104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Poweo</a:t>
            </a:r>
            <a:endParaRPr lang="fr-FR" sz="2000" dirty="0"/>
          </a:p>
        </p:txBody>
      </p:sp>
      <p:sp>
        <p:nvSpPr>
          <p:cNvPr id="6" name="ZoneTexte 5"/>
          <p:cNvSpPr txBox="1"/>
          <p:nvPr/>
        </p:nvSpPr>
        <p:spPr>
          <a:xfrm>
            <a:off x="7236296" y="2727339"/>
            <a:ext cx="936104" cy="40011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2000" dirty="0" smtClean="0"/>
              <a:t>MS</a:t>
            </a:r>
            <a:endParaRPr lang="fr-FR" sz="2000" dirty="0"/>
          </a:p>
        </p:txBody>
      </p:sp>
      <p:sp>
        <p:nvSpPr>
          <p:cNvPr id="7" name="ZoneTexte 6"/>
          <p:cNvSpPr txBox="1"/>
          <p:nvPr/>
        </p:nvSpPr>
        <p:spPr>
          <a:xfrm>
            <a:off x="2991120" y="1340768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160 MW</a:t>
            </a:r>
            <a:endParaRPr lang="fr-FR" sz="1600" dirty="0"/>
          </a:p>
        </p:txBody>
      </p:sp>
      <p:sp>
        <p:nvSpPr>
          <p:cNvPr id="8" name="ZoneTexte 7"/>
          <p:cNvSpPr txBox="1"/>
          <p:nvPr/>
        </p:nvSpPr>
        <p:spPr>
          <a:xfrm>
            <a:off x="2991120" y="1916832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X</a:t>
            </a:r>
            <a:r>
              <a:rPr lang="fr-FR" sz="1600" dirty="0" smtClean="0"/>
              <a:t> €/MW</a:t>
            </a:r>
            <a:endParaRPr lang="fr-FR" sz="1600" dirty="0"/>
          </a:p>
        </p:txBody>
      </p:sp>
      <p:cxnSp>
        <p:nvCxnSpPr>
          <p:cNvPr id="10" name="Connecteur en angle 9"/>
          <p:cNvCxnSpPr>
            <a:stCxn id="67" idx="0"/>
            <a:endCxn id="7" idx="3"/>
          </p:cNvCxnSpPr>
          <p:nvPr/>
        </p:nvCxnSpPr>
        <p:spPr>
          <a:xfrm rot="16200000" flipV="1">
            <a:off x="3741833" y="1695437"/>
            <a:ext cx="1126867" cy="756084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en angle 15"/>
          <p:cNvCxnSpPr>
            <a:stCxn id="18" idx="3"/>
            <a:endCxn id="8" idx="1"/>
          </p:cNvCxnSpPr>
          <p:nvPr/>
        </p:nvCxnSpPr>
        <p:spPr>
          <a:xfrm flipV="1">
            <a:off x="2199032" y="2086109"/>
            <a:ext cx="792088" cy="586807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Rectangle 17"/>
          <p:cNvSpPr/>
          <p:nvPr/>
        </p:nvSpPr>
        <p:spPr>
          <a:xfrm>
            <a:off x="1983008" y="2636912"/>
            <a:ext cx="21602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5007344" y="2636912"/>
            <a:ext cx="216024" cy="72008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7599632" y="2636912"/>
            <a:ext cx="21602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Rectangle 27"/>
          <p:cNvSpPr/>
          <p:nvPr/>
        </p:nvSpPr>
        <p:spPr>
          <a:xfrm>
            <a:off x="1979485" y="3136605"/>
            <a:ext cx="21602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Rectangle 28"/>
          <p:cNvSpPr/>
          <p:nvPr/>
        </p:nvSpPr>
        <p:spPr>
          <a:xfrm>
            <a:off x="5003821" y="3136605"/>
            <a:ext cx="216024" cy="72008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Rectangle 29"/>
          <p:cNvSpPr/>
          <p:nvPr/>
        </p:nvSpPr>
        <p:spPr>
          <a:xfrm>
            <a:off x="7596109" y="3136605"/>
            <a:ext cx="216024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 en angle 36"/>
          <p:cNvCxnSpPr>
            <a:stCxn id="8" idx="3"/>
            <a:endCxn id="67" idx="1"/>
          </p:cNvCxnSpPr>
          <p:nvPr/>
        </p:nvCxnSpPr>
        <p:spPr>
          <a:xfrm>
            <a:off x="3927224" y="2086109"/>
            <a:ext cx="648072" cy="586807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Forme 41"/>
          <p:cNvCxnSpPr>
            <a:stCxn id="7" idx="1"/>
            <a:endCxn id="18" idx="0"/>
          </p:cNvCxnSpPr>
          <p:nvPr/>
        </p:nvCxnSpPr>
        <p:spPr>
          <a:xfrm rot="10800000" flipV="1">
            <a:off x="2091020" y="1510044"/>
            <a:ext cx="900100" cy="1126867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ZoneTexte 56"/>
          <p:cNvSpPr txBox="1"/>
          <p:nvPr/>
        </p:nvSpPr>
        <p:spPr>
          <a:xfrm>
            <a:off x="5871440" y="1340768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160 MW</a:t>
            </a:r>
            <a:endParaRPr lang="fr-FR" sz="1600" dirty="0"/>
          </a:p>
        </p:txBody>
      </p:sp>
      <p:sp>
        <p:nvSpPr>
          <p:cNvPr id="58" name="ZoneTexte 57"/>
          <p:cNvSpPr txBox="1"/>
          <p:nvPr/>
        </p:nvSpPr>
        <p:spPr>
          <a:xfrm>
            <a:off x="5871440" y="1916832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b="1" dirty="0" smtClean="0"/>
              <a:t>Y </a:t>
            </a:r>
            <a:r>
              <a:rPr lang="fr-FR" sz="1600" dirty="0" smtClean="0"/>
              <a:t>€/MW</a:t>
            </a:r>
            <a:endParaRPr lang="fr-FR" sz="1600" dirty="0"/>
          </a:p>
        </p:txBody>
      </p:sp>
      <p:cxnSp>
        <p:nvCxnSpPr>
          <p:cNvPr id="60" name="Connecteur en angle 59"/>
          <p:cNvCxnSpPr>
            <a:stCxn id="20" idx="0"/>
            <a:endCxn id="57" idx="3"/>
          </p:cNvCxnSpPr>
          <p:nvPr/>
        </p:nvCxnSpPr>
        <p:spPr>
          <a:xfrm rot="16200000" flipV="1">
            <a:off x="6694161" y="1623429"/>
            <a:ext cx="1126867" cy="900100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Connecteur en angle 62"/>
          <p:cNvCxnSpPr>
            <a:stCxn id="57" idx="1"/>
            <a:endCxn id="19" idx="0"/>
          </p:cNvCxnSpPr>
          <p:nvPr/>
        </p:nvCxnSpPr>
        <p:spPr>
          <a:xfrm rot="10800000" flipV="1">
            <a:off x="5115356" y="1510044"/>
            <a:ext cx="756084" cy="1126867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" name="Rectangle 66"/>
          <p:cNvSpPr/>
          <p:nvPr/>
        </p:nvSpPr>
        <p:spPr>
          <a:xfrm>
            <a:off x="4575296" y="2636912"/>
            <a:ext cx="216024" cy="72008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/>
          <p:cNvSpPr/>
          <p:nvPr/>
        </p:nvSpPr>
        <p:spPr>
          <a:xfrm>
            <a:off x="4571773" y="3136605"/>
            <a:ext cx="216024" cy="72008"/>
          </a:xfrm>
          <a:prstGeom prst="rect">
            <a:avLst/>
          </a:prstGeom>
          <a:solidFill>
            <a:schemeClr val="accent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77" name="Connecteur en angle 76"/>
          <p:cNvCxnSpPr>
            <a:stCxn id="19" idx="3"/>
            <a:endCxn id="58" idx="1"/>
          </p:cNvCxnSpPr>
          <p:nvPr/>
        </p:nvCxnSpPr>
        <p:spPr>
          <a:xfrm flipV="1">
            <a:off x="5223368" y="2086109"/>
            <a:ext cx="648072" cy="586807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en angle 79"/>
          <p:cNvCxnSpPr>
            <a:stCxn id="58" idx="3"/>
            <a:endCxn id="20" idx="1"/>
          </p:cNvCxnSpPr>
          <p:nvPr/>
        </p:nvCxnSpPr>
        <p:spPr>
          <a:xfrm>
            <a:off x="6807544" y="2086109"/>
            <a:ext cx="792088" cy="586807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ZoneTexte 88"/>
          <p:cNvSpPr txBox="1"/>
          <p:nvPr/>
        </p:nvSpPr>
        <p:spPr>
          <a:xfrm>
            <a:off x="2991120" y="3666510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€/MWh</a:t>
            </a:r>
            <a:endParaRPr lang="fr-FR" sz="1600" dirty="0"/>
          </a:p>
        </p:txBody>
      </p:sp>
      <p:sp>
        <p:nvSpPr>
          <p:cNvPr id="90" name="ZoneTexte 89"/>
          <p:cNvSpPr txBox="1"/>
          <p:nvPr/>
        </p:nvSpPr>
        <p:spPr>
          <a:xfrm>
            <a:off x="2991120" y="4242574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ZZ MWh</a:t>
            </a:r>
            <a:endParaRPr lang="fr-FR" sz="1600" dirty="0"/>
          </a:p>
        </p:txBody>
      </p:sp>
      <p:sp>
        <p:nvSpPr>
          <p:cNvPr id="91" name="ZoneTexte 90"/>
          <p:cNvSpPr txBox="1"/>
          <p:nvPr/>
        </p:nvSpPr>
        <p:spPr>
          <a:xfrm>
            <a:off x="5871440" y="3666510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€/MWh</a:t>
            </a:r>
            <a:endParaRPr lang="fr-FR" sz="1600" dirty="0"/>
          </a:p>
        </p:txBody>
      </p:sp>
      <p:sp>
        <p:nvSpPr>
          <p:cNvPr id="92" name="ZoneTexte 91"/>
          <p:cNvSpPr txBox="1"/>
          <p:nvPr/>
        </p:nvSpPr>
        <p:spPr>
          <a:xfrm>
            <a:off x="5871440" y="4242574"/>
            <a:ext cx="936104" cy="33855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fr-FR" sz="1600" dirty="0" smtClean="0"/>
              <a:t>ZZ MWh</a:t>
            </a:r>
            <a:endParaRPr lang="fr-FR" sz="1600" dirty="0"/>
          </a:p>
        </p:txBody>
      </p:sp>
      <p:cxnSp>
        <p:nvCxnSpPr>
          <p:cNvPr id="94" name="Forme 93"/>
          <p:cNvCxnSpPr>
            <a:stCxn id="68" idx="2"/>
            <a:endCxn id="90" idx="3"/>
          </p:cNvCxnSpPr>
          <p:nvPr/>
        </p:nvCxnSpPr>
        <p:spPr>
          <a:xfrm rot="5400000">
            <a:off x="3701886" y="3433952"/>
            <a:ext cx="1203238" cy="752561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Forme 96"/>
          <p:cNvCxnSpPr>
            <a:stCxn id="90" idx="1"/>
            <a:endCxn id="28" idx="2"/>
          </p:cNvCxnSpPr>
          <p:nvPr/>
        </p:nvCxnSpPr>
        <p:spPr>
          <a:xfrm rot="10800000">
            <a:off x="2087498" y="3208613"/>
            <a:ext cx="903623" cy="1203238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Connecteur en angle 98"/>
          <p:cNvCxnSpPr>
            <a:stCxn id="28" idx="3"/>
            <a:endCxn id="89" idx="1"/>
          </p:cNvCxnSpPr>
          <p:nvPr/>
        </p:nvCxnSpPr>
        <p:spPr>
          <a:xfrm>
            <a:off x="2195509" y="3172609"/>
            <a:ext cx="795611" cy="663178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Connecteur en angle 100"/>
          <p:cNvCxnSpPr>
            <a:stCxn id="89" idx="3"/>
            <a:endCxn id="68" idx="1"/>
          </p:cNvCxnSpPr>
          <p:nvPr/>
        </p:nvCxnSpPr>
        <p:spPr>
          <a:xfrm flipV="1">
            <a:off x="3927224" y="3172609"/>
            <a:ext cx="644549" cy="663178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Forme 102"/>
          <p:cNvCxnSpPr>
            <a:stCxn id="30" idx="2"/>
            <a:endCxn id="92" idx="3"/>
          </p:cNvCxnSpPr>
          <p:nvPr/>
        </p:nvCxnSpPr>
        <p:spPr>
          <a:xfrm rot="5400000">
            <a:off x="6654214" y="3361944"/>
            <a:ext cx="1203238" cy="896577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Forme 104"/>
          <p:cNvCxnSpPr>
            <a:stCxn id="92" idx="1"/>
            <a:endCxn id="29" idx="2"/>
          </p:cNvCxnSpPr>
          <p:nvPr/>
        </p:nvCxnSpPr>
        <p:spPr>
          <a:xfrm rot="10800000">
            <a:off x="5111834" y="3208613"/>
            <a:ext cx="759607" cy="1203238"/>
          </a:xfrm>
          <a:prstGeom prst="bentConnector2">
            <a:avLst/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Connecteur en angle 106"/>
          <p:cNvCxnSpPr>
            <a:stCxn id="29" idx="3"/>
            <a:endCxn id="91" idx="1"/>
          </p:cNvCxnSpPr>
          <p:nvPr/>
        </p:nvCxnSpPr>
        <p:spPr>
          <a:xfrm>
            <a:off x="5219845" y="3172609"/>
            <a:ext cx="651595" cy="663178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Connecteur en angle 108"/>
          <p:cNvCxnSpPr>
            <a:stCxn id="91" idx="3"/>
            <a:endCxn id="30" idx="1"/>
          </p:cNvCxnSpPr>
          <p:nvPr/>
        </p:nvCxnSpPr>
        <p:spPr>
          <a:xfrm flipV="1">
            <a:off x="6807544" y="3172609"/>
            <a:ext cx="788565" cy="663178"/>
          </a:xfrm>
          <a:prstGeom prst="bentConnector3">
            <a:avLst>
              <a:gd name="adj1" fmla="val 50000"/>
            </a:avLst>
          </a:prstGeom>
          <a:ln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Ellipse 109"/>
          <p:cNvSpPr/>
          <p:nvPr/>
        </p:nvSpPr>
        <p:spPr>
          <a:xfrm>
            <a:off x="2343048" y="1772816"/>
            <a:ext cx="5040560" cy="6480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3" name="ZoneTexte 112"/>
          <p:cNvSpPr txBox="1"/>
          <p:nvPr/>
        </p:nvSpPr>
        <p:spPr>
          <a:xfrm>
            <a:off x="107504" y="3140968"/>
            <a:ext cx="1008112" cy="432048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1200" dirty="0" err="1" smtClean="0"/>
              <a:t>Energy</a:t>
            </a:r>
            <a:endParaRPr lang="fr-FR" sz="1200" dirty="0"/>
          </a:p>
        </p:txBody>
      </p:sp>
      <p:sp>
        <p:nvSpPr>
          <p:cNvPr id="114" name="ZoneTexte 113"/>
          <p:cNvSpPr txBox="1"/>
          <p:nvPr/>
        </p:nvSpPr>
        <p:spPr>
          <a:xfrm>
            <a:off x="107504" y="2276872"/>
            <a:ext cx="1008112" cy="432048"/>
          </a:xfrm>
          <a:prstGeom prst="rect">
            <a:avLst/>
          </a:prstGeom>
          <a:noFill/>
          <a:ln>
            <a:solidFill>
              <a:schemeClr val="tx1"/>
            </a:solidFill>
            <a:prstDash val="lgDashDot"/>
          </a:ln>
        </p:spPr>
        <p:txBody>
          <a:bodyPr wrap="square" rtlCol="0" anchor="ctr" anchorCtr="0">
            <a:noAutofit/>
          </a:bodyPr>
          <a:lstStyle/>
          <a:p>
            <a:pPr algn="ctr"/>
            <a:r>
              <a:rPr lang="fr-FR" sz="1200" dirty="0" err="1" smtClean="0"/>
              <a:t>Capacity</a:t>
            </a:r>
            <a:endParaRPr lang="fr-FR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>
          <a:tailEnd type="stealth" w="med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27</Words>
  <Application>Microsoft Office PowerPoint</Application>
  <PresentationFormat>Affichage à l'écran (4:3)</PresentationFormat>
  <Paragraphs>13</Paragraphs>
  <Slides>1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</vt:i4>
      </vt:variant>
    </vt:vector>
  </HeadingPairs>
  <TitlesOfParts>
    <vt:vector size="2" baseType="lpstr">
      <vt:lpstr>Thème Office</vt:lpstr>
      <vt:lpstr>Diapositive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AHS</dc:creator>
  <cp:lastModifiedBy>AHS</cp:lastModifiedBy>
  <cp:revision>2</cp:revision>
  <dcterms:created xsi:type="dcterms:W3CDTF">2011-02-08T17:07:25Z</dcterms:created>
  <dcterms:modified xsi:type="dcterms:W3CDTF">2011-02-08T17:44:01Z</dcterms:modified>
</cp:coreProperties>
</file>