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1"/>
  </p:sldMasterIdLst>
  <p:notesMasterIdLst>
    <p:notesMasterId r:id="rId12"/>
  </p:notesMasterIdLst>
  <p:handoutMasterIdLst>
    <p:handoutMasterId r:id="rId13"/>
  </p:handoutMasterIdLst>
  <p:sldIdLst>
    <p:sldId id="406" r:id="rId2"/>
    <p:sldId id="409" r:id="rId3"/>
    <p:sldId id="413" r:id="rId4"/>
    <p:sldId id="418" r:id="rId5"/>
    <p:sldId id="411" r:id="rId6"/>
    <p:sldId id="417" r:id="rId7"/>
    <p:sldId id="414" r:id="rId8"/>
    <p:sldId id="416" r:id="rId9"/>
    <p:sldId id="412" r:id="rId10"/>
    <p:sldId id="419" r:id="rId11"/>
  </p:sldIdLst>
  <p:sldSz cx="9906000" cy="6858000" type="A4"/>
  <p:notesSz cx="6797675" cy="9926638"/>
  <p:custDataLst>
    <p:tags r:id="rId14"/>
  </p:custData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6B60"/>
    <a:srgbClr val="7F0026"/>
    <a:srgbClr val="AD0026"/>
    <a:srgbClr val="D20026"/>
    <a:srgbClr val="F5493B"/>
    <a:srgbClr val="FF8F6E"/>
    <a:srgbClr val="D2D2D2"/>
    <a:srgbClr val="F21C0A"/>
  </p:clrMru>
</p:presentationPr>
</file>

<file path=ppt/tableStyles.xml><?xml version="1.0" encoding="utf-8"?>
<a:tblStyleLst xmlns:a="http://schemas.openxmlformats.org/drawingml/2006/main" def="{5C22544A-7EE6-4342-B048-85BDC9FD1C3A}"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529" autoAdjust="0"/>
    <p:restoredTop sz="94700" autoAdjust="0"/>
  </p:normalViewPr>
  <p:slideViewPr>
    <p:cSldViewPr snapToGrid="0" snapToObjects="1">
      <p:cViewPr varScale="1">
        <p:scale>
          <a:sx n="106" d="100"/>
          <a:sy n="106" d="100"/>
        </p:scale>
        <p:origin x="-534" y="-8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CC0DCF-9E92-4A74-AE3A-6748C18A25CF}" type="doc">
      <dgm:prSet loTypeId="urn:microsoft.com/office/officeart/2005/8/layout/radial5" loCatId="relationship" qsTypeId="urn:microsoft.com/office/officeart/2005/8/quickstyle/simple1#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3F053079-C80B-4397-9B5B-66A0B071B870}">
      <dgm:prSet phldrT="[Texte]" custT="1"/>
      <dgm:spPr>
        <a:solidFill>
          <a:schemeClr val="tx1"/>
        </a:solidFill>
      </dgm:spPr>
      <dgm:t>
        <a:bodyPr/>
        <a:lstStyle/>
        <a:p>
          <a:r>
            <a:rPr lang="en-GB" sz="1400" b="1" dirty="0" smtClean="0">
              <a:solidFill>
                <a:schemeClr val="bg1"/>
              </a:solidFill>
            </a:rPr>
            <a:t>STRATEGY DEFINITION</a:t>
          </a:r>
          <a:endParaRPr lang="en-GB" sz="1400" b="1" dirty="0">
            <a:solidFill>
              <a:schemeClr val="bg1"/>
            </a:solidFill>
          </a:endParaRPr>
        </a:p>
      </dgm:t>
    </dgm:pt>
    <dgm:pt modelId="{6E2699B1-FBE9-43B4-A41F-1A28BDABFAFC}" type="parTrans" cxnId="{8F0EF363-61FE-4D2C-B802-B0BE113781B6}">
      <dgm:prSet/>
      <dgm:spPr/>
      <dgm:t>
        <a:bodyPr/>
        <a:lstStyle/>
        <a:p>
          <a:endParaRPr lang="en-GB" sz="1400" b="1"/>
        </a:p>
      </dgm:t>
    </dgm:pt>
    <dgm:pt modelId="{ACBBC154-28E8-4654-912D-CDD04D84DBA3}" type="sibTrans" cxnId="{8F0EF363-61FE-4D2C-B802-B0BE113781B6}">
      <dgm:prSet/>
      <dgm:spPr/>
      <dgm:t>
        <a:bodyPr/>
        <a:lstStyle/>
        <a:p>
          <a:endParaRPr lang="en-GB" sz="1400" b="1"/>
        </a:p>
      </dgm:t>
    </dgm:pt>
    <dgm:pt modelId="{9B0AFF80-CD81-4A1F-9644-807CC3FE83FF}">
      <dgm:prSet phldrT="[Texte]" custT="1"/>
      <dgm:spPr/>
      <dgm:t>
        <a:bodyPr/>
        <a:lstStyle/>
        <a:p>
          <a:r>
            <a:rPr lang="en-GB" sz="1400" b="1" dirty="0" smtClean="0"/>
            <a:t>E.ON POSITIONING </a:t>
          </a:r>
          <a:r>
            <a:rPr lang="en-GB" sz="1400" b="1" dirty="0" err="1" smtClean="0"/>
            <a:t>vs</a:t>
          </a:r>
          <a:r>
            <a:rPr lang="en-GB" sz="1400" b="1" dirty="0" smtClean="0"/>
            <a:t> DECISION CRITERIA  </a:t>
          </a:r>
          <a:endParaRPr lang="en-GB" sz="1400" b="1" dirty="0"/>
        </a:p>
      </dgm:t>
    </dgm:pt>
    <dgm:pt modelId="{96D4511A-5017-4F6B-966D-8DD3B5EE73E7}" type="parTrans" cxnId="{41E28CF6-9F9B-45AD-9AD6-DFDBACC3CD7D}">
      <dgm:prSet custT="1"/>
      <dgm:spPr/>
      <dgm:t>
        <a:bodyPr/>
        <a:lstStyle/>
        <a:p>
          <a:endParaRPr lang="en-GB" sz="1400" b="1"/>
        </a:p>
      </dgm:t>
    </dgm:pt>
    <dgm:pt modelId="{F2C4B2DB-0B03-45E5-94D7-3D0B383582EE}" type="sibTrans" cxnId="{41E28CF6-9F9B-45AD-9AD6-DFDBACC3CD7D}">
      <dgm:prSet/>
      <dgm:spPr/>
      <dgm:t>
        <a:bodyPr/>
        <a:lstStyle/>
        <a:p>
          <a:endParaRPr lang="en-GB" sz="1400" b="1"/>
        </a:p>
      </dgm:t>
    </dgm:pt>
    <dgm:pt modelId="{1C9E3442-6C34-48DF-99BC-A76217B25EA2}">
      <dgm:prSet phldrT="[Texte]" custT="1"/>
      <dgm:spPr/>
      <dgm:t>
        <a:bodyPr/>
        <a:lstStyle/>
        <a:p>
          <a:r>
            <a:rPr lang="en-GB" sz="1400" b="1" dirty="0" smtClean="0"/>
            <a:t>E.ON TARGET </a:t>
          </a:r>
          <a:r>
            <a:rPr lang="en-GB" sz="1400" b="1" dirty="0" err="1" smtClean="0"/>
            <a:t>vs</a:t>
          </a:r>
          <a:r>
            <a:rPr lang="en-GB" sz="1400" b="1" dirty="0" smtClean="0"/>
            <a:t> CONCESSIONS MARKET CONTENT</a:t>
          </a:r>
        </a:p>
      </dgm:t>
    </dgm:pt>
    <dgm:pt modelId="{FD6E85B9-FCB8-45B5-8E5D-9A35BCF4A140}" type="parTrans" cxnId="{8CB3D281-72B0-48C6-B743-FC0FAD0C989B}">
      <dgm:prSet custT="1"/>
      <dgm:spPr/>
      <dgm:t>
        <a:bodyPr/>
        <a:lstStyle/>
        <a:p>
          <a:endParaRPr lang="en-GB" sz="1400" b="1"/>
        </a:p>
      </dgm:t>
    </dgm:pt>
    <dgm:pt modelId="{49E94D51-C741-4CA7-89F0-0344901356B2}" type="sibTrans" cxnId="{8CB3D281-72B0-48C6-B743-FC0FAD0C989B}">
      <dgm:prSet/>
      <dgm:spPr/>
      <dgm:t>
        <a:bodyPr/>
        <a:lstStyle/>
        <a:p>
          <a:endParaRPr lang="en-GB" sz="1400" b="1"/>
        </a:p>
      </dgm:t>
    </dgm:pt>
    <dgm:pt modelId="{E8D9B96D-E430-4C9F-981A-3044929A081C}">
      <dgm:prSet phldrT="[Texte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GB" sz="1400" b="1" dirty="0" smtClean="0"/>
            <a:t>ACTORS INTEREST FOR HYDRO CONCESSIONS</a:t>
          </a:r>
          <a:endParaRPr lang="en-GB" sz="1400" b="1" dirty="0"/>
        </a:p>
      </dgm:t>
    </dgm:pt>
    <dgm:pt modelId="{B79FF4BF-41AE-4522-B947-1964A09C12AC}" type="parTrans" cxnId="{E3A506E9-3C6B-4452-BC94-CE6B165D3BFE}">
      <dgm:prSet custT="1"/>
      <dgm:spPr/>
      <dgm:t>
        <a:bodyPr/>
        <a:lstStyle/>
        <a:p>
          <a:endParaRPr lang="en-GB" sz="1400" b="1"/>
        </a:p>
      </dgm:t>
    </dgm:pt>
    <dgm:pt modelId="{AE34C3F0-A665-4472-B475-617F8E15E7E6}" type="sibTrans" cxnId="{E3A506E9-3C6B-4452-BC94-CE6B165D3BFE}">
      <dgm:prSet/>
      <dgm:spPr/>
      <dgm:t>
        <a:bodyPr/>
        <a:lstStyle/>
        <a:p>
          <a:endParaRPr lang="en-GB" sz="1400" b="1"/>
        </a:p>
      </dgm:t>
    </dgm:pt>
    <dgm:pt modelId="{1411D059-05DF-4A6C-8B1E-9B4F219B0D35}">
      <dgm:prSet phldrT="[Texte]" custT="1"/>
      <dgm:spPr/>
      <dgm:t>
        <a:bodyPr/>
        <a:lstStyle/>
        <a:p>
          <a:r>
            <a:rPr lang="en-GB" sz="1400" b="1" dirty="0" smtClean="0"/>
            <a:t>E.ON GUIDELINES</a:t>
          </a:r>
          <a:endParaRPr lang="en-GB" sz="1400" b="1" dirty="0"/>
        </a:p>
      </dgm:t>
    </dgm:pt>
    <dgm:pt modelId="{53DB28D4-7C1F-4CC1-8E30-29381A0A4496}" type="parTrans" cxnId="{D5C91295-B0C5-4FCC-8BF9-4F8CA3213C49}">
      <dgm:prSet custT="1"/>
      <dgm:spPr/>
      <dgm:t>
        <a:bodyPr/>
        <a:lstStyle/>
        <a:p>
          <a:endParaRPr lang="en-GB" sz="1400" b="1"/>
        </a:p>
      </dgm:t>
    </dgm:pt>
    <dgm:pt modelId="{C7DA1075-1C4A-4521-8D6F-6DAF8B57805E}" type="sibTrans" cxnId="{D5C91295-B0C5-4FCC-8BF9-4F8CA3213C49}">
      <dgm:prSet/>
      <dgm:spPr/>
      <dgm:t>
        <a:bodyPr/>
        <a:lstStyle/>
        <a:p>
          <a:endParaRPr lang="en-GB" sz="1400" b="1"/>
        </a:p>
      </dgm:t>
    </dgm:pt>
    <dgm:pt modelId="{54D21AF9-C937-408C-A951-C100DDCD393B}" type="pres">
      <dgm:prSet presAssocID="{F7CC0DCF-9E92-4A74-AE3A-6748C18A25C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FC5331A-0B06-4F0A-9BF2-22F4F4FC5F74}" type="pres">
      <dgm:prSet presAssocID="{3F053079-C80B-4397-9B5B-66A0B071B870}" presName="centerShape" presStyleLbl="node0" presStyleIdx="0" presStyleCnt="1" custScaleX="184616" custScaleY="123119"/>
      <dgm:spPr/>
      <dgm:t>
        <a:bodyPr/>
        <a:lstStyle/>
        <a:p>
          <a:endParaRPr lang="fr-FR"/>
        </a:p>
      </dgm:t>
    </dgm:pt>
    <dgm:pt modelId="{534BFADC-B74A-4A1D-83C7-5B1C2C6A2109}" type="pres">
      <dgm:prSet presAssocID="{96D4511A-5017-4F6B-966D-8DD3B5EE73E7}" presName="parTrans" presStyleLbl="sibTrans2D1" presStyleIdx="0" presStyleCnt="4" custAng="10800000" custFlipHor="1" custScaleX="177416" custLinFactNeighborX="-15036" custLinFactNeighborY="3281" custRadScaleRad="37911" custRadScaleInc="-2147483648"/>
      <dgm:spPr/>
      <dgm:t>
        <a:bodyPr/>
        <a:lstStyle/>
        <a:p>
          <a:endParaRPr lang="fr-FR"/>
        </a:p>
      </dgm:t>
    </dgm:pt>
    <dgm:pt modelId="{672B995D-9C78-4CA8-A11B-59B850969738}" type="pres">
      <dgm:prSet presAssocID="{96D4511A-5017-4F6B-966D-8DD3B5EE73E7}" presName="connectorText" presStyleLbl="sibTrans2D1" presStyleIdx="0" presStyleCnt="4"/>
      <dgm:spPr/>
      <dgm:t>
        <a:bodyPr/>
        <a:lstStyle/>
        <a:p>
          <a:endParaRPr lang="fr-FR"/>
        </a:p>
      </dgm:t>
    </dgm:pt>
    <dgm:pt modelId="{817A4A27-B816-4FD6-80E3-B448609FD30F}" type="pres">
      <dgm:prSet presAssocID="{9B0AFF80-CD81-4A1F-9644-807CC3FE83FF}" presName="node" presStyleLbl="node1" presStyleIdx="0" presStyleCnt="4" custScaleX="195331" custRadScaleRad="100537" custRadScaleInc="-50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296FD27-ED97-4EA7-BE45-ADB7BA590763}" type="pres">
      <dgm:prSet presAssocID="{FD6E85B9-FCB8-45B5-8E5D-9A35BCF4A140}" presName="parTrans" presStyleLbl="sibTrans2D1" presStyleIdx="1" presStyleCnt="4" custAng="21540384" custFlipHor="1" custScaleX="155649" custScaleY="98588"/>
      <dgm:spPr/>
      <dgm:t>
        <a:bodyPr/>
        <a:lstStyle/>
        <a:p>
          <a:endParaRPr lang="fr-FR"/>
        </a:p>
      </dgm:t>
    </dgm:pt>
    <dgm:pt modelId="{EE356FE4-6535-4741-8106-96B625B4FB28}" type="pres">
      <dgm:prSet presAssocID="{FD6E85B9-FCB8-45B5-8E5D-9A35BCF4A140}" presName="connectorText" presStyleLbl="sibTrans2D1" presStyleIdx="1" presStyleCnt="4"/>
      <dgm:spPr/>
      <dgm:t>
        <a:bodyPr/>
        <a:lstStyle/>
        <a:p>
          <a:endParaRPr lang="fr-FR"/>
        </a:p>
      </dgm:t>
    </dgm:pt>
    <dgm:pt modelId="{C6468B98-AA25-4A17-9AF9-8AF53ABF4815}" type="pres">
      <dgm:prSet presAssocID="{1C9E3442-6C34-48DF-99BC-A76217B25EA2}" presName="node" presStyleLbl="node1" presStyleIdx="1" presStyleCnt="4" custScaleX="191280" custScaleY="118844" custRadScaleRad="163169" custRadScaleInc="-39771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7D5D332-942E-4E91-B545-9DB12EB13A5B}" type="pres">
      <dgm:prSet presAssocID="{B79FF4BF-41AE-4522-B947-1964A09C12AC}" presName="parTrans" presStyleLbl="sibTrans2D1" presStyleIdx="2" presStyleCnt="4" custAng="10800000" custFlipHor="0" custScaleX="175088" custLinFactNeighborX="-21366" custLinFactNeighborY="-3281"/>
      <dgm:spPr/>
      <dgm:t>
        <a:bodyPr/>
        <a:lstStyle/>
        <a:p>
          <a:endParaRPr lang="fr-FR"/>
        </a:p>
      </dgm:t>
    </dgm:pt>
    <dgm:pt modelId="{A2ABE45F-6E65-4008-8F97-F84F549255FC}" type="pres">
      <dgm:prSet presAssocID="{B79FF4BF-41AE-4522-B947-1964A09C12AC}" presName="connectorText" presStyleLbl="sibTrans2D1" presStyleIdx="2" presStyleCnt="4"/>
      <dgm:spPr/>
      <dgm:t>
        <a:bodyPr/>
        <a:lstStyle/>
        <a:p>
          <a:endParaRPr lang="fr-FR"/>
        </a:p>
      </dgm:t>
    </dgm:pt>
    <dgm:pt modelId="{E85D8530-6A93-4666-90B0-22CFBCD6AF9E}" type="pres">
      <dgm:prSet presAssocID="{E8D9B96D-E430-4C9F-981A-3044929A081C}" presName="node" presStyleLbl="node1" presStyleIdx="2" presStyleCnt="4" custScaleX="201119" custScaleY="98231" custRadScaleRad="100003" custRadScaleInc="-101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F283DCA-51D2-40BE-9C38-F112849D978A}" type="pres">
      <dgm:prSet presAssocID="{53DB28D4-7C1F-4CC1-8E30-29381A0A4496}" presName="parTrans" presStyleLbl="sibTrans2D1" presStyleIdx="3" presStyleCnt="4" custFlipHor="1" custScaleX="153336"/>
      <dgm:spPr/>
      <dgm:t>
        <a:bodyPr/>
        <a:lstStyle/>
        <a:p>
          <a:endParaRPr lang="fr-FR"/>
        </a:p>
      </dgm:t>
    </dgm:pt>
    <dgm:pt modelId="{EF644177-5F3E-4327-88D9-916D07FDA058}" type="pres">
      <dgm:prSet presAssocID="{53DB28D4-7C1F-4CC1-8E30-29381A0A4496}" presName="connectorText" presStyleLbl="sibTrans2D1" presStyleIdx="3" presStyleCnt="4"/>
      <dgm:spPr/>
      <dgm:t>
        <a:bodyPr/>
        <a:lstStyle/>
        <a:p>
          <a:endParaRPr lang="fr-FR"/>
        </a:p>
      </dgm:t>
    </dgm:pt>
    <dgm:pt modelId="{C9EC4869-E504-4AA5-BDE2-27B7B3880550}" type="pres">
      <dgm:prSet presAssocID="{1411D059-05DF-4A6C-8B1E-9B4F219B0D35}" presName="node" presStyleLbl="node1" presStyleIdx="3" presStyleCnt="4" custScaleX="158259" custScaleY="120272" custRadScaleRad="161950" custRadScaleInc="-39939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94F16EF-A09C-45BF-B9BE-2BD6C90DEB40}" type="presOf" srcId="{96D4511A-5017-4F6B-966D-8DD3B5EE73E7}" destId="{672B995D-9C78-4CA8-A11B-59B850969738}" srcOrd="1" destOrd="0" presId="urn:microsoft.com/office/officeart/2005/8/layout/radial5"/>
    <dgm:cxn modelId="{C7A882F6-08D9-4F50-8D93-36080D1903CB}" type="presOf" srcId="{E8D9B96D-E430-4C9F-981A-3044929A081C}" destId="{E85D8530-6A93-4666-90B0-22CFBCD6AF9E}" srcOrd="0" destOrd="0" presId="urn:microsoft.com/office/officeart/2005/8/layout/radial5"/>
    <dgm:cxn modelId="{E3A506E9-3C6B-4452-BC94-CE6B165D3BFE}" srcId="{3F053079-C80B-4397-9B5B-66A0B071B870}" destId="{E8D9B96D-E430-4C9F-981A-3044929A081C}" srcOrd="2" destOrd="0" parTransId="{B79FF4BF-41AE-4522-B947-1964A09C12AC}" sibTransId="{AE34C3F0-A665-4472-B475-617F8E15E7E6}"/>
    <dgm:cxn modelId="{10F4A546-F81B-4701-A57A-2063F8165E9D}" type="presOf" srcId="{53DB28D4-7C1F-4CC1-8E30-29381A0A4496}" destId="{6F283DCA-51D2-40BE-9C38-F112849D978A}" srcOrd="0" destOrd="0" presId="urn:microsoft.com/office/officeart/2005/8/layout/radial5"/>
    <dgm:cxn modelId="{EB44C332-793A-4DD9-AD69-A6951B9246B7}" type="presOf" srcId="{F7CC0DCF-9E92-4A74-AE3A-6748C18A25CF}" destId="{54D21AF9-C937-408C-A951-C100DDCD393B}" srcOrd="0" destOrd="0" presId="urn:microsoft.com/office/officeart/2005/8/layout/radial5"/>
    <dgm:cxn modelId="{D5C91295-B0C5-4FCC-8BF9-4F8CA3213C49}" srcId="{3F053079-C80B-4397-9B5B-66A0B071B870}" destId="{1411D059-05DF-4A6C-8B1E-9B4F219B0D35}" srcOrd="3" destOrd="0" parTransId="{53DB28D4-7C1F-4CC1-8E30-29381A0A4496}" sibTransId="{C7DA1075-1C4A-4521-8D6F-6DAF8B57805E}"/>
    <dgm:cxn modelId="{1E2668E9-5937-4560-9135-606AA513EA8D}" type="presOf" srcId="{B79FF4BF-41AE-4522-B947-1964A09C12AC}" destId="{27D5D332-942E-4E91-B545-9DB12EB13A5B}" srcOrd="0" destOrd="0" presId="urn:microsoft.com/office/officeart/2005/8/layout/radial5"/>
    <dgm:cxn modelId="{6B8AE55D-26F7-4739-B8D5-79A6FD29569D}" type="presOf" srcId="{B79FF4BF-41AE-4522-B947-1964A09C12AC}" destId="{A2ABE45F-6E65-4008-8F97-F84F549255FC}" srcOrd="1" destOrd="0" presId="urn:microsoft.com/office/officeart/2005/8/layout/radial5"/>
    <dgm:cxn modelId="{E10374FC-CDEC-4D36-BD79-21AE55071E98}" type="presOf" srcId="{FD6E85B9-FCB8-45B5-8E5D-9A35BCF4A140}" destId="{A296FD27-ED97-4EA7-BE45-ADB7BA590763}" srcOrd="0" destOrd="0" presId="urn:microsoft.com/office/officeart/2005/8/layout/radial5"/>
    <dgm:cxn modelId="{00BA6D0D-F969-4BF9-868B-287ED6EB33F7}" type="presOf" srcId="{1411D059-05DF-4A6C-8B1E-9B4F219B0D35}" destId="{C9EC4869-E504-4AA5-BDE2-27B7B3880550}" srcOrd="0" destOrd="0" presId="urn:microsoft.com/office/officeart/2005/8/layout/radial5"/>
    <dgm:cxn modelId="{8CB3D281-72B0-48C6-B743-FC0FAD0C989B}" srcId="{3F053079-C80B-4397-9B5B-66A0B071B870}" destId="{1C9E3442-6C34-48DF-99BC-A76217B25EA2}" srcOrd="1" destOrd="0" parTransId="{FD6E85B9-FCB8-45B5-8E5D-9A35BCF4A140}" sibTransId="{49E94D51-C741-4CA7-89F0-0344901356B2}"/>
    <dgm:cxn modelId="{64B7A69A-8CC5-4DF2-B56F-032A5033DB37}" type="presOf" srcId="{53DB28D4-7C1F-4CC1-8E30-29381A0A4496}" destId="{EF644177-5F3E-4327-88D9-916D07FDA058}" srcOrd="1" destOrd="0" presId="urn:microsoft.com/office/officeart/2005/8/layout/radial5"/>
    <dgm:cxn modelId="{8F0EF363-61FE-4D2C-B802-B0BE113781B6}" srcId="{F7CC0DCF-9E92-4A74-AE3A-6748C18A25CF}" destId="{3F053079-C80B-4397-9B5B-66A0B071B870}" srcOrd="0" destOrd="0" parTransId="{6E2699B1-FBE9-43B4-A41F-1A28BDABFAFC}" sibTransId="{ACBBC154-28E8-4654-912D-CDD04D84DBA3}"/>
    <dgm:cxn modelId="{24D35FF0-3700-4894-AAE4-0DED6F8F7C87}" type="presOf" srcId="{3F053079-C80B-4397-9B5B-66A0B071B870}" destId="{8FC5331A-0B06-4F0A-9BF2-22F4F4FC5F74}" srcOrd="0" destOrd="0" presId="urn:microsoft.com/office/officeart/2005/8/layout/radial5"/>
    <dgm:cxn modelId="{0E637A02-ABCE-4932-B9A9-1B6BC36E948E}" type="presOf" srcId="{9B0AFF80-CD81-4A1F-9644-807CC3FE83FF}" destId="{817A4A27-B816-4FD6-80E3-B448609FD30F}" srcOrd="0" destOrd="0" presId="urn:microsoft.com/office/officeart/2005/8/layout/radial5"/>
    <dgm:cxn modelId="{41E28CF6-9F9B-45AD-9AD6-DFDBACC3CD7D}" srcId="{3F053079-C80B-4397-9B5B-66A0B071B870}" destId="{9B0AFF80-CD81-4A1F-9644-807CC3FE83FF}" srcOrd="0" destOrd="0" parTransId="{96D4511A-5017-4F6B-966D-8DD3B5EE73E7}" sibTransId="{F2C4B2DB-0B03-45E5-94D7-3D0B383582EE}"/>
    <dgm:cxn modelId="{C606333A-9CC4-418F-8674-514F457C8579}" type="presOf" srcId="{96D4511A-5017-4F6B-966D-8DD3B5EE73E7}" destId="{534BFADC-B74A-4A1D-83C7-5B1C2C6A2109}" srcOrd="0" destOrd="0" presId="urn:microsoft.com/office/officeart/2005/8/layout/radial5"/>
    <dgm:cxn modelId="{5667C766-5278-4F9A-A4EA-D5C727DF919E}" type="presOf" srcId="{FD6E85B9-FCB8-45B5-8E5D-9A35BCF4A140}" destId="{EE356FE4-6535-4741-8106-96B625B4FB28}" srcOrd="1" destOrd="0" presId="urn:microsoft.com/office/officeart/2005/8/layout/radial5"/>
    <dgm:cxn modelId="{846DF857-BBE5-4D96-80E9-212CA65E8ED3}" type="presOf" srcId="{1C9E3442-6C34-48DF-99BC-A76217B25EA2}" destId="{C6468B98-AA25-4A17-9AF9-8AF53ABF4815}" srcOrd="0" destOrd="0" presId="urn:microsoft.com/office/officeart/2005/8/layout/radial5"/>
    <dgm:cxn modelId="{59447F3B-5DF3-42BB-8214-D0B6D65253A1}" type="presParOf" srcId="{54D21AF9-C937-408C-A951-C100DDCD393B}" destId="{8FC5331A-0B06-4F0A-9BF2-22F4F4FC5F74}" srcOrd="0" destOrd="0" presId="urn:microsoft.com/office/officeart/2005/8/layout/radial5"/>
    <dgm:cxn modelId="{45E187B2-951D-4177-8104-F2DD7D8550B9}" type="presParOf" srcId="{54D21AF9-C937-408C-A951-C100DDCD393B}" destId="{534BFADC-B74A-4A1D-83C7-5B1C2C6A2109}" srcOrd="1" destOrd="0" presId="urn:microsoft.com/office/officeart/2005/8/layout/radial5"/>
    <dgm:cxn modelId="{C3324ADC-E36C-495C-9563-25DF1B1964A9}" type="presParOf" srcId="{534BFADC-B74A-4A1D-83C7-5B1C2C6A2109}" destId="{672B995D-9C78-4CA8-A11B-59B850969738}" srcOrd="0" destOrd="0" presId="urn:microsoft.com/office/officeart/2005/8/layout/radial5"/>
    <dgm:cxn modelId="{B51B9A07-9496-475E-8163-0C6DE6530CAA}" type="presParOf" srcId="{54D21AF9-C937-408C-A951-C100DDCD393B}" destId="{817A4A27-B816-4FD6-80E3-B448609FD30F}" srcOrd="2" destOrd="0" presId="urn:microsoft.com/office/officeart/2005/8/layout/radial5"/>
    <dgm:cxn modelId="{C8577FAB-EF57-4F73-9AC2-13A54879BC24}" type="presParOf" srcId="{54D21AF9-C937-408C-A951-C100DDCD393B}" destId="{A296FD27-ED97-4EA7-BE45-ADB7BA590763}" srcOrd="3" destOrd="0" presId="urn:microsoft.com/office/officeart/2005/8/layout/radial5"/>
    <dgm:cxn modelId="{1E0DCDDE-DA88-4DE3-9365-C2165532EFC4}" type="presParOf" srcId="{A296FD27-ED97-4EA7-BE45-ADB7BA590763}" destId="{EE356FE4-6535-4741-8106-96B625B4FB28}" srcOrd="0" destOrd="0" presId="urn:microsoft.com/office/officeart/2005/8/layout/radial5"/>
    <dgm:cxn modelId="{84869964-9CB0-491D-83A4-6BAF721DCBEB}" type="presParOf" srcId="{54D21AF9-C937-408C-A951-C100DDCD393B}" destId="{C6468B98-AA25-4A17-9AF9-8AF53ABF4815}" srcOrd="4" destOrd="0" presId="urn:microsoft.com/office/officeart/2005/8/layout/radial5"/>
    <dgm:cxn modelId="{07A3BE42-B24B-4F9B-8532-3C0C24CF1D14}" type="presParOf" srcId="{54D21AF9-C937-408C-A951-C100DDCD393B}" destId="{27D5D332-942E-4E91-B545-9DB12EB13A5B}" srcOrd="5" destOrd="0" presId="urn:microsoft.com/office/officeart/2005/8/layout/radial5"/>
    <dgm:cxn modelId="{53C95D6B-BEFE-4305-AA10-A7006573117F}" type="presParOf" srcId="{27D5D332-942E-4E91-B545-9DB12EB13A5B}" destId="{A2ABE45F-6E65-4008-8F97-F84F549255FC}" srcOrd="0" destOrd="0" presId="urn:microsoft.com/office/officeart/2005/8/layout/radial5"/>
    <dgm:cxn modelId="{FEBDF0D7-3007-4E3A-802C-C5655E0BB6C7}" type="presParOf" srcId="{54D21AF9-C937-408C-A951-C100DDCD393B}" destId="{E85D8530-6A93-4666-90B0-22CFBCD6AF9E}" srcOrd="6" destOrd="0" presId="urn:microsoft.com/office/officeart/2005/8/layout/radial5"/>
    <dgm:cxn modelId="{FEA3F673-AE76-406A-A82A-D47C23AF6234}" type="presParOf" srcId="{54D21AF9-C937-408C-A951-C100DDCD393B}" destId="{6F283DCA-51D2-40BE-9C38-F112849D978A}" srcOrd="7" destOrd="0" presId="urn:microsoft.com/office/officeart/2005/8/layout/radial5"/>
    <dgm:cxn modelId="{6BB42F34-6720-4105-AB51-706B5B4F9050}" type="presParOf" srcId="{6F283DCA-51D2-40BE-9C38-F112849D978A}" destId="{EF644177-5F3E-4327-88D9-916D07FDA058}" srcOrd="0" destOrd="0" presId="urn:microsoft.com/office/officeart/2005/8/layout/radial5"/>
    <dgm:cxn modelId="{CD4D1317-0D03-412A-B49B-836903D90BEF}" type="presParOf" srcId="{54D21AF9-C937-408C-A951-C100DDCD393B}" destId="{C9EC4869-E504-4AA5-BDE2-27B7B3880550}" srcOrd="8" destOrd="0" presId="urn:microsoft.com/office/officeart/2005/8/layout/radial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CC0DCF-9E92-4A74-AE3A-6748C18A25CF}" type="doc">
      <dgm:prSet loTypeId="urn:microsoft.com/office/officeart/2005/8/layout/radial5" loCatId="relationship" qsTypeId="urn:microsoft.com/office/officeart/2005/8/quickstyle/simple1#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3F053079-C80B-4397-9B5B-66A0B071B870}">
      <dgm:prSet phldrT="[Texte]" custT="1"/>
      <dgm:spPr>
        <a:solidFill>
          <a:schemeClr val="tx1"/>
        </a:solidFill>
      </dgm:spPr>
      <dgm:t>
        <a:bodyPr/>
        <a:lstStyle/>
        <a:p>
          <a:r>
            <a:rPr lang="en-GB" sz="1400" b="1" dirty="0" smtClean="0">
              <a:solidFill>
                <a:schemeClr val="bg1"/>
              </a:solidFill>
            </a:rPr>
            <a:t>STRATEGY DEFINITION</a:t>
          </a:r>
          <a:endParaRPr lang="en-GB" sz="1400" b="1" dirty="0">
            <a:solidFill>
              <a:schemeClr val="bg1"/>
            </a:solidFill>
          </a:endParaRPr>
        </a:p>
      </dgm:t>
    </dgm:pt>
    <dgm:pt modelId="{6E2699B1-FBE9-43B4-A41F-1A28BDABFAFC}" type="parTrans" cxnId="{8F0EF363-61FE-4D2C-B802-B0BE113781B6}">
      <dgm:prSet/>
      <dgm:spPr/>
      <dgm:t>
        <a:bodyPr/>
        <a:lstStyle/>
        <a:p>
          <a:endParaRPr lang="en-GB" sz="1400" b="1"/>
        </a:p>
      </dgm:t>
    </dgm:pt>
    <dgm:pt modelId="{ACBBC154-28E8-4654-912D-CDD04D84DBA3}" type="sibTrans" cxnId="{8F0EF363-61FE-4D2C-B802-B0BE113781B6}">
      <dgm:prSet/>
      <dgm:spPr/>
      <dgm:t>
        <a:bodyPr/>
        <a:lstStyle/>
        <a:p>
          <a:endParaRPr lang="en-GB" sz="1400" b="1"/>
        </a:p>
      </dgm:t>
    </dgm:pt>
    <dgm:pt modelId="{9B0AFF80-CD81-4A1F-9644-807CC3FE83FF}">
      <dgm:prSet phldrT="[Texte]" custT="1"/>
      <dgm:spPr/>
      <dgm:t>
        <a:bodyPr/>
        <a:lstStyle/>
        <a:p>
          <a:r>
            <a:rPr lang="en-GB" sz="1400" b="1" dirty="0" smtClean="0"/>
            <a:t>E.ON POSITIONING </a:t>
          </a:r>
          <a:r>
            <a:rPr lang="en-GB" sz="1400" b="1" dirty="0" err="1" smtClean="0"/>
            <a:t>vs</a:t>
          </a:r>
          <a:r>
            <a:rPr lang="en-GB" sz="1400" b="1" dirty="0" smtClean="0"/>
            <a:t> DECISION CRITERIA  </a:t>
          </a:r>
          <a:endParaRPr lang="en-GB" sz="1400" b="1" dirty="0"/>
        </a:p>
      </dgm:t>
    </dgm:pt>
    <dgm:pt modelId="{96D4511A-5017-4F6B-966D-8DD3B5EE73E7}" type="parTrans" cxnId="{41E28CF6-9F9B-45AD-9AD6-DFDBACC3CD7D}">
      <dgm:prSet custT="1"/>
      <dgm:spPr/>
      <dgm:t>
        <a:bodyPr/>
        <a:lstStyle/>
        <a:p>
          <a:endParaRPr lang="en-GB" sz="1400" b="1"/>
        </a:p>
      </dgm:t>
    </dgm:pt>
    <dgm:pt modelId="{F2C4B2DB-0B03-45E5-94D7-3D0B383582EE}" type="sibTrans" cxnId="{41E28CF6-9F9B-45AD-9AD6-DFDBACC3CD7D}">
      <dgm:prSet/>
      <dgm:spPr/>
      <dgm:t>
        <a:bodyPr/>
        <a:lstStyle/>
        <a:p>
          <a:endParaRPr lang="en-GB" sz="1400" b="1"/>
        </a:p>
      </dgm:t>
    </dgm:pt>
    <dgm:pt modelId="{1C9E3442-6C34-48DF-99BC-A76217B25EA2}">
      <dgm:prSet phldrT="[Texte]" custT="1"/>
      <dgm:spPr/>
      <dgm:t>
        <a:bodyPr/>
        <a:lstStyle/>
        <a:p>
          <a:r>
            <a:rPr lang="en-GB" sz="1400" b="1" dirty="0" smtClean="0"/>
            <a:t>E.ON TARGET </a:t>
          </a:r>
          <a:r>
            <a:rPr lang="en-GB" sz="1400" b="1" dirty="0" err="1" smtClean="0"/>
            <a:t>vs</a:t>
          </a:r>
          <a:r>
            <a:rPr lang="en-GB" sz="1400" b="1" dirty="0" smtClean="0"/>
            <a:t> CONCESSIONS MARKET CONTENT</a:t>
          </a:r>
        </a:p>
      </dgm:t>
    </dgm:pt>
    <dgm:pt modelId="{FD6E85B9-FCB8-45B5-8E5D-9A35BCF4A140}" type="parTrans" cxnId="{8CB3D281-72B0-48C6-B743-FC0FAD0C989B}">
      <dgm:prSet custT="1"/>
      <dgm:spPr/>
      <dgm:t>
        <a:bodyPr/>
        <a:lstStyle/>
        <a:p>
          <a:endParaRPr lang="en-GB" sz="1400" b="1"/>
        </a:p>
      </dgm:t>
    </dgm:pt>
    <dgm:pt modelId="{49E94D51-C741-4CA7-89F0-0344901356B2}" type="sibTrans" cxnId="{8CB3D281-72B0-48C6-B743-FC0FAD0C989B}">
      <dgm:prSet/>
      <dgm:spPr/>
      <dgm:t>
        <a:bodyPr/>
        <a:lstStyle/>
        <a:p>
          <a:endParaRPr lang="en-GB" sz="1400" b="1"/>
        </a:p>
      </dgm:t>
    </dgm:pt>
    <dgm:pt modelId="{E8D9B96D-E430-4C9F-981A-3044929A081C}">
      <dgm:prSet phldrT="[Texte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GB" sz="1400" b="1" dirty="0" smtClean="0"/>
            <a:t>ACTORS INTEREST FOR HYDRO CONCESSIONS</a:t>
          </a:r>
          <a:endParaRPr lang="en-GB" sz="1400" b="1" dirty="0"/>
        </a:p>
      </dgm:t>
    </dgm:pt>
    <dgm:pt modelId="{B79FF4BF-41AE-4522-B947-1964A09C12AC}" type="parTrans" cxnId="{E3A506E9-3C6B-4452-BC94-CE6B165D3BFE}">
      <dgm:prSet custT="1"/>
      <dgm:spPr/>
      <dgm:t>
        <a:bodyPr/>
        <a:lstStyle/>
        <a:p>
          <a:endParaRPr lang="en-GB" sz="1400" b="1"/>
        </a:p>
      </dgm:t>
    </dgm:pt>
    <dgm:pt modelId="{AE34C3F0-A665-4472-B475-617F8E15E7E6}" type="sibTrans" cxnId="{E3A506E9-3C6B-4452-BC94-CE6B165D3BFE}">
      <dgm:prSet/>
      <dgm:spPr/>
      <dgm:t>
        <a:bodyPr/>
        <a:lstStyle/>
        <a:p>
          <a:endParaRPr lang="en-GB" sz="1400" b="1"/>
        </a:p>
      </dgm:t>
    </dgm:pt>
    <dgm:pt modelId="{1411D059-05DF-4A6C-8B1E-9B4F219B0D35}">
      <dgm:prSet phldrT="[Texte]" custT="1"/>
      <dgm:spPr/>
      <dgm:t>
        <a:bodyPr/>
        <a:lstStyle/>
        <a:p>
          <a:r>
            <a:rPr lang="en-GB" sz="1400" b="1" dirty="0" smtClean="0"/>
            <a:t>E.ON GUIDELINES</a:t>
          </a:r>
          <a:endParaRPr lang="en-GB" sz="1400" b="1" dirty="0"/>
        </a:p>
      </dgm:t>
    </dgm:pt>
    <dgm:pt modelId="{53DB28D4-7C1F-4CC1-8E30-29381A0A4496}" type="parTrans" cxnId="{D5C91295-B0C5-4FCC-8BF9-4F8CA3213C49}">
      <dgm:prSet custT="1"/>
      <dgm:spPr/>
      <dgm:t>
        <a:bodyPr/>
        <a:lstStyle/>
        <a:p>
          <a:endParaRPr lang="en-GB" sz="1400" b="1"/>
        </a:p>
      </dgm:t>
    </dgm:pt>
    <dgm:pt modelId="{C7DA1075-1C4A-4521-8D6F-6DAF8B57805E}" type="sibTrans" cxnId="{D5C91295-B0C5-4FCC-8BF9-4F8CA3213C49}">
      <dgm:prSet/>
      <dgm:spPr/>
      <dgm:t>
        <a:bodyPr/>
        <a:lstStyle/>
        <a:p>
          <a:endParaRPr lang="en-GB" sz="1400" b="1"/>
        </a:p>
      </dgm:t>
    </dgm:pt>
    <dgm:pt modelId="{54D21AF9-C937-408C-A951-C100DDCD393B}" type="pres">
      <dgm:prSet presAssocID="{F7CC0DCF-9E92-4A74-AE3A-6748C18A25C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FC5331A-0B06-4F0A-9BF2-22F4F4FC5F74}" type="pres">
      <dgm:prSet presAssocID="{3F053079-C80B-4397-9B5B-66A0B071B870}" presName="centerShape" presStyleLbl="node0" presStyleIdx="0" presStyleCnt="1" custScaleX="184616" custScaleY="123119"/>
      <dgm:spPr/>
      <dgm:t>
        <a:bodyPr/>
        <a:lstStyle/>
        <a:p>
          <a:endParaRPr lang="fr-FR"/>
        </a:p>
      </dgm:t>
    </dgm:pt>
    <dgm:pt modelId="{534BFADC-B74A-4A1D-83C7-5B1C2C6A2109}" type="pres">
      <dgm:prSet presAssocID="{96D4511A-5017-4F6B-966D-8DD3B5EE73E7}" presName="parTrans" presStyleLbl="sibTrans2D1" presStyleIdx="0" presStyleCnt="4" custAng="10800000" custFlipHor="1" custScaleX="177416" custLinFactNeighborX="-15036" custLinFactNeighborY="3281" custRadScaleRad="37911" custRadScaleInc="-2147483648"/>
      <dgm:spPr/>
      <dgm:t>
        <a:bodyPr/>
        <a:lstStyle/>
        <a:p>
          <a:endParaRPr lang="fr-FR"/>
        </a:p>
      </dgm:t>
    </dgm:pt>
    <dgm:pt modelId="{672B995D-9C78-4CA8-A11B-59B850969738}" type="pres">
      <dgm:prSet presAssocID="{96D4511A-5017-4F6B-966D-8DD3B5EE73E7}" presName="connectorText" presStyleLbl="sibTrans2D1" presStyleIdx="0" presStyleCnt="4"/>
      <dgm:spPr/>
      <dgm:t>
        <a:bodyPr/>
        <a:lstStyle/>
        <a:p>
          <a:endParaRPr lang="fr-FR"/>
        </a:p>
      </dgm:t>
    </dgm:pt>
    <dgm:pt modelId="{817A4A27-B816-4FD6-80E3-B448609FD30F}" type="pres">
      <dgm:prSet presAssocID="{9B0AFF80-CD81-4A1F-9644-807CC3FE83FF}" presName="node" presStyleLbl="node1" presStyleIdx="0" presStyleCnt="4" custScaleX="195331" custRadScaleRad="100537" custRadScaleInc="-50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296FD27-ED97-4EA7-BE45-ADB7BA590763}" type="pres">
      <dgm:prSet presAssocID="{FD6E85B9-FCB8-45B5-8E5D-9A35BCF4A140}" presName="parTrans" presStyleLbl="sibTrans2D1" presStyleIdx="1" presStyleCnt="4" custAng="21540384" custFlipHor="1" custScaleX="155649" custScaleY="98588"/>
      <dgm:spPr/>
      <dgm:t>
        <a:bodyPr/>
        <a:lstStyle/>
        <a:p>
          <a:endParaRPr lang="fr-FR"/>
        </a:p>
      </dgm:t>
    </dgm:pt>
    <dgm:pt modelId="{EE356FE4-6535-4741-8106-96B625B4FB28}" type="pres">
      <dgm:prSet presAssocID="{FD6E85B9-FCB8-45B5-8E5D-9A35BCF4A140}" presName="connectorText" presStyleLbl="sibTrans2D1" presStyleIdx="1" presStyleCnt="4"/>
      <dgm:spPr/>
      <dgm:t>
        <a:bodyPr/>
        <a:lstStyle/>
        <a:p>
          <a:endParaRPr lang="fr-FR"/>
        </a:p>
      </dgm:t>
    </dgm:pt>
    <dgm:pt modelId="{C6468B98-AA25-4A17-9AF9-8AF53ABF4815}" type="pres">
      <dgm:prSet presAssocID="{1C9E3442-6C34-48DF-99BC-A76217B25EA2}" presName="node" presStyleLbl="node1" presStyleIdx="1" presStyleCnt="4" custScaleX="191280" custScaleY="118844" custRadScaleRad="163169" custRadScaleInc="-39771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7D5D332-942E-4E91-B545-9DB12EB13A5B}" type="pres">
      <dgm:prSet presAssocID="{B79FF4BF-41AE-4522-B947-1964A09C12AC}" presName="parTrans" presStyleLbl="sibTrans2D1" presStyleIdx="2" presStyleCnt="4" custAng="10800000" custFlipHor="0" custScaleX="175088" custLinFactNeighborX="-21366" custLinFactNeighborY="-3281"/>
      <dgm:spPr/>
      <dgm:t>
        <a:bodyPr/>
        <a:lstStyle/>
        <a:p>
          <a:endParaRPr lang="fr-FR"/>
        </a:p>
      </dgm:t>
    </dgm:pt>
    <dgm:pt modelId="{A2ABE45F-6E65-4008-8F97-F84F549255FC}" type="pres">
      <dgm:prSet presAssocID="{B79FF4BF-41AE-4522-B947-1964A09C12AC}" presName="connectorText" presStyleLbl="sibTrans2D1" presStyleIdx="2" presStyleCnt="4"/>
      <dgm:spPr/>
      <dgm:t>
        <a:bodyPr/>
        <a:lstStyle/>
        <a:p>
          <a:endParaRPr lang="fr-FR"/>
        </a:p>
      </dgm:t>
    </dgm:pt>
    <dgm:pt modelId="{E85D8530-6A93-4666-90B0-22CFBCD6AF9E}" type="pres">
      <dgm:prSet presAssocID="{E8D9B96D-E430-4C9F-981A-3044929A081C}" presName="node" presStyleLbl="node1" presStyleIdx="2" presStyleCnt="4" custScaleX="201119" custScaleY="98231" custRadScaleRad="100003" custRadScaleInc="-101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F283DCA-51D2-40BE-9C38-F112849D978A}" type="pres">
      <dgm:prSet presAssocID="{53DB28D4-7C1F-4CC1-8E30-29381A0A4496}" presName="parTrans" presStyleLbl="sibTrans2D1" presStyleIdx="3" presStyleCnt="4" custFlipHor="1" custScaleX="153336"/>
      <dgm:spPr/>
      <dgm:t>
        <a:bodyPr/>
        <a:lstStyle/>
        <a:p>
          <a:endParaRPr lang="fr-FR"/>
        </a:p>
      </dgm:t>
    </dgm:pt>
    <dgm:pt modelId="{EF644177-5F3E-4327-88D9-916D07FDA058}" type="pres">
      <dgm:prSet presAssocID="{53DB28D4-7C1F-4CC1-8E30-29381A0A4496}" presName="connectorText" presStyleLbl="sibTrans2D1" presStyleIdx="3" presStyleCnt="4"/>
      <dgm:spPr/>
      <dgm:t>
        <a:bodyPr/>
        <a:lstStyle/>
        <a:p>
          <a:endParaRPr lang="fr-FR"/>
        </a:p>
      </dgm:t>
    </dgm:pt>
    <dgm:pt modelId="{C9EC4869-E504-4AA5-BDE2-27B7B3880550}" type="pres">
      <dgm:prSet presAssocID="{1411D059-05DF-4A6C-8B1E-9B4F219B0D35}" presName="node" presStyleLbl="node1" presStyleIdx="3" presStyleCnt="4" custScaleX="158259" custScaleY="120272" custRadScaleRad="161950" custRadScaleInc="-39939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94F16EF-A09C-45BF-B9BE-2BD6C90DEB40}" type="presOf" srcId="{96D4511A-5017-4F6B-966D-8DD3B5EE73E7}" destId="{672B995D-9C78-4CA8-A11B-59B850969738}" srcOrd="1" destOrd="0" presId="urn:microsoft.com/office/officeart/2005/8/layout/radial5"/>
    <dgm:cxn modelId="{C7A882F6-08D9-4F50-8D93-36080D1903CB}" type="presOf" srcId="{E8D9B96D-E430-4C9F-981A-3044929A081C}" destId="{E85D8530-6A93-4666-90B0-22CFBCD6AF9E}" srcOrd="0" destOrd="0" presId="urn:microsoft.com/office/officeart/2005/8/layout/radial5"/>
    <dgm:cxn modelId="{E3A506E9-3C6B-4452-BC94-CE6B165D3BFE}" srcId="{3F053079-C80B-4397-9B5B-66A0B071B870}" destId="{E8D9B96D-E430-4C9F-981A-3044929A081C}" srcOrd="2" destOrd="0" parTransId="{B79FF4BF-41AE-4522-B947-1964A09C12AC}" sibTransId="{AE34C3F0-A665-4472-B475-617F8E15E7E6}"/>
    <dgm:cxn modelId="{10F4A546-F81B-4701-A57A-2063F8165E9D}" type="presOf" srcId="{53DB28D4-7C1F-4CC1-8E30-29381A0A4496}" destId="{6F283DCA-51D2-40BE-9C38-F112849D978A}" srcOrd="0" destOrd="0" presId="urn:microsoft.com/office/officeart/2005/8/layout/radial5"/>
    <dgm:cxn modelId="{EB44C332-793A-4DD9-AD69-A6951B9246B7}" type="presOf" srcId="{F7CC0DCF-9E92-4A74-AE3A-6748C18A25CF}" destId="{54D21AF9-C937-408C-A951-C100DDCD393B}" srcOrd="0" destOrd="0" presId="urn:microsoft.com/office/officeart/2005/8/layout/radial5"/>
    <dgm:cxn modelId="{D5C91295-B0C5-4FCC-8BF9-4F8CA3213C49}" srcId="{3F053079-C80B-4397-9B5B-66A0B071B870}" destId="{1411D059-05DF-4A6C-8B1E-9B4F219B0D35}" srcOrd="3" destOrd="0" parTransId="{53DB28D4-7C1F-4CC1-8E30-29381A0A4496}" sibTransId="{C7DA1075-1C4A-4521-8D6F-6DAF8B57805E}"/>
    <dgm:cxn modelId="{1E2668E9-5937-4560-9135-606AA513EA8D}" type="presOf" srcId="{B79FF4BF-41AE-4522-B947-1964A09C12AC}" destId="{27D5D332-942E-4E91-B545-9DB12EB13A5B}" srcOrd="0" destOrd="0" presId="urn:microsoft.com/office/officeart/2005/8/layout/radial5"/>
    <dgm:cxn modelId="{6B8AE55D-26F7-4739-B8D5-79A6FD29569D}" type="presOf" srcId="{B79FF4BF-41AE-4522-B947-1964A09C12AC}" destId="{A2ABE45F-6E65-4008-8F97-F84F549255FC}" srcOrd="1" destOrd="0" presId="urn:microsoft.com/office/officeart/2005/8/layout/radial5"/>
    <dgm:cxn modelId="{E10374FC-CDEC-4D36-BD79-21AE55071E98}" type="presOf" srcId="{FD6E85B9-FCB8-45B5-8E5D-9A35BCF4A140}" destId="{A296FD27-ED97-4EA7-BE45-ADB7BA590763}" srcOrd="0" destOrd="0" presId="urn:microsoft.com/office/officeart/2005/8/layout/radial5"/>
    <dgm:cxn modelId="{00BA6D0D-F969-4BF9-868B-287ED6EB33F7}" type="presOf" srcId="{1411D059-05DF-4A6C-8B1E-9B4F219B0D35}" destId="{C9EC4869-E504-4AA5-BDE2-27B7B3880550}" srcOrd="0" destOrd="0" presId="urn:microsoft.com/office/officeart/2005/8/layout/radial5"/>
    <dgm:cxn modelId="{8CB3D281-72B0-48C6-B743-FC0FAD0C989B}" srcId="{3F053079-C80B-4397-9B5B-66A0B071B870}" destId="{1C9E3442-6C34-48DF-99BC-A76217B25EA2}" srcOrd="1" destOrd="0" parTransId="{FD6E85B9-FCB8-45B5-8E5D-9A35BCF4A140}" sibTransId="{49E94D51-C741-4CA7-89F0-0344901356B2}"/>
    <dgm:cxn modelId="{64B7A69A-8CC5-4DF2-B56F-032A5033DB37}" type="presOf" srcId="{53DB28D4-7C1F-4CC1-8E30-29381A0A4496}" destId="{EF644177-5F3E-4327-88D9-916D07FDA058}" srcOrd="1" destOrd="0" presId="urn:microsoft.com/office/officeart/2005/8/layout/radial5"/>
    <dgm:cxn modelId="{8F0EF363-61FE-4D2C-B802-B0BE113781B6}" srcId="{F7CC0DCF-9E92-4A74-AE3A-6748C18A25CF}" destId="{3F053079-C80B-4397-9B5B-66A0B071B870}" srcOrd="0" destOrd="0" parTransId="{6E2699B1-FBE9-43B4-A41F-1A28BDABFAFC}" sibTransId="{ACBBC154-28E8-4654-912D-CDD04D84DBA3}"/>
    <dgm:cxn modelId="{24D35FF0-3700-4894-AAE4-0DED6F8F7C87}" type="presOf" srcId="{3F053079-C80B-4397-9B5B-66A0B071B870}" destId="{8FC5331A-0B06-4F0A-9BF2-22F4F4FC5F74}" srcOrd="0" destOrd="0" presId="urn:microsoft.com/office/officeart/2005/8/layout/radial5"/>
    <dgm:cxn modelId="{0E637A02-ABCE-4932-B9A9-1B6BC36E948E}" type="presOf" srcId="{9B0AFF80-CD81-4A1F-9644-807CC3FE83FF}" destId="{817A4A27-B816-4FD6-80E3-B448609FD30F}" srcOrd="0" destOrd="0" presId="urn:microsoft.com/office/officeart/2005/8/layout/radial5"/>
    <dgm:cxn modelId="{41E28CF6-9F9B-45AD-9AD6-DFDBACC3CD7D}" srcId="{3F053079-C80B-4397-9B5B-66A0B071B870}" destId="{9B0AFF80-CD81-4A1F-9644-807CC3FE83FF}" srcOrd="0" destOrd="0" parTransId="{96D4511A-5017-4F6B-966D-8DD3B5EE73E7}" sibTransId="{F2C4B2DB-0B03-45E5-94D7-3D0B383582EE}"/>
    <dgm:cxn modelId="{C606333A-9CC4-418F-8674-514F457C8579}" type="presOf" srcId="{96D4511A-5017-4F6B-966D-8DD3B5EE73E7}" destId="{534BFADC-B74A-4A1D-83C7-5B1C2C6A2109}" srcOrd="0" destOrd="0" presId="urn:microsoft.com/office/officeart/2005/8/layout/radial5"/>
    <dgm:cxn modelId="{5667C766-5278-4F9A-A4EA-D5C727DF919E}" type="presOf" srcId="{FD6E85B9-FCB8-45B5-8E5D-9A35BCF4A140}" destId="{EE356FE4-6535-4741-8106-96B625B4FB28}" srcOrd="1" destOrd="0" presId="urn:microsoft.com/office/officeart/2005/8/layout/radial5"/>
    <dgm:cxn modelId="{846DF857-BBE5-4D96-80E9-212CA65E8ED3}" type="presOf" srcId="{1C9E3442-6C34-48DF-99BC-A76217B25EA2}" destId="{C6468B98-AA25-4A17-9AF9-8AF53ABF4815}" srcOrd="0" destOrd="0" presId="urn:microsoft.com/office/officeart/2005/8/layout/radial5"/>
    <dgm:cxn modelId="{59447F3B-5DF3-42BB-8214-D0B6D65253A1}" type="presParOf" srcId="{54D21AF9-C937-408C-A951-C100DDCD393B}" destId="{8FC5331A-0B06-4F0A-9BF2-22F4F4FC5F74}" srcOrd="0" destOrd="0" presId="urn:microsoft.com/office/officeart/2005/8/layout/radial5"/>
    <dgm:cxn modelId="{45E187B2-951D-4177-8104-F2DD7D8550B9}" type="presParOf" srcId="{54D21AF9-C937-408C-A951-C100DDCD393B}" destId="{534BFADC-B74A-4A1D-83C7-5B1C2C6A2109}" srcOrd="1" destOrd="0" presId="urn:microsoft.com/office/officeart/2005/8/layout/radial5"/>
    <dgm:cxn modelId="{C3324ADC-E36C-495C-9563-25DF1B1964A9}" type="presParOf" srcId="{534BFADC-B74A-4A1D-83C7-5B1C2C6A2109}" destId="{672B995D-9C78-4CA8-A11B-59B850969738}" srcOrd="0" destOrd="0" presId="urn:microsoft.com/office/officeart/2005/8/layout/radial5"/>
    <dgm:cxn modelId="{B51B9A07-9496-475E-8163-0C6DE6530CAA}" type="presParOf" srcId="{54D21AF9-C937-408C-A951-C100DDCD393B}" destId="{817A4A27-B816-4FD6-80E3-B448609FD30F}" srcOrd="2" destOrd="0" presId="urn:microsoft.com/office/officeart/2005/8/layout/radial5"/>
    <dgm:cxn modelId="{C8577FAB-EF57-4F73-9AC2-13A54879BC24}" type="presParOf" srcId="{54D21AF9-C937-408C-A951-C100DDCD393B}" destId="{A296FD27-ED97-4EA7-BE45-ADB7BA590763}" srcOrd="3" destOrd="0" presId="urn:microsoft.com/office/officeart/2005/8/layout/radial5"/>
    <dgm:cxn modelId="{1E0DCDDE-DA88-4DE3-9365-C2165532EFC4}" type="presParOf" srcId="{A296FD27-ED97-4EA7-BE45-ADB7BA590763}" destId="{EE356FE4-6535-4741-8106-96B625B4FB28}" srcOrd="0" destOrd="0" presId="urn:microsoft.com/office/officeart/2005/8/layout/radial5"/>
    <dgm:cxn modelId="{84869964-9CB0-491D-83A4-6BAF721DCBEB}" type="presParOf" srcId="{54D21AF9-C937-408C-A951-C100DDCD393B}" destId="{C6468B98-AA25-4A17-9AF9-8AF53ABF4815}" srcOrd="4" destOrd="0" presId="urn:microsoft.com/office/officeart/2005/8/layout/radial5"/>
    <dgm:cxn modelId="{07A3BE42-B24B-4F9B-8532-3C0C24CF1D14}" type="presParOf" srcId="{54D21AF9-C937-408C-A951-C100DDCD393B}" destId="{27D5D332-942E-4E91-B545-9DB12EB13A5B}" srcOrd="5" destOrd="0" presId="urn:microsoft.com/office/officeart/2005/8/layout/radial5"/>
    <dgm:cxn modelId="{53C95D6B-BEFE-4305-AA10-A7006573117F}" type="presParOf" srcId="{27D5D332-942E-4E91-B545-9DB12EB13A5B}" destId="{A2ABE45F-6E65-4008-8F97-F84F549255FC}" srcOrd="0" destOrd="0" presId="urn:microsoft.com/office/officeart/2005/8/layout/radial5"/>
    <dgm:cxn modelId="{FEBDF0D7-3007-4E3A-802C-C5655E0BB6C7}" type="presParOf" srcId="{54D21AF9-C937-408C-A951-C100DDCD393B}" destId="{E85D8530-6A93-4666-90B0-22CFBCD6AF9E}" srcOrd="6" destOrd="0" presId="urn:microsoft.com/office/officeart/2005/8/layout/radial5"/>
    <dgm:cxn modelId="{FEA3F673-AE76-406A-A82A-D47C23AF6234}" type="presParOf" srcId="{54D21AF9-C937-408C-A951-C100DDCD393B}" destId="{6F283DCA-51D2-40BE-9C38-F112849D978A}" srcOrd="7" destOrd="0" presId="urn:microsoft.com/office/officeart/2005/8/layout/radial5"/>
    <dgm:cxn modelId="{6BB42F34-6720-4105-AB51-706B5B4F9050}" type="presParOf" srcId="{6F283DCA-51D2-40BE-9C38-F112849D978A}" destId="{EF644177-5F3E-4327-88D9-916D07FDA058}" srcOrd="0" destOrd="0" presId="urn:microsoft.com/office/officeart/2005/8/layout/radial5"/>
    <dgm:cxn modelId="{CD4D1317-0D03-412A-B49B-836903D90BEF}" type="presParOf" srcId="{54D21AF9-C937-408C-A951-C100DDCD393B}" destId="{C9EC4869-E504-4AA5-BDE2-27B7B3880550}" srcOrd="8" destOrd="0" presId="urn:microsoft.com/office/officeart/2005/8/layout/radial5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7CC0DCF-9E92-4A74-AE3A-6748C18A25CF}" type="doc">
      <dgm:prSet loTypeId="urn:microsoft.com/office/officeart/2005/8/layout/radial5" loCatId="relationship" qsTypeId="urn:microsoft.com/office/officeart/2005/8/quickstyle/simple1#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3F053079-C80B-4397-9B5B-66A0B071B870}">
      <dgm:prSet phldrT="[Texte]" custT="1"/>
      <dgm:spPr>
        <a:solidFill>
          <a:schemeClr val="tx1"/>
        </a:solidFill>
      </dgm:spPr>
      <dgm:t>
        <a:bodyPr/>
        <a:lstStyle/>
        <a:p>
          <a:r>
            <a:rPr lang="en-GB" sz="1400" b="1" dirty="0" smtClean="0">
              <a:solidFill>
                <a:schemeClr val="bg1"/>
              </a:solidFill>
            </a:rPr>
            <a:t>STRATEGY DEFINITION</a:t>
          </a:r>
          <a:endParaRPr lang="en-GB" sz="1400" b="1" dirty="0">
            <a:solidFill>
              <a:schemeClr val="bg1"/>
            </a:solidFill>
          </a:endParaRPr>
        </a:p>
      </dgm:t>
    </dgm:pt>
    <dgm:pt modelId="{6E2699B1-FBE9-43B4-A41F-1A28BDABFAFC}" type="parTrans" cxnId="{8F0EF363-61FE-4D2C-B802-B0BE113781B6}">
      <dgm:prSet/>
      <dgm:spPr/>
      <dgm:t>
        <a:bodyPr/>
        <a:lstStyle/>
        <a:p>
          <a:endParaRPr lang="en-GB" sz="1400" b="1"/>
        </a:p>
      </dgm:t>
    </dgm:pt>
    <dgm:pt modelId="{ACBBC154-28E8-4654-912D-CDD04D84DBA3}" type="sibTrans" cxnId="{8F0EF363-61FE-4D2C-B802-B0BE113781B6}">
      <dgm:prSet/>
      <dgm:spPr/>
      <dgm:t>
        <a:bodyPr/>
        <a:lstStyle/>
        <a:p>
          <a:endParaRPr lang="en-GB" sz="1400" b="1"/>
        </a:p>
      </dgm:t>
    </dgm:pt>
    <dgm:pt modelId="{9B0AFF80-CD81-4A1F-9644-807CC3FE83FF}">
      <dgm:prSet phldrT="[Texte]" custT="1"/>
      <dgm:spPr/>
      <dgm:t>
        <a:bodyPr/>
        <a:lstStyle/>
        <a:p>
          <a:r>
            <a:rPr lang="en-GB" sz="1400" b="1" dirty="0" smtClean="0"/>
            <a:t>E.ON POSITIONING </a:t>
          </a:r>
          <a:r>
            <a:rPr lang="en-GB" sz="1400" b="1" dirty="0" err="1" smtClean="0"/>
            <a:t>vs</a:t>
          </a:r>
          <a:r>
            <a:rPr lang="en-GB" sz="1400" b="1" dirty="0" smtClean="0"/>
            <a:t> DECISION CRITERIA  </a:t>
          </a:r>
          <a:endParaRPr lang="en-GB" sz="1400" b="1" dirty="0"/>
        </a:p>
      </dgm:t>
    </dgm:pt>
    <dgm:pt modelId="{96D4511A-5017-4F6B-966D-8DD3B5EE73E7}" type="parTrans" cxnId="{41E28CF6-9F9B-45AD-9AD6-DFDBACC3CD7D}">
      <dgm:prSet custT="1"/>
      <dgm:spPr/>
      <dgm:t>
        <a:bodyPr/>
        <a:lstStyle/>
        <a:p>
          <a:endParaRPr lang="en-GB" sz="1400" b="1"/>
        </a:p>
      </dgm:t>
    </dgm:pt>
    <dgm:pt modelId="{F2C4B2DB-0B03-45E5-94D7-3D0B383582EE}" type="sibTrans" cxnId="{41E28CF6-9F9B-45AD-9AD6-DFDBACC3CD7D}">
      <dgm:prSet/>
      <dgm:spPr/>
      <dgm:t>
        <a:bodyPr/>
        <a:lstStyle/>
        <a:p>
          <a:endParaRPr lang="en-GB" sz="1400" b="1"/>
        </a:p>
      </dgm:t>
    </dgm:pt>
    <dgm:pt modelId="{1C9E3442-6C34-48DF-99BC-A76217B25EA2}">
      <dgm:prSet phldrT="[Texte]" custT="1"/>
      <dgm:spPr/>
      <dgm:t>
        <a:bodyPr/>
        <a:lstStyle/>
        <a:p>
          <a:r>
            <a:rPr lang="en-GB" sz="1400" b="1" dirty="0" smtClean="0"/>
            <a:t>E.ON TARGET </a:t>
          </a:r>
          <a:r>
            <a:rPr lang="en-GB" sz="1400" b="1" dirty="0" err="1" smtClean="0"/>
            <a:t>vs</a:t>
          </a:r>
          <a:r>
            <a:rPr lang="en-GB" sz="1400" b="1" dirty="0" smtClean="0"/>
            <a:t> CONCESSIONS MARKET CONTENT</a:t>
          </a:r>
        </a:p>
      </dgm:t>
    </dgm:pt>
    <dgm:pt modelId="{FD6E85B9-FCB8-45B5-8E5D-9A35BCF4A140}" type="parTrans" cxnId="{8CB3D281-72B0-48C6-B743-FC0FAD0C989B}">
      <dgm:prSet custT="1"/>
      <dgm:spPr/>
      <dgm:t>
        <a:bodyPr/>
        <a:lstStyle/>
        <a:p>
          <a:endParaRPr lang="en-GB" sz="1400" b="1"/>
        </a:p>
      </dgm:t>
    </dgm:pt>
    <dgm:pt modelId="{49E94D51-C741-4CA7-89F0-0344901356B2}" type="sibTrans" cxnId="{8CB3D281-72B0-48C6-B743-FC0FAD0C989B}">
      <dgm:prSet/>
      <dgm:spPr/>
      <dgm:t>
        <a:bodyPr/>
        <a:lstStyle/>
        <a:p>
          <a:endParaRPr lang="en-GB" sz="1400" b="1"/>
        </a:p>
      </dgm:t>
    </dgm:pt>
    <dgm:pt modelId="{E8D9B96D-E430-4C9F-981A-3044929A081C}">
      <dgm:prSet phldrT="[Texte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GB" sz="1400" b="1" dirty="0" smtClean="0"/>
            <a:t>ACTORS INTEREST FOR HYDRO CONCESSIONS</a:t>
          </a:r>
          <a:endParaRPr lang="en-GB" sz="1400" b="1" dirty="0"/>
        </a:p>
      </dgm:t>
    </dgm:pt>
    <dgm:pt modelId="{B79FF4BF-41AE-4522-B947-1964A09C12AC}" type="parTrans" cxnId="{E3A506E9-3C6B-4452-BC94-CE6B165D3BFE}">
      <dgm:prSet custT="1"/>
      <dgm:spPr/>
      <dgm:t>
        <a:bodyPr/>
        <a:lstStyle/>
        <a:p>
          <a:endParaRPr lang="en-GB" sz="1400" b="1"/>
        </a:p>
      </dgm:t>
    </dgm:pt>
    <dgm:pt modelId="{AE34C3F0-A665-4472-B475-617F8E15E7E6}" type="sibTrans" cxnId="{E3A506E9-3C6B-4452-BC94-CE6B165D3BFE}">
      <dgm:prSet/>
      <dgm:spPr/>
      <dgm:t>
        <a:bodyPr/>
        <a:lstStyle/>
        <a:p>
          <a:endParaRPr lang="en-GB" sz="1400" b="1"/>
        </a:p>
      </dgm:t>
    </dgm:pt>
    <dgm:pt modelId="{1411D059-05DF-4A6C-8B1E-9B4F219B0D35}">
      <dgm:prSet phldrT="[Texte]" custT="1"/>
      <dgm:spPr/>
      <dgm:t>
        <a:bodyPr/>
        <a:lstStyle/>
        <a:p>
          <a:r>
            <a:rPr lang="en-GB" sz="1400" b="1" dirty="0" smtClean="0"/>
            <a:t>E.ON GUIDELINES</a:t>
          </a:r>
          <a:endParaRPr lang="en-GB" sz="1400" b="1" dirty="0"/>
        </a:p>
      </dgm:t>
    </dgm:pt>
    <dgm:pt modelId="{53DB28D4-7C1F-4CC1-8E30-29381A0A4496}" type="parTrans" cxnId="{D5C91295-B0C5-4FCC-8BF9-4F8CA3213C49}">
      <dgm:prSet custT="1"/>
      <dgm:spPr/>
      <dgm:t>
        <a:bodyPr/>
        <a:lstStyle/>
        <a:p>
          <a:endParaRPr lang="en-GB" sz="1400" b="1"/>
        </a:p>
      </dgm:t>
    </dgm:pt>
    <dgm:pt modelId="{C7DA1075-1C4A-4521-8D6F-6DAF8B57805E}" type="sibTrans" cxnId="{D5C91295-B0C5-4FCC-8BF9-4F8CA3213C49}">
      <dgm:prSet/>
      <dgm:spPr/>
      <dgm:t>
        <a:bodyPr/>
        <a:lstStyle/>
        <a:p>
          <a:endParaRPr lang="en-GB" sz="1400" b="1"/>
        </a:p>
      </dgm:t>
    </dgm:pt>
    <dgm:pt modelId="{54D21AF9-C937-408C-A951-C100DDCD393B}" type="pres">
      <dgm:prSet presAssocID="{F7CC0DCF-9E92-4A74-AE3A-6748C18A25C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FC5331A-0B06-4F0A-9BF2-22F4F4FC5F74}" type="pres">
      <dgm:prSet presAssocID="{3F053079-C80B-4397-9B5B-66A0B071B870}" presName="centerShape" presStyleLbl="node0" presStyleIdx="0" presStyleCnt="1" custScaleX="184616" custScaleY="123119"/>
      <dgm:spPr/>
      <dgm:t>
        <a:bodyPr/>
        <a:lstStyle/>
        <a:p>
          <a:endParaRPr lang="fr-FR"/>
        </a:p>
      </dgm:t>
    </dgm:pt>
    <dgm:pt modelId="{534BFADC-B74A-4A1D-83C7-5B1C2C6A2109}" type="pres">
      <dgm:prSet presAssocID="{96D4511A-5017-4F6B-966D-8DD3B5EE73E7}" presName="parTrans" presStyleLbl="sibTrans2D1" presStyleIdx="0" presStyleCnt="4" custAng="10800000" custFlipHor="1" custScaleX="177416" custLinFactNeighborX="-15036" custLinFactNeighborY="3281" custRadScaleRad="37911" custRadScaleInc="-2147483648"/>
      <dgm:spPr/>
      <dgm:t>
        <a:bodyPr/>
        <a:lstStyle/>
        <a:p>
          <a:endParaRPr lang="fr-FR"/>
        </a:p>
      </dgm:t>
    </dgm:pt>
    <dgm:pt modelId="{672B995D-9C78-4CA8-A11B-59B850969738}" type="pres">
      <dgm:prSet presAssocID="{96D4511A-5017-4F6B-966D-8DD3B5EE73E7}" presName="connectorText" presStyleLbl="sibTrans2D1" presStyleIdx="0" presStyleCnt="4"/>
      <dgm:spPr/>
      <dgm:t>
        <a:bodyPr/>
        <a:lstStyle/>
        <a:p>
          <a:endParaRPr lang="fr-FR"/>
        </a:p>
      </dgm:t>
    </dgm:pt>
    <dgm:pt modelId="{817A4A27-B816-4FD6-80E3-B448609FD30F}" type="pres">
      <dgm:prSet presAssocID="{9B0AFF80-CD81-4A1F-9644-807CC3FE83FF}" presName="node" presStyleLbl="node1" presStyleIdx="0" presStyleCnt="4" custScaleX="195331" custRadScaleRad="100537" custRadScaleInc="-50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296FD27-ED97-4EA7-BE45-ADB7BA590763}" type="pres">
      <dgm:prSet presAssocID="{FD6E85B9-FCB8-45B5-8E5D-9A35BCF4A140}" presName="parTrans" presStyleLbl="sibTrans2D1" presStyleIdx="1" presStyleCnt="4" custAng="21540384" custFlipHor="1" custScaleX="155649" custScaleY="98588"/>
      <dgm:spPr/>
      <dgm:t>
        <a:bodyPr/>
        <a:lstStyle/>
        <a:p>
          <a:endParaRPr lang="fr-FR"/>
        </a:p>
      </dgm:t>
    </dgm:pt>
    <dgm:pt modelId="{EE356FE4-6535-4741-8106-96B625B4FB28}" type="pres">
      <dgm:prSet presAssocID="{FD6E85B9-FCB8-45B5-8E5D-9A35BCF4A140}" presName="connectorText" presStyleLbl="sibTrans2D1" presStyleIdx="1" presStyleCnt="4"/>
      <dgm:spPr/>
      <dgm:t>
        <a:bodyPr/>
        <a:lstStyle/>
        <a:p>
          <a:endParaRPr lang="fr-FR"/>
        </a:p>
      </dgm:t>
    </dgm:pt>
    <dgm:pt modelId="{C6468B98-AA25-4A17-9AF9-8AF53ABF4815}" type="pres">
      <dgm:prSet presAssocID="{1C9E3442-6C34-48DF-99BC-A76217B25EA2}" presName="node" presStyleLbl="node1" presStyleIdx="1" presStyleCnt="4" custScaleX="191280" custScaleY="118844" custRadScaleRad="163169" custRadScaleInc="-39771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7D5D332-942E-4E91-B545-9DB12EB13A5B}" type="pres">
      <dgm:prSet presAssocID="{B79FF4BF-41AE-4522-B947-1964A09C12AC}" presName="parTrans" presStyleLbl="sibTrans2D1" presStyleIdx="2" presStyleCnt="4" custAng="10800000" custFlipHor="0" custScaleX="175088" custLinFactNeighborX="-21366" custLinFactNeighborY="-3281"/>
      <dgm:spPr/>
      <dgm:t>
        <a:bodyPr/>
        <a:lstStyle/>
        <a:p>
          <a:endParaRPr lang="fr-FR"/>
        </a:p>
      </dgm:t>
    </dgm:pt>
    <dgm:pt modelId="{A2ABE45F-6E65-4008-8F97-F84F549255FC}" type="pres">
      <dgm:prSet presAssocID="{B79FF4BF-41AE-4522-B947-1964A09C12AC}" presName="connectorText" presStyleLbl="sibTrans2D1" presStyleIdx="2" presStyleCnt="4"/>
      <dgm:spPr/>
      <dgm:t>
        <a:bodyPr/>
        <a:lstStyle/>
        <a:p>
          <a:endParaRPr lang="fr-FR"/>
        </a:p>
      </dgm:t>
    </dgm:pt>
    <dgm:pt modelId="{E85D8530-6A93-4666-90B0-22CFBCD6AF9E}" type="pres">
      <dgm:prSet presAssocID="{E8D9B96D-E430-4C9F-981A-3044929A081C}" presName="node" presStyleLbl="node1" presStyleIdx="2" presStyleCnt="4" custScaleX="201119" custScaleY="98231" custRadScaleRad="100003" custRadScaleInc="-101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F283DCA-51D2-40BE-9C38-F112849D978A}" type="pres">
      <dgm:prSet presAssocID="{53DB28D4-7C1F-4CC1-8E30-29381A0A4496}" presName="parTrans" presStyleLbl="sibTrans2D1" presStyleIdx="3" presStyleCnt="4" custFlipHor="1" custScaleX="153336"/>
      <dgm:spPr/>
      <dgm:t>
        <a:bodyPr/>
        <a:lstStyle/>
        <a:p>
          <a:endParaRPr lang="fr-FR"/>
        </a:p>
      </dgm:t>
    </dgm:pt>
    <dgm:pt modelId="{EF644177-5F3E-4327-88D9-916D07FDA058}" type="pres">
      <dgm:prSet presAssocID="{53DB28D4-7C1F-4CC1-8E30-29381A0A4496}" presName="connectorText" presStyleLbl="sibTrans2D1" presStyleIdx="3" presStyleCnt="4"/>
      <dgm:spPr/>
      <dgm:t>
        <a:bodyPr/>
        <a:lstStyle/>
        <a:p>
          <a:endParaRPr lang="fr-FR"/>
        </a:p>
      </dgm:t>
    </dgm:pt>
    <dgm:pt modelId="{C9EC4869-E504-4AA5-BDE2-27B7B3880550}" type="pres">
      <dgm:prSet presAssocID="{1411D059-05DF-4A6C-8B1E-9B4F219B0D35}" presName="node" presStyleLbl="node1" presStyleIdx="3" presStyleCnt="4" custScaleX="158259" custScaleY="120272" custRadScaleRad="161950" custRadScaleInc="-39939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94F16EF-A09C-45BF-B9BE-2BD6C90DEB40}" type="presOf" srcId="{96D4511A-5017-4F6B-966D-8DD3B5EE73E7}" destId="{672B995D-9C78-4CA8-A11B-59B850969738}" srcOrd="1" destOrd="0" presId="urn:microsoft.com/office/officeart/2005/8/layout/radial5"/>
    <dgm:cxn modelId="{C7A882F6-08D9-4F50-8D93-36080D1903CB}" type="presOf" srcId="{E8D9B96D-E430-4C9F-981A-3044929A081C}" destId="{E85D8530-6A93-4666-90B0-22CFBCD6AF9E}" srcOrd="0" destOrd="0" presId="urn:microsoft.com/office/officeart/2005/8/layout/radial5"/>
    <dgm:cxn modelId="{E3A506E9-3C6B-4452-BC94-CE6B165D3BFE}" srcId="{3F053079-C80B-4397-9B5B-66A0B071B870}" destId="{E8D9B96D-E430-4C9F-981A-3044929A081C}" srcOrd="2" destOrd="0" parTransId="{B79FF4BF-41AE-4522-B947-1964A09C12AC}" sibTransId="{AE34C3F0-A665-4472-B475-617F8E15E7E6}"/>
    <dgm:cxn modelId="{10F4A546-F81B-4701-A57A-2063F8165E9D}" type="presOf" srcId="{53DB28D4-7C1F-4CC1-8E30-29381A0A4496}" destId="{6F283DCA-51D2-40BE-9C38-F112849D978A}" srcOrd="0" destOrd="0" presId="urn:microsoft.com/office/officeart/2005/8/layout/radial5"/>
    <dgm:cxn modelId="{EB44C332-793A-4DD9-AD69-A6951B9246B7}" type="presOf" srcId="{F7CC0DCF-9E92-4A74-AE3A-6748C18A25CF}" destId="{54D21AF9-C937-408C-A951-C100DDCD393B}" srcOrd="0" destOrd="0" presId="urn:microsoft.com/office/officeart/2005/8/layout/radial5"/>
    <dgm:cxn modelId="{D5C91295-B0C5-4FCC-8BF9-4F8CA3213C49}" srcId="{3F053079-C80B-4397-9B5B-66A0B071B870}" destId="{1411D059-05DF-4A6C-8B1E-9B4F219B0D35}" srcOrd="3" destOrd="0" parTransId="{53DB28D4-7C1F-4CC1-8E30-29381A0A4496}" sibTransId="{C7DA1075-1C4A-4521-8D6F-6DAF8B57805E}"/>
    <dgm:cxn modelId="{1E2668E9-5937-4560-9135-606AA513EA8D}" type="presOf" srcId="{B79FF4BF-41AE-4522-B947-1964A09C12AC}" destId="{27D5D332-942E-4E91-B545-9DB12EB13A5B}" srcOrd="0" destOrd="0" presId="urn:microsoft.com/office/officeart/2005/8/layout/radial5"/>
    <dgm:cxn modelId="{6B8AE55D-26F7-4739-B8D5-79A6FD29569D}" type="presOf" srcId="{B79FF4BF-41AE-4522-B947-1964A09C12AC}" destId="{A2ABE45F-6E65-4008-8F97-F84F549255FC}" srcOrd="1" destOrd="0" presId="urn:microsoft.com/office/officeart/2005/8/layout/radial5"/>
    <dgm:cxn modelId="{E10374FC-CDEC-4D36-BD79-21AE55071E98}" type="presOf" srcId="{FD6E85B9-FCB8-45B5-8E5D-9A35BCF4A140}" destId="{A296FD27-ED97-4EA7-BE45-ADB7BA590763}" srcOrd="0" destOrd="0" presId="urn:microsoft.com/office/officeart/2005/8/layout/radial5"/>
    <dgm:cxn modelId="{00BA6D0D-F969-4BF9-868B-287ED6EB33F7}" type="presOf" srcId="{1411D059-05DF-4A6C-8B1E-9B4F219B0D35}" destId="{C9EC4869-E504-4AA5-BDE2-27B7B3880550}" srcOrd="0" destOrd="0" presId="urn:microsoft.com/office/officeart/2005/8/layout/radial5"/>
    <dgm:cxn modelId="{8CB3D281-72B0-48C6-B743-FC0FAD0C989B}" srcId="{3F053079-C80B-4397-9B5B-66A0B071B870}" destId="{1C9E3442-6C34-48DF-99BC-A76217B25EA2}" srcOrd="1" destOrd="0" parTransId="{FD6E85B9-FCB8-45B5-8E5D-9A35BCF4A140}" sibTransId="{49E94D51-C741-4CA7-89F0-0344901356B2}"/>
    <dgm:cxn modelId="{64B7A69A-8CC5-4DF2-B56F-032A5033DB37}" type="presOf" srcId="{53DB28D4-7C1F-4CC1-8E30-29381A0A4496}" destId="{EF644177-5F3E-4327-88D9-916D07FDA058}" srcOrd="1" destOrd="0" presId="urn:microsoft.com/office/officeart/2005/8/layout/radial5"/>
    <dgm:cxn modelId="{8F0EF363-61FE-4D2C-B802-B0BE113781B6}" srcId="{F7CC0DCF-9E92-4A74-AE3A-6748C18A25CF}" destId="{3F053079-C80B-4397-9B5B-66A0B071B870}" srcOrd="0" destOrd="0" parTransId="{6E2699B1-FBE9-43B4-A41F-1A28BDABFAFC}" sibTransId="{ACBBC154-28E8-4654-912D-CDD04D84DBA3}"/>
    <dgm:cxn modelId="{24D35FF0-3700-4894-AAE4-0DED6F8F7C87}" type="presOf" srcId="{3F053079-C80B-4397-9B5B-66A0B071B870}" destId="{8FC5331A-0B06-4F0A-9BF2-22F4F4FC5F74}" srcOrd="0" destOrd="0" presId="urn:microsoft.com/office/officeart/2005/8/layout/radial5"/>
    <dgm:cxn modelId="{0E637A02-ABCE-4932-B9A9-1B6BC36E948E}" type="presOf" srcId="{9B0AFF80-CD81-4A1F-9644-807CC3FE83FF}" destId="{817A4A27-B816-4FD6-80E3-B448609FD30F}" srcOrd="0" destOrd="0" presId="urn:microsoft.com/office/officeart/2005/8/layout/radial5"/>
    <dgm:cxn modelId="{41E28CF6-9F9B-45AD-9AD6-DFDBACC3CD7D}" srcId="{3F053079-C80B-4397-9B5B-66A0B071B870}" destId="{9B0AFF80-CD81-4A1F-9644-807CC3FE83FF}" srcOrd="0" destOrd="0" parTransId="{96D4511A-5017-4F6B-966D-8DD3B5EE73E7}" sibTransId="{F2C4B2DB-0B03-45E5-94D7-3D0B383582EE}"/>
    <dgm:cxn modelId="{C606333A-9CC4-418F-8674-514F457C8579}" type="presOf" srcId="{96D4511A-5017-4F6B-966D-8DD3B5EE73E7}" destId="{534BFADC-B74A-4A1D-83C7-5B1C2C6A2109}" srcOrd="0" destOrd="0" presId="urn:microsoft.com/office/officeart/2005/8/layout/radial5"/>
    <dgm:cxn modelId="{5667C766-5278-4F9A-A4EA-D5C727DF919E}" type="presOf" srcId="{FD6E85B9-FCB8-45B5-8E5D-9A35BCF4A140}" destId="{EE356FE4-6535-4741-8106-96B625B4FB28}" srcOrd="1" destOrd="0" presId="urn:microsoft.com/office/officeart/2005/8/layout/radial5"/>
    <dgm:cxn modelId="{846DF857-BBE5-4D96-80E9-212CA65E8ED3}" type="presOf" srcId="{1C9E3442-6C34-48DF-99BC-A76217B25EA2}" destId="{C6468B98-AA25-4A17-9AF9-8AF53ABF4815}" srcOrd="0" destOrd="0" presId="urn:microsoft.com/office/officeart/2005/8/layout/radial5"/>
    <dgm:cxn modelId="{59447F3B-5DF3-42BB-8214-D0B6D65253A1}" type="presParOf" srcId="{54D21AF9-C937-408C-A951-C100DDCD393B}" destId="{8FC5331A-0B06-4F0A-9BF2-22F4F4FC5F74}" srcOrd="0" destOrd="0" presId="urn:microsoft.com/office/officeart/2005/8/layout/radial5"/>
    <dgm:cxn modelId="{45E187B2-951D-4177-8104-F2DD7D8550B9}" type="presParOf" srcId="{54D21AF9-C937-408C-A951-C100DDCD393B}" destId="{534BFADC-B74A-4A1D-83C7-5B1C2C6A2109}" srcOrd="1" destOrd="0" presId="urn:microsoft.com/office/officeart/2005/8/layout/radial5"/>
    <dgm:cxn modelId="{C3324ADC-E36C-495C-9563-25DF1B1964A9}" type="presParOf" srcId="{534BFADC-B74A-4A1D-83C7-5B1C2C6A2109}" destId="{672B995D-9C78-4CA8-A11B-59B850969738}" srcOrd="0" destOrd="0" presId="urn:microsoft.com/office/officeart/2005/8/layout/radial5"/>
    <dgm:cxn modelId="{B51B9A07-9496-475E-8163-0C6DE6530CAA}" type="presParOf" srcId="{54D21AF9-C937-408C-A951-C100DDCD393B}" destId="{817A4A27-B816-4FD6-80E3-B448609FD30F}" srcOrd="2" destOrd="0" presId="urn:microsoft.com/office/officeart/2005/8/layout/radial5"/>
    <dgm:cxn modelId="{C8577FAB-EF57-4F73-9AC2-13A54879BC24}" type="presParOf" srcId="{54D21AF9-C937-408C-A951-C100DDCD393B}" destId="{A296FD27-ED97-4EA7-BE45-ADB7BA590763}" srcOrd="3" destOrd="0" presId="urn:microsoft.com/office/officeart/2005/8/layout/radial5"/>
    <dgm:cxn modelId="{1E0DCDDE-DA88-4DE3-9365-C2165532EFC4}" type="presParOf" srcId="{A296FD27-ED97-4EA7-BE45-ADB7BA590763}" destId="{EE356FE4-6535-4741-8106-96B625B4FB28}" srcOrd="0" destOrd="0" presId="urn:microsoft.com/office/officeart/2005/8/layout/radial5"/>
    <dgm:cxn modelId="{84869964-9CB0-491D-83A4-6BAF721DCBEB}" type="presParOf" srcId="{54D21AF9-C937-408C-A951-C100DDCD393B}" destId="{C6468B98-AA25-4A17-9AF9-8AF53ABF4815}" srcOrd="4" destOrd="0" presId="urn:microsoft.com/office/officeart/2005/8/layout/radial5"/>
    <dgm:cxn modelId="{07A3BE42-B24B-4F9B-8532-3C0C24CF1D14}" type="presParOf" srcId="{54D21AF9-C937-408C-A951-C100DDCD393B}" destId="{27D5D332-942E-4E91-B545-9DB12EB13A5B}" srcOrd="5" destOrd="0" presId="urn:microsoft.com/office/officeart/2005/8/layout/radial5"/>
    <dgm:cxn modelId="{53C95D6B-BEFE-4305-AA10-A7006573117F}" type="presParOf" srcId="{27D5D332-942E-4E91-B545-9DB12EB13A5B}" destId="{A2ABE45F-6E65-4008-8F97-F84F549255FC}" srcOrd="0" destOrd="0" presId="urn:microsoft.com/office/officeart/2005/8/layout/radial5"/>
    <dgm:cxn modelId="{FEBDF0D7-3007-4E3A-802C-C5655E0BB6C7}" type="presParOf" srcId="{54D21AF9-C937-408C-A951-C100DDCD393B}" destId="{E85D8530-6A93-4666-90B0-22CFBCD6AF9E}" srcOrd="6" destOrd="0" presId="urn:microsoft.com/office/officeart/2005/8/layout/radial5"/>
    <dgm:cxn modelId="{FEA3F673-AE76-406A-A82A-D47C23AF6234}" type="presParOf" srcId="{54D21AF9-C937-408C-A951-C100DDCD393B}" destId="{6F283DCA-51D2-40BE-9C38-F112849D978A}" srcOrd="7" destOrd="0" presId="urn:microsoft.com/office/officeart/2005/8/layout/radial5"/>
    <dgm:cxn modelId="{6BB42F34-6720-4105-AB51-706B5B4F9050}" type="presParOf" srcId="{6F283DCA-51D2-40BE-9C38-F112849D978A}" destId="{EF644177-5F3E-4327-88D9-916D07FDA058}" srcOrd="0" destOrd="0" presId="urn:microsoft.com/office/officeart/2005/8/layout/radial5"/>
    <dgm:cxn modelId="{CD4D1317-0D03-412A-B49B-836903D90BEF}" type="presParOf" srcId="{54D21AF9-C937-408C-A951-C100DDCD393B}" destId="{C9EC4869-E504-4AA5-BDE2-27B7B3880550}" srcOrd="8" destOrd="0" presId="urn:microsoft.com/office/officeart/2005/8/layout/radial5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7CC0DCF-9E92-4A74-AE3A-6748C18A25CF}" type="doc">
      <dgm:prSet loTypeId="urn:microsoft.com/office/officeart/2005/8/layout/radial5" loCatId="relationship" qsTypeId="urn:microsoft.com/office/officeart/2005/8/quickstyle/simple1#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3F053079-C80B-4397-9B5B-66A0B071B870}">
      <dgm:prSet phldrT="[Texte]" custT="1"/>
      <dgm:spPr>
        <a:solidFill>
          <a:schemeClr val="tx1"/>
        </a:solidFill>
      </dgm:spPr>
      <dgm:t>
        <a:bodyPr/>
        <a:lstStyle/>
        <a:p>
          <a:r>
            <a:rPr lang="en-GB" sz="1400" b="1" dirty="0" smtClean="0">
              <a:solidFill>
                <a:schemeClr val="bg1"/>
              </a:solidFill>
            </a:rPr>
            <a:t>STRATEGY DEFINITION</a:t>
          </a:r>
          <a:endParaRPr lang="en-GB" sz="1400" b="1" dirty="0">
            <a:solidFill>
              <a:schemeClr val="bg1"/>
            </a:solidFill>
          </a:endParaRPr>
        </a:p>
      </dgm:t>
    </dgm:pt>
    <dgm:pt modelId="{6E2699B1-FBE9-43B4-A41F-1A28BDABFAFC}" type="parTrans" cxnId="{8F0EF363-61FE-4D2C-B802-B0BE113781B6}">
      <dgm:prSet/>
      <dgm:spPr/>
      <dgm:t>
        <a:bodyPr/>
        <a:lstStyle/>
        <a:p>
          <a:endParaRPr lang="en-GB" sz="1400" b="1"/>
        </a:p>
      </dgm:t>
    </dgm:pt>
    <dgm:pt modelId="{ACBBC154-28E8-4654-912D-CDD04D84DBA3}" type="sibTrans" cxnId="{8F0EF363-61FE-4D2C-B802-B0BE113781B6}">
      <dgm:prSet/>
      <dgm:spPr/>
      <dgm:t>
        <a:bodyPr/>
        <a:lstStyle/>
        <a:p>
          <a:endParaRPr lang="en-GB" sz="1400" b="1"/>
        </a:p>
      </dgm:t>
    </dgm:pt>
    <dgm:pt modelId="{9B0AFF80-CD81-4A1F-9644-807CC3FE83FF}">
      <dgm:prSet phldrT="[Texte]" custT="1"/>
      <dgm:spPr/>
      <dgm:t>
        <a:bodyPr/>
        <a:lstStyle/>
        <a:p>
          <a:r>
            <a:rPr lang="en-GB" sz="1400" b="1" dirty="0" smtClean="0"/>
            <a:t>E.ON POSITIONING </a:t>
          </a:r>
          <a:r>
            <a:rPr lang="en-GB" sz="1400" b="1" dirty="0" err="1" smtClean="0"/>
            <a:t>vs</a:t>
          </a:r>
          <a:r>
            <a:rPr lang="en-GB" sz="1400" b="1" dirty="0" smtClean="0"/>
            <a:t> DECISION CRITERIA  </a:t>
          </a:r>
          <a:endParaRPr lang="en-GB" sz="1400" b="1" dirty="0"/>
        </a:p>
      </dgm:t>
    </dgm:pt>
    <dgm:pt modelId="{96D4511A-5017-4F6B-966D-8DD3B5EE73E7}" type="parTrans" cxnId="{41E28CF6-9F9B-45AD-9AD6-DFDBACC3CD7D}">
      <dgm:prSet custT="1"/>
      <dgm:spPr/>
      <dgm:t>
        <a:bodyPr/>
        <a:lstStyle/>
        <a:p>
          <a:endParaRPr lang="en-GB" sz="1400" b="1"/>
        </a:p>
      </dgm:t>
    </dgm:pt>
    <dgm:pt modelId="{F2C4B2DB-0B03-45E5-94D7-3D0B383582EE}" type="sibTrans" cxnId="{41E28CF6-9F9B-45AD-9AD6-DFDBACC3CD7D}">
      <dgm:prSet/>
      <dgm:spPr/>
      <dgm:t>
        <a:bodyPr/>
        <a:lstStyle/>
        <a:p>
          <a:endParaRPr lang="en-GB" sz="1400" b="1"/>
        </a:p>
      </dgm:t>
    </dgm:pt>
    <dgm:pt modelId="{1C9E3442-6C34-48DF-99BC-A76217B25EA2}">
      <dgm:prSet phldrT="[Texte]" custT="1"/>
      <dgm:spPr/>
      <dgm:t>
        <a:bodyPr/>
        <a:lstStyle/>
        <a:p>
          <a:r>
            <a:rPr lang="en-GB" sz="1400" b="1" dirty="0" smtClean="0"/>
            <a:t>E.ON TARGET </a:t>
          </a:r>
          <a:r>
            <a:rPr lang="en-GB" sz="1400" b="1" dirty="0" err="1" smtClean="0"/>
            <a:t>vs</a:t>
          </a:r>
          <a:r>
            <a:rPr lang="en-GB" sz="1400" b="1" dirty="0" smtClean="0"/>
            <a:t> CONCESSIONS MARKET CONTENT</a:t>
          </a:r>
        </a:p>
      </dgm:t>
    </dgm:pt>
    <dgm:pt modelId="{FD6E85B9-FCB8-45B5-8E5D-9A35BCF4A140}" type="parTrans" cxnId="{8CB3D281-72B0-48C6-B743-FC0FAD0C989B}">
      <dgm:prSet custT="1"/>
      <dgm:spPr/>
      <dgm:t>
        <a:bodyPr/>
        <a:lstStyle/>
        <a:p>
          <a:endParaRPr lang="en-GB" sz="1400" b="1"/>
        </a:p>
      </dgm:t>
    </dgm:pt>
    <dgm:pt modelId="{49E94D51-C741-4CA7-89F0-0344901356B2}" type="sibTrans" cxnId="{8CB3D281-72B0-48C6-B743-FC0FAD0C989B}">
      <dgm:prSet/>
      <dgm:spPr/>
      <dgm:t>
        <a:bodyPr/>
        <a:lstStyle/>
        <a:p>
          <a:endParaRPr lang="en-GB" sz="1400" b="1"/>
        </a:p>
      </dgm:t>
    </dgm:pt>
    <dgm:pt modelId="{E8D9B96D-E430-4C9F-981A-3044929A081C}">
      <dgm:prSet phldrT="[Texte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GB" sz="1400" b="1" dirty="0" smtClean="0"/>
            <a:t>ACTORS INTEREST FOR HYDRO CONCESSIONS</a:t>
          </a:r>
          <a:endParaRPr lang="en-GB" sz="1400" b="1" dirty="0"/>
        </a:p>
      </dgm:t>
    </dgm:pt>
    <dgm:pt modelId="{B79FF4BF-41AE-4522-B947-1964A09C12AC}" type="parTrans" cxnId="{E3A506E9-3C6B-4452-BC94-CE6B165D3BFE}">
      <dgm:prSet custT="1"/>
      <dgm:spPr/>
      <dgm:t>
        <a:bodyPr/>
        <a:lstStyle/>
        <a:p>
          <a:endParaRPr lang="en-GB" sz="1400" b="1"/>
        </a:p>
      </dgm:t>
    </dgm:pt>
    <dgm:pt modelId="{AE34C3F0-A665-4472-B475-617F8E15E7E6}" type="sibTrans" cxnId="{E3A506E9-3C6B-4452-BC94-CE6B165D3BFE}">
      <dgm:prSet/>
      <dgm:spPr/>
      <dgm:t>
        <a:bodyPr/>
        <a:lstStyle/>
        <a:p>
          <a:endParaRPr lang="en-GB" sz="1400" b="1"/>
        </a:p>
      </dgm:t>
    </dgm:pt>
    <dgm:pt modelId="{1411D059-05DF-4A6C-8B1E-9B4F219B0D35}">
      <dgm:prSet phldrT="[Texte]" custT="1"/>
      <dgm:spPr/>
      <dgm:t>
        <a:bodyPr/>
        <a:lstStyle/>
        <a:p>
          <a:r>
            <a:rPr lang="en-GB" sz="1400" b="1" dirty="0" smtClean="0"/>
            <a:t>E.ON GUIDELINES</a:t>
          </a:r>
          <a:endParaRPr lang="en-GB" sz="1400" b="1" dirty="0"/>
        </a:p>
      </dgm:t>
    </dgm:pt>
    <dgm:pt modelId="{53DB28D4-7C1F-4CC1-8E30-29381A0A4496}" type="parTrans" cxnId="{D5C91295-B0C5-4FCC-8BF9-4F8CA3213C49}">
      <dgm:prSet custT="1"/>
      <dgm:spPr/>
      <dgm:t>
        <a:bodyPr/>
        <a:lstStyle/>
        <a:p>
          <a:endParaRPr lang="en-GB" sz="1400" b="1"/>
        </a:p>
      </dgm:t>
    </dgm:pt>
    <dgm:pt modelId="{C7DA1075-1C4A-4521-8D6F-6DAF8B57805E}" type="sibTrans" cxnId="{D5C91295-B0C5-4FCC-8BF9-4F8CA3213C49}">
      <dgm:prSet/>
      <dgm:spPr/>
      <dgm:t>
        <a:bodyPr/>
        <a:lstStyle/>
        <a:p>
          <a:endParaRPr lang="en-GB" sz="1400" b="1"/>
        </a:p>
      </dgm:t>
    </dgm:pt>
    <dgm:pt modelId="{54D21AF9-C937-408C-A951-C100DDCD393B}" type="pres">
      <dgm:prSet presAssocID="{F7CC0DCF-9E92-4A74-AE3A-6748C18A25C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FC5331A-0B06-4F0A-9BF2-22F4F4FC5F74}" type="pres">
      <dgm:prSet presAssocID="{3F053079-C80B-4397-9B5B-66A0B071B870}" presName="centerShape" presStyleLbl="node0" presStyleIdx="0" presStyleCnt="1" custScaleX="184616" custScaleY="123119"/>
      <dgm:spPr/>
      <dgm:t>
        <a:bodyPr/>
        <a:lstStyle/>
        <a:p>
          <a:endParaRPr lang="fr-FR"/>
        </a:p>
      </dgm:t>
    </dgm:pt>
    <dgm:pt modelId="{534BFADC-B74A-4A1D-83C7-5B1C2C6A2109}" type="pres">
      <dgm:prSet presAssocID="{96D4511A-5017-4F6B-966D-8DD3B5EE73E7}" presName="parTrans" presStyleLbl="sibTrans2D1" presStyleIdx="0" presStyleCnt="4" custAng="10800000" custFlipHor="1" custScaleX="177416" custLinFactNeighborX="-15036" custLinFactNeighborY="3281" custRadScaleRad="37911" custRadScaleInc="-2147483648"/>
      <dgm:spPr/>
      <dgm:t>
        <a:bodyPr/>
        <a:lstStyle/>
        <a:p>
          <a:endParaRPr lang="fr-FR"/>
        </a:p>
      </dgm:t>
    </dgm:pt>
    <dgm:pt modelId="{672B995D-9C78-4CA8-A11B-59B850969738}" type="pres">
      <dgm:prSet presAssocID="{96D4511A-5017-4F6B-966D-8DD3B5EE73E7}" presName="connectorText" presStyleLbl="sibTrans2D1" presStyleIdx="0" presStyleCnt="4"/>
      <dgm:spPr/>
      <dgm:t>
        <a:bodyPr/>
        <a:lstStyle/>
        <a:p>
          <a:endParaRPr lang="fr-FR"/>
        </a:p>
      </dgm:t>
    </dgm:pt>
    <dgm:pt modelId="{817A4A27-B816-4FD6-80E3-B448609FD30F}" type="pres">
      <dgm:prSet presAssocID="{9B0AFF80-CD81-4A1F-9644-807CC3FE83FF}" presName="node" presStyleLbl="node1" presStyleIdx="0" presStyleCnt="4" custScaleX="195331" custRadScaleRad="100537" custRadScaleInc="-50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296FD27-ED97-4EA7-BE45-ADB7BA590763}" type="pres">
      <dgm:prSet presAssocID="{FD6E85B9-FCB8-45B5-8E5D-9A35BCF4A140}" presName="parTrans" presStyleLbl="sibTrans2D1" presStyleIdx="1" presStyleCnt="4" custAng="21540384" custFlipHor="1" custScaleX="155649" custScaleY="98588"/>
      <dgm:spPr/>
      <dgm:t>
        <a:bodyPr/>
        <a:lstStyle/>
        <a:p>
          <a:endParaRPr lang="fr-FR"/>
        </a:p>
      </dgm:t>
    </dgm:pt>
    <dgm:pt modelId="{EE356FE4-6535-4741-8106-96B625B4FB28}" type="pres">
      <dgm:prSet presAssocID="{FD6E85B9-FCB8-45B5-8E5D-9A35BCF4A140}" presName="connectorText" presStyleLbl="sibTrans2D1" presStyleIdx="1" presStyleCnt="4"/>
      <dgm:spPr/>
      <dgm:t>
        <a:bodyPr/>
        <a:lstStyle/>
        <a:p>
          <a:endParaRPr lang="fr-FR"/>
        </a:p>
      </dgm:t>
    </dgm:pt>
    <dgm:pt modelId="{C6468B98-AA25-4A17-9AF9-8AF53ABF4815}" type="pres">
      <dgm:prSet presAssocID="{1C9E3442-6C34-48DF-99BC-A76217B25EA2}" presName="node" presStyleLbl="node1" presStyleIdx="1" presStyleCnt="4" custScaleX="191280" custScaleY="118844" custRadScaleRad="163169" custRadScaleInc="-39771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7D5D332-942E-4E91-B545-9DB12EB13A5B}" type="pres">
      <dgm:prSet presAssocID="{B79FF4BF-41AE-4522-B947-1964A09C12AC}" presName="parTrans" presStyleLbl="sibTrans2D1" presStyleIdx="2" presStyleCnt="4" custAng="10800000" custFlipHor="0" custScaleX="175088" custLinFactNeighborX="-21366" custLinFactNeighborY="-3281"/>
      <dgm:spPr/>
      <dgm:t>
        <a:bodyPr/>
        <a:lstStyle/>
        <a:p>
          <a:endParaRPr lang="fr-FR"/>
        </a:p>
      </dgm:t>
    </dgm:pt>
    <dgm:pt modelId="{A2ABE45F-6E65-4008-8F97-F84F549255FC}" type="pres">
      <dgm:prSet presAssocID="{B79FF4BF-41AE-4522-B947-1964A09C12AC}" presName="connectorText" presStyleLbl="sibTrans2D1" presStyleIdx="2" presStyleCnt="4"/>
      <dgm:spPr/>
      <dgm:t>
        <a:bodyPr/>
        <a:lstStyle/>
        <a:p>
          <a:endParaRPr lang="fr-FR"/>
        </a:p>
      </dgm:t>
    </dgm:pt>
    <dgm:pt modelId="{E85D8530-6A93-4666-90B0-22CFBCD6AF9E}" type="pres">
      <dgm:prSet presAssocID="{E8D9B96D-E430-4C9F-981A-3044929A081C}" presName="node" presStyleLbl="node1" presStyleIdx="2" presStyleCnt="4" custScaleX="201119" custScaleY="98231" custRadScaleRad="100003" custRadScaleInc="-101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F283DCA-51D2-40BE-9C38-F112849D978A}" type="pres">
      <dgm:prSet presAssocID="{53DB28D4-7C1F-4CC1-8E30-29381A0A4496}" presName="parTrans" presStyleLbl="sibTrans2D1" presStyleIdx="3" presStyleCnt="4" custFlipHor="1" custScaleX="153336"/>
      <dgm:spPr/>
      <dgm:t>
        <a:bodyPr/>
        <a:lstStyle/>
        <a:p>
          <a:endParaRPr lang="fr-FR"/>
        </a:p>
      </dgm:t>
    </dgm:pt>
    <dgm:pt modelId="{EF644177-5F3E-4327-88D9-916D07FDA058}" type="pres">
      <dgm:prSet presAssocID="{53DB28D4-7C1F-4CC1-8E30-29381A0A4496}" presName="connectorText" presStyleLbl="sibTrans2D1" presStyleIdx="3" presStyleCnt="4"/>
      <dgm:spPr/>
      <dgm:t>
        <a:bodyPr/>
        <a:lstStyle/>
        <a:p>
          <a:endParaRPr lang="fr-FR"/>
        </a:p>
      </dgm:t>
    </dgm:pt>
    <dgm:pt modelId="{C9EC4869-E504-4AA5-BDE2-27B7B3880550}" type="pres">
      <dgm:prSet presAssocID="{1411D059-05DF-4A6C-8B1E-9B4F219B0D35}" presName="node" presStyleLbl="node1" presStyleIdx="3" presStyleCnt="4" custScaleX="158259" custScaleY="120272" custRadScaleRad="161950" custRadScaleInc="-39939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94F16EF-A09C-45BF-B9BE-2BD6C90DEB40}" type="presOf" srcId="{96D4511A-5017-4F6B-966D-8DD3B5EE73E7}" destId="{672B995D-9C78-4CA8-A11B-59B850969738}" srcOrd="1" destOrd="0" presId="urn:microsoft.com/office/officeart/2005/8/layout/radial5"/>
    <dgm:cxn modelId="{C7A882F6-08D9-4F50-8D93-36080D1903CB}" type="presOf" srcId="{E8D9B96D-E430-4C9F-981A-3044929A081C}" destId="{E85D8530-6A93-4666-90B0-22CFBCD6AF9E}" srcOrd="0" destOrd="0" presId="urn:microsoft.com/office/officeart/2005/8/layout/radial5"/>
    <dgm:cxn modelId="{E3A506E9-3C6B-4452-BC94-CE6B165D3BFE}" srcId="{3F053079-C80B-4397-9B5B-66A0B071B870}" destId="{E8D9B96D-E430-4C9F-981A-3044929A081C}" srcOrd="2" destOrd="0" parTransId="{B79FF4BF-41AE-4522-B947-1964A09C12AC}" sibTransId="{AE34C3F0-A665-4472-B475-617F8E15E7E6}"/>
    <dgm:cxn modelId="{10F4A546-F81B-4701-A57A-2063F8165E9D}" type="presOf" srcId="{53DB28D4-7C1F-4CC1-8E30-29381A0A4496}" destId="{6F283DCA-51D2-40BE-9C38-F112849D978A}" srcOrd="0" destOrd="0" presId="urn:microsoft.com/office/officeart/2005/8/layout/radial5"/>
    <dgm:cxn modelId="{EB44C332-793A-4DD9-AD69-A6951B9246B7}" type="presOf" srcId="{F7CC0DCF-9E92-4A74-AE3A-6748C18A25CF}" destId="{54D21AF9-C937-408C-A951-C100DDCD393B}" srcOrd="0" destOrd="0" presId="urn:microsoft.com/office/officeart/2005/8/layout/radial5"/>
    <dgm:cxn modelId="{D5C91295-B0C5-4FCC-8BF9-4F8CA3213C49}" srcId="{3F053079-C80B-4397-9B5B-66A0B071B870}" destId="{1411D059-05DF-4A6C-8B1E-9B4F219B0D35}" srcOrd="3" destOrd="0" parTransId="{53DB28D4-7C1F-4CC1-8E30-29381A0A4496}" sibTransId="{C7DA1075-1C4A-4521-8D6F-6DAF8B57805E}"/>
    <dgm:cxn modelId="{1E2668E9-5937-4560-9135-606AA513EA8D}" type="presOf" srcId="{B79FF4BF-41AE-4522-B947-1964A09C12AC}" destId="{27D5D332-942E-4E91-B545-9DB12EB13A5B}" srcOrd="0" destOrd="0" presId="urn:microsoft.com/office/officeart/2005/8/layout/radial5"/>
    <dgm:cxn modelId="{6B8AE55D-26F7-4739-B8D5-79A6FD29569D}" type="presOf" srcId="{B79FF4BF-41AE-4522-B947-1964A09C12AC}" destId="{A2ABE45F-6E65-4008-8F97-F84F549255FC}" srcOrd="1" destOrd="0" presId="urn:microsoft.com/office/officeart/2005/8/layout/radial5"/>
    <dgm:cxn modelId="{E10374FC-CDEC-4D36-BD79-21AE55071E98}" type="presOf" srcId="{FD6E85B9-FCB8-45B5-8E5D-9A35BCF4A140}" destId="{A296FD27-ED97-4EA7-BE45-ADB7BA590763}" srcOrd="0" destOrd="0" presId="urn:microsoft.com/office/officeart/2005/8/layout/radial5"/>
    <dgm:cxn modelId="{00BA6D0D-F969-4BF9-868B-287ED6EB33F7}" type="presOf" srcId="{1411D059-05DF-4A6C-8B1E-9B4F219B0D35}" destId="{C9EC4869-E504-4AA5-BDE2-27B7B3880550}" srcOrd="0" destOrd="0" presId="urn:microsoft.com/office/officeart/2005/8/layout/radial5"/>
    <dgm:cxn modelId="{8CB3D281-72B0-48C6-B743-FC0FAD0C989B}" srcId="{3F053079-C80B-4397-9B5B-66A0B071B870}" destId="{1C9E3442-6C34-48DF-99BC-A76217B25EA2}" srcOrd="1" destOrd="0" parTransId="{FD6E85B9-FCB8-45B5-8E5D-9A35BCF4A140}" sibTransId="{49E94D51-C741-4CA7-89F0-0344901356B2}"/>
    <dgm:cxn modelId="{64B7A69A-8CC5-4DF2-B56F-032A5033DB37}" type="presOf" srcId="{53DB28D4-7C1F-4CC1-8E30-29381A0A4496}" destId="{EF644177-5F3E-4327-88D9-916D07FDA058}" srcOrd="1" destOrd="0" presId="urn:microsoft.com/office/officeart/2005/8/layout/radial5"/>
    <dgm:cxn modelId="{8F0EF363-61FE-4D2C-B802-B0BE113781B6}" srcId="{F7CC0DCF-9E92-4A74-AE3A-6748C18A25CF}" destId="{3F053079-C80B-4397-9B5B-66A0B071B870}" srcOrd="0" destOrd="0" parTransId="{6E2699B1-FBE9-43B4-A41F-1A28BDABFAFC}" sibTransId="{ACBBC154-28E8-4654-912D-CDD04D84DBA3}"/>
    <dgm:cxn modelId="{24D35FF0-3700-4894-AAE4-0DED6F8F7C87}" type="presOf" srcId="{3F053079-C80B-4397-9B5B-66A0B071B870}" destId="{8FC5331A-0B06-4F0A-9BF2-22F4F4FC5F74}" srcOrd="0" destOrd="0" presId="urn:microsoft.com/office/officeart/2005/8/layout/radial5"/>
    <dgm:cxn modelId="{0E637A02-ABCE-4932-B9A9-1B6BC36E948E}" type="presOf" srcId="{9B0AFF80-CD81-4A1F-9644-807CC3FE83FF}" destId="{817A4A27-B816-4FD6-80E3-B448609FD30F}" srcOrd="0" destOrd="0" presId="urn:microsoft.com/office/officeart/2005/8/layout/radial5"/>
    <dgm:cxn modelId="{41E28CF6-9F9B-45AD-9AD6-DFDBACC3CD7D}" srcId="{3F053079-C80B-4397-9B5B-66A0B071B870}" destId="{9B0AFF80-CD81-4A1F-9644-807CC3FE83FF}" srcOrd="0" destOrd="0" parTransId="{96D4511A-5017-4F6B-966D-8DD3B5EE73E7}" sibTransId="{F2C4B2DB-0B03-45E5-94D7-3D0B383582EE}"/>
    <dgm:cxn modelId="{C606333A-9CC4-418F-8674-514F457C8579}" type="presOf" srcId="{96D4511A-5017-4F6B-966D-8DD3B5EE73E7}" destId="{534BFADC-B74A-4A1D-83C7-5B1C2C6A2109}" srcOrd="0" destOrd="0" presId="urn:microsoft.com/office/officeart/2005/8/layout/radial5"/>
    <dgm:cxn modelId="{5667C766-5278-4F9A-A4EA-D5C727DF919E}" type="presOf" srcId="{FD6E85B9-FCB8-45B5-8E5D-9A35BCF4A140}" destId="{EE356FE4-6535-4741-8106-96B625B4FB28}" srcOrd="1" destOrd="0" presId="urn:microsoft.com/office/officeart/2005/8/layout/radial5"/>
    <dgm:cxn modelId="{846DF857-BBE5-4D96-80E9-212CA65E8ED3}" type="presOf" srcId="{1C9E3442-6C34-48DF-99BC-A76217B25EA2}" destId="{C6468B98-AA25-4A17-9AF9-8AF53ABF4815}" srcOrd="0" destOrd="0" presId="urn:microsoft.com/office/officeart/2005/8/layout/radial5"/>
    <dgm:cxn modelId="{59447F3B-5DF3-42BB-8214-D0B6D65253A1}" type="presParOf" srcId="{54D21AF9-C937-408C-A951-C100DDCD393B}" destId="{8FC5331A-0B06-4F0A-9BF2-22F4F4FC5F74}" srcOrd="0" destOrd="0" presId="urn:microsoft.com/office/officeart/2005/8/layout/radial5"/>
    <dgm:cxn modelId="{45E187B2-951D-4177-8104-F2DD7D8550B9}" type="presParOf" srcId="{54D21AF9-C937-408C-A951-C100DDCD393B}" destId="{534BFADC-B74A-4A1D-83C7-5B1C2C6A2109}" srcOrd="1" destOrd="0" presId="urn:microsoft.com/office/officeart/2005/8/layout/radial5"/>
    <dgm:cxn modelId="{C3324ADC-E36C-495C-9563-25DF1B1964A9}" type="presParOf" srcId="{534BFADC-B74A-4A1D-83C7-5B1C2C6A2109}" destId="{672B995D-9C78-4CA8-A11B-59B850969738}" srcOrd="0" destOrd="0" presId="urn:microsoft.com/office/officeart/2005/8/layout/radial5"/>
    <dgm:cxn modelId="{B51B9A07-9496-475E-8163-0C6DE6530CAA}" type="presParOf" srcId="{54D21AF9-C937-408C-A951-C100DDCD393B}" destId="{817A4A27-B816-4FD6-80E3-B448609FD30F}" srcOrd="2" destOrd="0" presId="urn:microsoft.com/office/officeart/2005/8/layout/radial5"/>
    <dgm:cxn modelId="{C8577FAB-EF57-4F73-9AC2-13A54879BC24}" type="presParOf" srcId="{54D21AF9-C937-408C-A951-C100DDCD393B}" destId="{A296FD27-ED97-4EA7-BE45-ADB7BA590763}" srcOrd="3" destOrd="0" presId="urn:microsoft.com/office/officeart/2005/8/layout/radial5"/>
    <dgm:cxn modelId="{1E0DCDDE-DA88-4DE3-9365-C2165532EFC4}" type="presParOf" srcId="{A296FD27-ED97-4EA7-BE45-ADB7BA590763}" destId="{EE356FE4-6535-4741-8106-96B625B4FB28}" srcOrd="0" destOrd="0" presId="urn:microsoft.com/office/officeart/2005/8/layout/radial5"/>
    <dgm:cxn modelId="{84869964-9CB0-491D-83A4-6BAF721DCBEB}" type="presParOf" srcId="{54D21AF9-C937-408C-A951-C100DDCD393B}" destId="{C6468B98-AA25-4A17-9AF9-8AF53ABF4815}" srcOrd="4" destOrd="0" presId="urn:microsoft.com/office/officeart/2005/8/layout/radial5"/>
    <dgm:cxn modelId="{07A3BE42-B24B-4F9B-8532-3C0C24CF1D14}" type="presParOf" srcId="{54D21AF9-C937-408C-A951-C100DDCD393B}" destId="{27D5D332-942E-4E91-B545-9DB12EB13A5B}" srcOrd="5" destOrd="0" presId="urn:microsoft.com/office/officeart/2005/8/layout/radial5"/>
    <dgm:cxn modelId="{53C95D6B-BEFE-4305-AA10-A7006573117F}" type="presParOf" srcId="{27D5D332-942E-4E91-B545-9DB12EB13A5B}" destId="{A2ABE45F-6E65-4008-8F97-F84F549255FC}" srcOrd="0" destOrd="0" presId="urn:microsoft.com/office/officeart/2005/8/layout/radial5"/>
    <dgm:cxn modelId="{FEBDF0D7-3007-4E3A-802C-C5655E0BB6C7}" type="presParOf" srcId="{54D21AF9-C937-408C-A951-C100DDCD393B}" destId="{E85D8530-6A93-4666-90B0-22CFBCD6AF9E}" srcOrd="6" destOrd="0" presId="urn:microsoft.com/office/officeart/2005/8/layout/radial5"/>
    <dgm:cxn modelId="{FEA3F673-AE76-406A-A82A-D47C23AF6234}" type="presParOf" srcId="{54D21AF9-C937-408C-A951-C100DDCD393B}" destId="{6F283DCA-51D2-40BE-9C38-F112849D978A}" srcOrd="7" destOrd="0" presId="urn:microsoft.com/office/officeart/2005/8/layout/radial5"/>
    <dgm:cxn modelId="{6BB42F34-6720-4105-AB51-706B5B4F9050}" type="presParOf" srcId="{6F283DCA-51D2-40BE-9C38-F112849D978A}" destId="{EF644177-5F3E-4327-88D9-916D07FDA058}" srcOrd="0" destOrd="0" presId="urn:microsoft.com/office/officeart/2005/8/layout/radial5"/>
    <dgm:cxn modelId="{CD4D1317-0D03-412A-B49B-836903D90BEF}" type="presParOf" srcId="{54D21AF9-C937-408C-A951-C100DDCD393B}" destId="{C9EC4869-E504-4AA5-BDE2-27B7B3880550}" srcOrd="8" destOrd="0" presId="urn:microsoft.com/office/officeart/2005/8/layout/radial5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7CC0DCF-9E92-4A74-AE3A-6748C18A25CF}" type="doc">
      <dgm:prSet loTypeId="urn:microsoft.com/office/officeart/2005/8/layout/radial5" loCatId="relationship" qsTypeId="urn:microsoft.com/office/officeart/2005/8/quickstyle/simple1#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3F053079-C80B-4397-9B5B-66A0B071B870}">
      <dgm:prSet phldrT="[Texte]" custT="1"/>
      <dgm:spPr>
        <a:solidFill>
          <a:schemeClr val="tx1"/>
        </a:solidFill>
      </dgm:spPr>
      <dgm:t>
        <a:bodyPr/>
        <a:lstStyle/>
        <a:p>
          <a:r>
            <a:rPr lang="en-GB" sz="1400" b="1" dirty="0" smtClean="0">
              <a:solidFill>
                <a:schemeClr val="bg1"/>
              </a:solidFill>
            </a:rPr>
            <a:t>STRATEGY DEFINITION</a:t>
          </a:r>
          <a:endParaRPr lang="en-GB" sz="1400" b="1" dirty="0">
            <a:solidFill>
              <a:schemeClr val="bg1"/>
            </a:solidFill>
          </a:endParaRPr>
        </a:p>
      </dgm:t>
    </dgm:pt>
    <dgm:pt modelId="{6E2699B1-FBE9-43B4-A41F-1A28BDABFAFC}" type="parTrans" cxnId="{8F0EF363-61FE-4D2C-B802-B0BE113781B6}">
      <dgm:prSet/>
      <dgm:spPr/>
      <dgm:t>
        <a:bodyPr/>
        <a:lstStyle/>
        <a:p>
          <a:endParaRPr lang="en-GB" sz="1400" b="1"/>
        </a:p>
      </dgm:t>
    </dgm:pt>
    <dgm:pt modelId="{ACBBC154-28E8-4654-912D-CDD04D84DBA3}" type="sibTrans" cxnId="{8F0EF363-61FE-4D2C-B802-B0BE113781B6}">
      <dgm:prSet/>
      <dgm:spPr/>
      <dgm:t>
        <a:bodyPr/>
        <a:lstStyle/>
        <a:p>
          <a:endParaRPr lang="en-GB" sz="1400" b="1"/>
        </a:p>
      </dgm:t>
    </dgm:pt>
    <dgm:pt modelId="{9B0AFF80-CD81-4A1F-9644-807CC3FE83FF}">
      <dgm:prSet phldrT="[Texte]" custT="1"/>
      <dgm:spPr/>
      <dgm:t>
        <a:bodyPr/>
        <a:lstStyle/>
        <a:p>
          <a:r>
            <a:rPr lang="en-GB" sz="1400" b="1" dirty="0" smtClean="0"/>
            <a:t>E.ON POSITIONING </a:t>
          </a:r>
          <a:r>
            <a:rPr lang="en-GB" sz="1400" b="1" dirty="0" err="1" smtClean="0"/>
            <a:t>vs</a:t>
          </a:r>
          <a:r>
            <a:rPr lang="en-GB" sz="1400" b="1" dirty="0" smtClean="0"/>
            <a:t> DECISION CRITERIA  </a:t>
          </a:r>
          <a:endParaRPr lang="en-GB" sz="1400" b="1" dirty="0"/>
        </a:p>
      </dgm:t>
    </dgm:pt>
    <dgm:pt modelId="{96D4511A-5017-4F6B-966D-8DD3B5EE73E7}" type="parTrans" cxnId="{41E28CF6-9F9B-45AD-9AD6-DFDBACC3CD7D}">
      <dgm:prSet custT="1"/>
      <dgm:spPr/>
      <dgm:t>
        <a:bodyPr/>
        <a:lstStyle/>
        <a:p>
          <a:endParaRPr lang="en-GB" sz="1400" b="1"/>
        </a:p>
      </dgm:t>
    </dgm:pt>
    <dgm:pt modelId="{F2C4B2DB-0B03-45E5-94D7-3D0B383582EE}" type="sibTrans" cxnId="{41E28CF6-9F9B-45AD-9AD6-DFDBACC3CD7D}">
      <dgm:prSet/>
      <dgm:spPr/>
      <dgm:t>
        <a:bodyPr/>
        <a:lstStyle/>
        <a:p>
          <a:endParaRPr lang="en-GB" sz="1400" b="1"/>
        </a:p>
      </dgm:t>
    </dgm:pt>
    <dgm:pt modelId="{1C9E3442-6C34-48DF-99BC-A76217B25EA2}">
      <dgm:prSet phldrT="[Texte]" custT="1"/>
      <dgm:spPr/>
      <dgm:t>
        <a:bodyPr/>
        <a:lstStyle/>
        <a:p>
          <a:r>
            <a:rPr lang="en-GB" sz="1400" b="1" dirty="0" smtClean="0"/>
            <a:t>E.ON TARGET </a:t>
          </a:r>
          <a:r>
            <a:rPr lang="en-GB" sz="1400" b="1" dirty="0" err="1" smtClean="0"/>
            <a:t>vs</a:t>
          </a:r>
          <a:r>
            <a:rPr lang="en-GB" sz="1400" b="1" dirty="0" smtClean="0"/>
            <a:t> CONCESSIONS MARKET CONTENT</a:t>
          </a:r>
        </a:p>
      </dgm:t>
    </dgm:pt>
    <dgm:pt modelId="{FD6E85B9-FCB8-45B5-8E5D-9A35BCF4A140}" type="parTrans" cxnId="{8CB3D281-72B0-48C6-B743-FC0FAD0C989B}">
      <dgm:prSet custT="1"/>
      <dgm:spPr/>
      <dgm:t>
        <a:bodyPr/>
        <a:lstStyle/>
        <a:p>
          <a:endParaRPr lang="en-GB" sz="1400" b="1"/>
        </a:p>
      </dgm:t>
    </dgm:pt>
    <dgm:pt modelId="{49E94D51-C741-4CA7-89F0-0344901356B2}" type="sibTrans" cxnId="{8CB3D281-72B0-48C6-B743-FC0FAD0C989B}">
      <dgm:prSet/>
      <dgm:spPr/>
      <dgm:t>
        <a:bodyPr/>
        <a:lstStyle/>
        <a:p>
          <a:endParaRPr lang="en-GB" sz="1400" b="1"/>
        </a:p>
      </dgm:t>
    </dgm:pt>
    <dgm:pt modelId="{E8D9B96D-E430-4C9F-981A-3044929A081C}">
      <dgm:prSet phldrT="[Texte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GB" sz="1400" b="1" dirty="0" smtClean="0"/>
            <a:t>ACTORS INTEREST FOR HYDRO CONCESSIONS</a:t>
          </a:r>
          <a:endParaRPr lang="en-GB" sz="1400" b="1" dirty="0"/>
        </a:p>
      </dgm:t>
    </dgm:pt>
    <dgm:pt modelId="{B79FF4BF-41AE-4522-B947-1964A09C12AC}" type="parTrans" cxnId="{E3A506E9-3C6B-4452-BC94-CE6B165D3BFE}">
      <dgm:prSet custT="1"/>
      <dgm:spPr/>
      <dgm:t>
        <a:bodyPr/>
        <a:lstStyle/>
        <a:p>
          <a:endParaRPr lang="en-GB" sz="1400" b="1"/>
        </a:p>
      </dgm:t>
    </dgm:pt>
    <dgm:pt modelId="{AE34C3F0-A665-4472-B475-617F8E15E7E6}" type="sibTrans" cxnId="{E3A506E9-3C6B-4452-BC94-CE6B165D3BFE}">
      <dgm:prSet/>
      <dgm:spPr/>
      <dgm:t>
        <a:bodyPr/>
        <a:lstStyle/>
        <a:p>
          <a:endParaRPr lang="en-GB" sz="1400" b="1"/>
        </a:p>
      </dgm:t>
    </dgm:pt>
    <dgm:pt modelId="{1411D059-05DF-4A6C-8B1E-9B4F219B0D35}">
      <dgm:prSet phldrT="[Texte]" custT="1"/>
      <dgm:spPr/>
      <dgm:t>
        <a:bodyPr/>
        <a:lstStyle/>
        <a:p>
          <a:r>
            <a:rPr lang="en-GB" sz="1400" b="1" dirty="0" smtClean="0"/>
            <a:t>E.ON GUIDELINES</a:t>
          </a:r>
          <a:endParaRPr lang="en-GB" sz="1400" b="1" dirty="0"/>
        </a:p>
      </dgm:t>
    </dgm:pt>
    <dgm:pt modelId="{53DB28D4-7C1F-4CC1-8E30-29381A0A4496}" type="parTrans" cxnId="{D5C91295-B0C5-4FCC-8BF9-4F8CA3213C49}">
      <dgm:prSet custT="1"/>
      <dgm:spPr/>
      <dgm:t>
        <a:bodyPr/>
        <a:lstStyle/>
        <a:p>
          <a:endParaRPr lang="en-GB" sz="1400" b="1"/>
        </a:p>
      </dgm:t>
    </dgm:pt>
    <dgm:pt modelId="{C7DA1075-1C4A-4521-8D6F-6DAF8B57805E}" type="sibTrans" cxnId="{D5C91295-B0C5-4FCC-8BF9-4F8CA3213C49}">
      <dgm:prSet/>
      <dgm:spPr/>
      <dgm:t>
        <a:bodyPr/>
        <a:lstStyle/>
        <a:p>
          <a:endParaRPr lang="en-GB" sz="1400" b="1"/>
        </a:p>
      </dgm:t>
    </dgm:pt>
    <dgm:pt modelId="{54D21AF9-C937-408C-A951-C100DDCD393B}" type="pres">
      <dgm:prSet presAssocID="{F7CC0DCF-9E92-4A74-AE3A-6748C18A25C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FC5331A-0B06-4F0A-9BF2-22F4F4FC5F74}" type="pres">
      <dgm:prSet presAssocID="{3F053079-C80B-4397-9B5B-66A0B071B870}" presName="centerShape" presStyleLbl="node0" presStyleIdx="0" presStyleCnt="1" custScaleX="184616" custScaleY="123119"/>
      <dgm:spPr/>
      <dgm:t>
        <a:bodyPr/>
        <a:lstStyle/>
        <a:p>
          <a:endParaRPr lang="fr-FR"/>
        </a:p>
      </dgm:t>
    </dgm:pt>
    <dgm:pt modelId="{534BFADC-B74A-4A1D-83C7-5B1C2C6A2109}" type="pres">
      <dgm:prSet presAssocID="{96D4511A-5017-4F6B-966D-8DD3B5EE73E7}" presName="parTrans" presStyleLbl="sibTrans2D1" presStyleIdx="0" presStyleCnt="4" custAng="10800000" custFlipHor="1" custScaleX="177416" custLinFactNeighborX="-15036" custLinFactNeighborY="3281" custRadScaleRad="37911" custRadScaleInc="-2147483648"/>
      <dgm:spPr/>
      <dgm:t>
        <a:bodyPr/>
        <a:lstStyle/>
        <a:p>
          <a:endParaRPr lang="fr-FR"/>
        </a:p>
      </dgm:t>
    </dgm:pt>
    <dgm:pt modelId="{672B995D-9C78-4CA8-A11B-59B850969738}" type="pres">
      <dgm:prSet presAssocID="{96D4511A-5017-4F6B-966D-8DD3B5EE73E7}" presName="connectorText" presStyleLbl="sibTrans2D1" presStyleIdx="0" presStyleCnt="4"/>
      <dgm:spPr/>
      <dgm:t>
        <a:bodyPr/>
        <a:lstStyle/>
        <a:p>
          <a:endParaRPr lang="fr-FR"/>
        </a:p>
      </dgm:t>
    </dgm:pt>
    <dgm:pt modelId="{817A4A27-B816-4FD6-80E3-B448609FD30F}" type="pres">
      <dgm:prSet presAssocID="{9B0AFF80-CD81-4A1F-9644-807CC3FE83FF}" presName="node" presStyleLbl="node1" presStyleIdx="0" presStyleCnt="4" custScaleX="195331" custRadScaleRad="100537" custRadScaleInc="-50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296FD27-ED97-4EA7-BE45-ADB7BA590763}" type="pres">
      <dgm:prSet presAssocID="{FD6E85B9-FCB8-45B5-8E5D-9A35BCF4A140}" presName="parTrans" presStyleLbl="sibTrans2D1" presStyleIdx="1" presStyleCnt="4" custAng="21540384" custFlipHor="1" custScaleX="155649" custScaleY="98588"/>
      <dgm:spPr/>
      <dgm:t>
        <a:bodyPr/>
        <a:lstStyle/>
        <a:p>
          <a:endParaRPr lang="fr-FR"/>
        </a:p>
      </dgm:t>
    </dgm:pt>
    <dgm:pt modelId="{EE356FE4-6535-4741-8106-96B625B4FB28}" type="pres">
      <dgm:prSet presAssocID="{FD6E85B9-FCB8-45B5-8E5D-9A35BCF4A140}" presName="connectorText" presStyleLbl="sibTrans2D1" presStyleIdx="1" presStyleCnt="4"/>
      <dgm:spPr/>
      <dgm:t>
        <a:bodyPr/>
        <a:lstStyle/>
        <a:p>
          <a:endParaRPr lang="fr-FR"/>
        </a:p>
      </dgm:t>
    </dgm:pt>
    <dgm:pt modelId="{C6468B98-AA25-4A17-9AF9-8AF53ABF4815}" type="pres">
      <dgm:prSet presAssocID="{1C9E3442-6C34-48DF-99BC-A76217B25EA2}" presName="node" presStyleLbl="node1" presStyleIdx="1" presStyleCnt="4" custScaleX="191280" custScaleY="118844" custRadScaleRad="163169" custRadScaleInc="-39771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7D5D332-942E-4E91-B545-9DB12EB13A5B}" type="pres">
      <dgm:prSet presAssocID="{B79FF4BF-41AE-4522-B947-1964A09C12AC}" presName="parTrans" presStyleLbl="sibTrans2D1" presStyleIdx="2" presStyleCnt="4" custAng="10800000" custFlipHor="0" custScaleX="175088" custLinFactNeighborX="-21366" custLinFactNeighborY="-3281"/>
      <dgm:spPr/>
      <dgm:t>
        <a:bodyPr/>
        <a:lstStyle/>
        <a:p>
          <a:endParaRPr lang="fr-FR"/>
        </a:p>
      </dgm:t>
    </dgm:pt>
    <dgm:pt modelId="{A2ABE45F-6E65-4008-8F97-F84F549255FC}" type="pres">
      <dgm:prSet presAssocID="{B79FF4BF-41AE-4522-B947-1964A09C12AC}" presName="connectorText" presStyleLbl="sibTrans2D1" presStyleIdx="2" presStyleCnt="4"/>
      <dgm:spPr/>
      <dgm:t>
        <a:bodyPr/>
        <a:lstStyle/>
        <a:p>
          <a:endParaRPr lang="fr-FR"/>
        </a:p>
      </dgm:t>
    </dgm:pt>
    <dgm:pt modelId="{E85D8530-6A93-4666-90B0-22CFBCD6AF9E}" type="pres">
      <dgm:prSet presAssocID="{E8D9B96D-E430-4C9F-981A-3044929A081C}" presName="node" presStyleLbl="node1" presStyleIdx="2" presStyleCnt="4" custScaleX="201119" custScaleY="98231" custRadScaleRad="100003" custRadScaleInc="-101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F283DCA-51D2-40BE-9C38-F112849D978A}" type="pres">
      <dgm:prSet presAssocID="{53DB28D4-7C1F-4CC1-8E30-29381A0A4496}" presName="parTrans" presStyleLbl="sibTrans2D1" presStyleIdx="3" presStyleCnt="4" custFlipHor="1" custScaleX="153336"/>
      <dgm:spPr/>
      <dgm:t>
        <a:bodyPr/>
        <a:lstStyle/>
        <a:p>
          <a:endParaRPr lang="fr-FR"/>
        </a:p>
      </dgm:t>
    </dgm:pt>
    <dgm:pt modelId="{EF644177-5F3E-4327-88D9-916D07FDA058}" type="pres">
      <dgm:prSet presAssocID="{53DB28D4-7C1F-4CC1-8E30-29381A0A4496}" presName="connectorText" presStyleLbl="sibTrans2D1" presStyleIdx="3" presStyleCnt="4"/>
      <dgm:spPr/>
      <dgm:t>
        <a:bodyPr/>
        <a:lstStyle/>
        <a:p>
          <a:endParaRPr lang="fr-FR"/>
        </a:p>
      </dgm:t>
    </dgm:pt>
    <dgm:pt modelId="{C9EC4869-E504-4AA5-BDE2-27B7B3880550}" type="pres">
      <dgm:prSet presAssocID="{1411D059-05DF-4A6C-8B1E-9B4F219B0D35}" presName="node" presStyleLbl="node1" presStyleIdx="3" presStyleCnt="4" custScaleX="158259" custScaleY="120272" custRadScaleRad="161950" custRadScaleInc="-39939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94F16EF-A09C-45BF-B9BE-2BD6C90DEB40}" type="presOf" srcId="{96D4511A-5017-4F6B-966D-8DD3B5EE73E7}" destId="{672B995D-9C78-4CA8-A11B-59B850969738}" srcOrd="1" destOrd="0" presId="urn:microsoft.com/office/officeart/2005/8/layout/radial5"/>
    <dgm:cxn modelId="{C7A882F6-08D9-4F50-8D93-36080D1903CB}" type="presOf" srcId="{E8D9B96D-E430-4C9F-981A-3044929A081C}" destId="{E85D8530-6A93-4666-90B0-22CFBCD6AF9E}" srcOrd="0" destOrd="0" presId="urn:microsoft.com/office/officeart/2005/8/layout/radial5"/>
    <dgm:cxn modelId="{E3A506E9-3C6B-4452-BC94-CE6B165D3BFE}" srcId="{3F053079-C80B-4397-9B5B-66A0B071B870}" destId="{E8D9B96D-E430-4C9F-981A-3044929A081C}" srcOrd="2" destOrd="0" parTransId="{B79FF4BF-41AE-4522-B947-1964A09C12AC}" sibTransId="{AE34C3F0-A665-4472-B475-617F8E15E7E6}"/>
    <dgm:cxn modelId="{10F4A546-F81B-4701-A57A-2063F8165E9D}" type="presOf" srcId="{53DB28D4-7C1F-4CC1-8E30-29381A0A4496}" destId="{6F283DCA-51D2-40BE-9C38-F112849D978A}" srcOrd="0" destOrd="0" presId="urn:microsoft.com/office/officeart/2005/8/layout/radial5"/>
    <dgm:cxn modelId="{EB44C332-793A-4DD9-AD69-A6951B9246B7}" type="presOf" srcId="{F7CC0DCF-9E92-4A74-AE3A-6748C18A25CF}" destId="{54D21AF9-C937-408C-A951-C100DDCD393B}" srcOrd="0" destOrd="0" presId="urn:microsoft.com/office/officeart/2005/8/layout/radial5"/>
    <dgm:cxn modelId="{D5C91295-B0C5-4FCC-8BF9-4F8CA3213C49}" srcId="{3F053079-C80B-4397-9B5B-66A0B071B870}" destId="{1411D059-05DF-4A6C-8B1E-9B4F219B0D35}" srcOrd="3" destOrd="0" parTransId="{53DB28D4-7C1F-4CC1-8E30-29381A0A4496}" sibTransId="{C7DA1075-1C4A-4521-8D6F-6DAF8B57805E}"/>
    <dgm:cxn modelId="{1E2668E9-5937-4560-9135-606AA513EA8D}" type="presOf" srcId="{B79FF4BF-41AE-4522-B947-1964A09C12AC}" destId="{27D5D332-942E-4E91-B545-9DB12EB13A5B}" srcOrd="0" destOrd="0" presId="urn:microsoft.com/office/officeart/2005/8/layout/radial5"/>
    <dgm:cxn modelId="{6B8AE55D-26F7-4739-B8D5-79A6FD29569D}" type="presOf" srcId="{B79FF4BF-41AE-4522-B947-1964A09C12AC}" destId="{A2ABE45F-6E65-4008-8F97-F84F549255FC}" srcOrd="1" destOrd="0" presId="urn:microsoft.com/office/officeart/2005/8/layout/radial5"/>
    <dgm:cxn modelId="{E10374FC-CDEC-4D36-BD79-21AE55071E98}" type="presOf" srcId="{FD6E85B9-FCB8-45B5-8E5D-9A35BCF4A140}" destId="{A296FD27-ED97-4EA7-BE45-ADB7BA590763}" srcOrd="0" destOrd="0" presId="urn:microsoft.com/office/officeart/2005/8/layout/radial5"/>
    <dgm:cxn modelId="{00BA6D0D-F969-4BF9-868B-287ED6EB33F7}" type="presOf" srcId="{1411D059-05DF-4A6C-8B1E-9B4F219B0D35}" destId="{C9EC4869-E504-4AA5-BDE2-27B7B3880550}" srcOrd="0" destOrd="0" presId="urn:microsoft.com/office/officeart/2005/8/layout/radial5"/>
    <dgm:cxn modelId="{8CB3D281-72B0-48C6-B743-FC0FAD0C989B}" srcId="{3F053079-C80B-4397-9B5B-66A0B071B870}" destId="{1C9E3442-6C34-48DF-99BC-A76217B25EA2}" srcOrd="1" destOrd="0" parTransId="{FD6E85B9-FCB8-45B5-8E5D-9A35BCF4A140}" sibTransId="{49E94D51-C741-4CA7-89F0-0344901356B2}"/>
    <dgm:cxn modelId="{64B7A69A-8CC5-4DF2-B56F-032A5033DB37}" type="presOf" srcId="{53DB28D4-7C1F-4CC1-8E30-29381A0A4496}" destId="{EF644177-5F3E-4327-88D9-916D07FDA058}" srcOrd="1" destOrd="0" presId="urn:microsoft.com/office/officeart/2005/8/layout/radial5"/>
    <dgm:cxn modelId="{8F0EF363-61FE-4D2C-B802-B0BE113781B6}" srcId="{F7CC0DCF-9E92-4A74-AE3A-6748C18A25CF}" destId="{3F053079-C80B-4397-9B5B-66A0B071B870}" srcOrd="0" destOrd="0" parTransId="{6E2699B1-FBE9-43B4-A41F-1A28BDABFAFC}" sibTransId="{ACBBC154-28E8-4654-912D-CDD04D84DBA3}"/>
    <dgm:cxn modelId="{24D35FF0-3700-4894-AAE4-0DED6F8F7C87}" type="presOf" srcId="{3F053079-C80B-4397-9B5B-66A0B071B870}" destId="{8FC5331A-0B06-4F0A-9BF2-22F4F4FC5F74}" srcOrd="0" destOrd="0" presId="urn:microsoft.com/office/officeart/2005/8/layout/radial5"/>
    <dgm:cxn modelId="{0E637A02-ABCE-4932-B9A9-1B6BC36E948E}" type="presOf" srcId="{9B0AFF80-CD81-4A1F-9644-807CC3FE83FF}" destId="{817A4A27-B816-4FD6-80E3-B448609FD30F}" srcOrd="0" destOrd="0" presId="urn:microsoft.com/office/officeart/2005/8/layout/radial5"/>
    <dgm:cxn modelId="{41E28CF6-9F9B-45AD-9AD6-DFDBACC3CD7D}" srcId="{3F053079-C80B-4397-9B5B-66A0B071B870}" destId="{9B0AFF80-CD81-4A1F-9644-807CC3FE83FF}" srcOrd="0" destOrd="0" parTransId="{96D4511A-5017-4F6B-966D-8DD3B5EE73E7}" sibTransId="{F2C4B2DB-0B03-45E5-94D7-3D0B383582EE}"/>
    <dgm:cxn modelId="{C606333A-9CC4-418F-8674-514F457C8579}" type="presOf" srcId="{96D4511A-5017-4F6B-966D-8DD3B5EE73E7}" destId="{534BFADC-B74A-4A1D-83C7-5B1C2C6A2109}" srcOrd="0" destOrd="0" presId="urn:microsoft.com/office/officeart/2005/8/layout/radial5"/>
    <dgm:cxn modelId="{5667C766-5278-4F9A-A4EA-D5C727DF919E}" type="presOf" srcId="{FD6E85B9-FCB8-45B5-8E5D-9A35BCF4A140}" destId="{EE356FE4-6535-4741-8106-96B625B4FB28}" srcOrd="1" destOrd="0" presId="urn:microsoft.com/office/officeart/2005/8/layout/radial5"/>
    <dgm:cxn modelId="{846DF857-BBE5-4D96-80E9-212CA65E8ED3}" type="presOf" srcId="{1C9E3442-6C34-48DF-99BC-A76217B25EA2}" destId="{C6468B98-AA25-4A17-9AF9-8AF53ABF4815}" srcOrd="0" destOrd="0" presId="urn:microsoft.com/office/officeart/2005/8/layout/radial5"/>
    <dgm:cxn modelId="{59447F3B-5DF3-42BB-8214-D0B6D65253A1}" type="presParOf" srcId="{54D21AF9-C937-408C-A951-C100DDCD393B}" destId="{8FC5331A-0B06-4F0A-9BF2-22F4F4FC5F74}" srcOrd="0" destOrd="0" presId="urn:microsoft.com/office/officeart/2005/8/layout/radial5"/>
    <dgm:cxn modelId="{45E187B2-951D-4177-8104-F2DD7D8550B9}" type="presParOf" srcId="{54D21AF9-C937-408C-A951-C100DDCD393B}" destId="{534BFADC-B74A-4A1D-83C7-5B1C2C6A2109}" srcOrd="1" destOrd="0" presId="urn:microsoft.com/office/officeart/2005/8/layout/radial5"/>
    <dgm:cxn modelId="{C3324ADC-E36C-495C-9563-25DF1B1964A9}" type="presParOf" srcId="{534BFADC-B74A-4A1D-83C7-5B1C2C6A2109}" destId="{672B995D-9C78-4CA8-A11B-59B850969738}" srcOrd="0" destOrd="0" presId="urn:microsoft.com/office/officeart/2005/8/layout/radial5"/>
    <dgm:cxn modelId="{B51B9A07-9496-475E-8163-0C6DE6530CAA}" type="presParOf" srcId="{54D21AF9-C937-408C-A951-C100DDCD393B}" destId="{817A4A27-B816-4FD6-80E3-B448609FD30F}" srcOrd="2" destOrd="0" presId="urn:microsoft.com/office/officeart/2005/8/layout/radial5"/>
    <dgm:cxn modelId="{C8577FAB-EF57-4F73-9AC2-13A54879BC24}" type="presParOf" srcId="{54D21AF9-C937-408C-A951-C100DDCD393B}" destId="{A296FD27-ED97-4EA7-BE45-ADB7BA590763}" srcOrd="3" destOrd="0" presId="urn:microsoft.com/office/officeart/2005/8/layout/radial5"/>
    <dgm:cxn modelId="{1E0DCDDE-DA88-4DE3-9365-C2165532EFC4}" type="presParOf" srcId="{A296FD27-ED97-4EA7-BE45-ADB7BA590763}" destId="{EE356FE4-6535-4741-8106-96B625B4FB28}" srcOrd="0" destOrd="0" presId="urn:microsoft.com/office/officeart/2005/8/layout/radial5"/>
    <dgm:cxn modelId="{84869964-9CB0-491D-83A4-6BAF721DCBEB}" type="presParOf" srcId="{54D21AF9-C937-408C-A951-C100DDCD393B}" destId="{C6468B98-AA25-4A17-9AF9-8AF53ABF4815}" srcOrd="4" destOrd="0" presId="urn:microsoft.com/office/officeart/2005/8/layout/radial5"/>
    <dgm:cxn modelId="{07A3BE42-B24B-4F9B-8532-3C0C24CF1D14}" type="presParOf" srcId="{54D21AF9-C937-408C-A951-C100DDCD393B}" destId="{27D5D332-942E-4E91-B545-9DB12EB13A5B}" srcOrd="5" destOrd="0" presId="urn:microsoft.com/office/officeart/2005/8/layout/radial5"/>
    <dgm:cxn modelId="{53C95D6B-BEFE-4305-AA10-A7006573117F}" type="presParOf" srcId="{27D5D332-942E-4E91-B545-9DB12EB13A5B}" destId="{A2ABE45F-6E65-4008-8F97-F84F549255FC}" srcOrd="0" destOrd="0" presId="urn:microsoft.com/office/officeart/2005/8/layout/radial5"/>
    <dgm:cxn modelId="{FEBDF0D7-3007-4E3A-802C-C5655E0BB6C7}" type="presParOf" srcId="{54D21AF9-C937-408C-A951-C100DDCD393B}" destId="{E85D8530-6A93-4666-90B0-22CFBCD6AF9E}" srcOrd="6" destOrd="0" presId="urn:microsoft.com/office/officeart/2005/8/layout/radial5"/>
    <dgm:cxn modelId="{FEA3F673-AE76-406A-A82A-D47C23AF6234}" type="presParOf" srcId="{54D21AF9-C937-408C-A951-C100DDCD393B}" destId="{6F283DCA-51D2-40BE-9C38-F112849D978A}" srcOrd="7" destOrd="0" presId="urn:microsoft.com/office/officeart/2005/8/layout/radial5"/>
    <dgm:cxn modelId="{6BB42F34-6720-4105-AB51-706B5B4F9050}" type="presParOf" srcId="{6F283DCA-51D2-40BE-9C38-F112849D978A}" destId="{EF644177-5F3E-4327-88D9-916D07FDA058}" srcOrd="0" destOrd="0" presId="urn:microsoft.com/office/officeart/2005/8/layout/radial5"/>
    <dgm:cxn modelId="{CD4D1317-0D03-412A-B49B-836903D90BEF}" type="presParOf" srcId="{54D21AF9-C937-408C-A951-C100DDCD393B}" destId="{C9EC4869-E504-4AA5-BDE2-27B7B3880550}" srcOrd="8" destOrd="0" presId="urn:microsoft.com/office/officeart/2005/8/layout/radial5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7CC0DCF-9E92-4A74-AE3A-6748C18A25CF}" type="doc">
      <dgm:prSet loTypeId="urn:microsoft.com/office/officeart/2005/8/layout/radial5" loCatId="relationship" qsTypeId="urn:microsoft.com/office/officeart/2005/8/quickstyle/simple1#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3F053079-C80B-4397-9B5B-66A0B071B870}">
      <dgm:prSet phldrT="[Texte]" custT="1"/>
      <dgm:spPr>
        <a:solidFill>
          <a:schemeClr val="tx1"/>
        </a:solidFill>
      </dgm:spPr>
      <dgm:t>
        <a:bodyPr/>
        <a:lstStyle/>
        <a:p>
          <a:r>
            <a:rPr lang="en-GB" sz="1400" b="1" dirty="0" smtClean="0">
              <a:solidFill>
                <a:schemeClr val="bg1"/>
              </a:solidFill>
            </a:rPr>
            <a:t>STRATEGY DEFINITION</a:t>
          </a:r>
          <a:endParaRPr lang="en-GB" sz="1400" b="1" dirty="0">
            <a:solidFill>
              <a:schemeClr val="bg1"/>
            </a:solidFill>
          </a:endParaRPr>
        </a:p>
      </dgm:t>
    </dgm:pt>
    <dgm:pt modelId="{6E2699B1-FBE9-43B4-A41F-1A28BDABFAFC}" type="parTrans" cxnId="{8F0EF363-61FE-4D2C-B802-B0BE113781B6}">
      <dgm:prSet/>
      <dgm:spPr/>
      <dgm:t>
        <a:bodyPr/>
        <a:lstStyle/>
        <a:p>
          <a:endParaRPr lang="en-GB" sz="1400" b="1"/>
        </a:p>
      </dgm:t>
    </dgm:pt>
    <dgm:pt modelId="{ACBBC154-28E8-4654-912D-CDD04D84DBA3}" type="sibTrans" cxnId="{8F0EF363-61FE-4D2C-B802-B0BE113781B6}">
      <dgm:prSet/>
      <dgm:spPr/>
      <dgm:t>
        <a:bodyPr/>
        <a:lstStyle/>
        <a:p>
          <a:endParaRPr lang="en-GB" sz="1400" b="1"/>
        </a:p>
      </dgm:t>
    </dgm:pt>
    <dgm:pt modelId="{9B0AFF80-CD81-4A1F-9644-807CC3FE83FF}">
      <dgm:prSet phldrT="[Texte]" custT="1"/>
      <dgm:spPr/>
      <dgm:t>
        <a:bodyPr/>
        <a:lstStyle/>
        <a:p>
          <a:r>
            <a:rPr lang="en-GB" sz="1400" b="1" dirty="0" smtClean="0"/>
            <a:t>E.ON POSITIONING </a:t>
          </a:r>
          <a:r>
            <a:rPr lang="en-GB" sz="1400" b="1" dirty="0" err="1" smtClean="0"/>
            <a:t>vs</a:t>
          </a:r>
          <a:r>
            <a:rPr lang="en-GB" sz="1400" b="1" dirty="0" smtClean="0"/>
            <a:t> DECISION CRITERIA  </a:t>
          </a:r>
          <a:endParaRPr lang="en-GB" sz="1400" b="1" dirty="0"/>
        </a:p>
      </dgm:t>
    </dgm:pt>
    <dgm:pt modelId="{96D4511A-5017-4F6B-966D-8DD3B5EE73E7}" type="parTrans" cxnId="{41E28CF6-9F9B-45AD-9AD6-DFDBACC3CD7D}">
      <dgm:prSet custT="1"/>
      <dgm:spPr/>
      <dgm:t>
        <a:bodyPr/>
        <a:lstStyle/>
        <a:p>
          <a:endParaRPr lang="en-GB" sz="1400" b="1"/>
        </a:p>
      </dgm:t>
    </dgm:pt>
    <dgm:pt modelId="{F2C4B2DB-0B03-45E5-94D7-3D0B383582EE}" type="sibTrans" cxnId="{41E28CF6-9F9B-45AD-9AD6-DFDBACC3CD7D}">
      <dgm:prSet/>
      <dgm:spPr/>
      <dgm:t>
        <a:bodyPr/>
        <a:lstStyle/>
        <a:p>
          <a:endParaRPr lang="en-GB" sz="1400" b="1"/>
        </a:p>
      </dgm:t>
    </dgm:pt>
    <dgm:pt modelId="{1C9E3442-6C34-48DF-99BC-A76217B25EA2}">
      <dgm:prSet phldrT="[Texte]" custT="1"/>
      <dgm:spPr/>
      <dgm:t>
        <a:bodyPr/>
        <a:lstStyle/>
        <a:p>
          <a:r>
            <a:rPr lang="en-GB" sz="1400" b="1" dirty="0" smtClean="0"/>
            <a:t>E.ON TARGET </a:t>
          </a:r>
          <a:r>
            <a:rPr lang="en-GB" sz="1400" b="1" dirty="0" err="1" smtClean="0"/>
            <a:t>vs</a:t>
          </a:r>
          <a:r>
            <a:rPr lang="en-GB" sz="1400" b="1" dirty="0" smtClean="0"/>
            <a:t> CONCESSIONS MARKET CONTENT</a:t>
          </a:r>
        </a:p>
      </dgm:t>
    </dgm:pt>
    <dgm:pt modelId="{FD6E85B9-FCB8-45B5-8E5D-9A35BCF4A140}" type="parTrans" cxnId="{8CB3D281-72B0-48C6-B743-FC0FAD0C989B}">
      <dgm:prSet custT="1"/>
      <dgm:spPr/>
      <dgm:t>
        <a:bodyPr/>
        <a:lstStyle/>
        <a:p>
          <a:endParaRPr lang="en-GB" sz="1400" b="1"/>
        </a:p>
      </dgm:t>
    </dgm:pt>
    <dgm:pt modelId="{49E94D51-C741-4CA7-89F0-0344901356B2}" type="sibTrans" cxnId="{8CB3D281-72B0-48C6-B743-FC0FAD0C989B}">
      <dgm:prSet/>
      <dgm:spPr/>
      <dgm:t>
        <a:bodyPr/>
        <a:lstStyle/>
        <a:p>
          <a:endParaRPr lang="en-GB" sz="1400" b="1"/>
        </a:p>
      </dgm:t>
    </dgm:pt>
    <dgm:pt modelId="{E8D9B96D-E430-4C9F-981A-3044929A081C}">
      <dgm:prSet phldrT="[Texte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GB" sz="1400" b="1" dirty="0" smtClean="0"/>
            <a:t>ACTORS INTEREST FOR HYDRO CONCESSIONS</a:t>
          </a:r>
          <a:endParaRPr lang="en-GB" sz="1400" b="1" dirty="0"/>
        </a:p>
      </dgm:t>
    </dgm:pt>
    <dgm:pt modelId="{B79FF4BF-41AE-4522-B947-1964A09C12AC}" type="parTrans" cxnId="{E3A506E9-3C6B-4452-BC94-CE6B165D3BFE}">
      <dgm:prSet custT="1"/>
      <dgm:spPr/>
      <dgm:t>
        <a:bodyPr/>
        <a:lstStyle/>
        <a:p>
          <a:endParaRPr lang="en-GB" sz="1400" b="1"/>
        </a:p>
      </dgm:t>
    </dgm:pt>
    <dgm:pt modelId="{AE34C3F0-A665-4472-B475-617F8E15E7E6}" type="sibTrans" cxnId="{E3A506E9-3C6B-4452-BC94-CE6B165D3BFE}">
      <dgm:prSet/>
      <dgm:spPr/>
      <dgm:t>
        <a:bodyPr/>
        <a:lstStyle/>
        <a:p>
          <a:endParaRPr lang="en-GB" sz="1400" b="1"/>
        </a:p>
      </dgm:t>
    </dgm:pt>
    <dgm:pt modelId="{1411D059-05DF-4A6C-8B1E-9B4F219B0D35}">
      <dgm:prSet phldrT="[Texte]" custT="1"/>
      <dgm:spPr/>
      <dgm:t>
        <a:bodyPr/>
        <a:lstStyle/>
        <a:p>
          <a:r>
            <a:rPr lang="en-GB" sz="1400" b="1" dirty="0" smtClean="0"/>
            <a:t>E.ON GUIDELINES</a:t>
          </a:r>
          <a:endParaRPr lang="en-GB" sz="1400" b="1" dirty="0"/>
        </a:p>
      </dgm:t>
    </dgm:pt>
    <dgm:pt modelId="{53DB28D4-7C1F-4CC1-8E30-29381A0A4496}" type="parTrans" cxnId="{D5C91295-B0C5-4FCC-8BF9-4F8CA3213C49}">
      <dgm:prSet custT="1"/>
      <dgm:spPr/>
      <dgm:t>
        <a:bodyPr/>
        <a:lstStyle/>
        <a:p>
          <a:endParaRPr lang="en-GB" sz="1400" b="1"/>
        </a:p>
      </dgm:t>
    </dgm:pt>
    <dgm:pt modelId="{C7DA1075-1C4A-4521-8D6F-6DAF8B57805E}" type="sibTrans" cxnId="{D5C91295-B0C5-4FCC-8BF9-4F8CA3213C49}">
      <dgm:prSet/>
      <dgm:spPr/>
      <dgm:t>
        <a:bodyPr/>
        <a:lstStyle/>
        <a:p>
          <a:endParaRPr lang="en-GB" sz="1400" b="1"/>
        </a:p>
      </dgm:t>
    </dgm:pt>
    <dgm:pt modelId="{54D21AF9-C937-408C-A951-C100DDCD393B}" type="pres">
      <dgm:prSet presAssocID="{F7CC0DCF-9E92-4A74-AE3A-6748C18A25C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FC5331A-0B06-4F0A-9BF2-22F4F4FC5F74}" type="pres">
      <dgm:prSet presAssocID="{3F053079-C80B-4397-9B5B-66A0B071B870}" presName="centerShape" presStyleLbl="node0" presStyleIdx="0" presStyleCnt="1" custScaleX="184616" custScaleY="123119"/>
      <dgm:spPr/>
      <dgm:t>
        <a:bodyPr/>
        <a:lstStyle/>
        <a:p>
          <a:endParaRPr lang="fr-FR"/>
        </a:p>
      </dgm:t>
    </dgm:pt>
    <dgm:pt modelId="{534BFADC-B74A-4A1D-83C7-5B1C2C6A2109}" type="pres">
      <dgm:prSet presAssocID="{96D4511A-5017-4F6B-966D-8DD3B5EE73E7}" presName="parTrans" presStyleLbl="sibTrans2D1" presStyleIdx="0" presStyleCnt="4" custAng="10800000" custFlipHor="1" custScaleX="177416" custLinFactNeighborX="-15036" custLinFactNeighborY="3281" custRadScaleRad="37911" custRadScaleInc="-2147483648"/>
      <dgm:spPr/>
      <dgm:t>
        <a:bodyPr/>
        <a:lstStyle/>
        <a:p>
          <a:endParaRPr lang="fr-FR"/>
        </a:p>
      </dgm:t>
    </dgm:pt>
    <dgm:pt modelId="{672B995D-9C78-4CA8-A11B-59B850969738}" type="pres">
      <dgm:prSet presAssocID="{96D4511A-5017-4F6B-966D-8DD3B5EE73E7}" presName="connectorText" presStyleLbl="sibTrans2D1" presStyleIdx="0" presStyleCnt="4"/>
      <dgm:spPr/>
      <dgm:t>
        <a:bodyPr/>
        <a:lstStyle/>
        <a:p>
          <a:endParaRPr lang="fr-FR"/>
        </a:p>
      </dgm:t>
    </dgm:pt>
    <dgm:pt modelId="{817A4A27-B816-4FD6-80E3-B448609FD30F}" type="pres">
      <dgm:prSet presAssocID="{9B0AFF80-CD81-4A1F-9644-807CC3FE83FF}" presName="node" presStyleLbl="node1" presStyleIdx="0" presStyleCnt="4" custScaleX="195331" custRadScaleRad="100537" custRadScaleInc="-50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296FD27-ED97-4EA7-BE45-ADB7BA590763}" type="pres">
      <dgm:prSet presAssocID="{FD6E85B9-FCB8-45B5-8E5D-9A35BCF4A140}" presName="parTrans" presStyleLbl="sibTrans2D1" presStyleIdx="1" presStyleCnt="4" custAng="21540384" custFlipHor="1" custScaleX="155649" custScaleY="98588"/>
      <dgm:spPr/>
      <dgm:t>
        <a:bodyPr/>
        <a:lstStyle/>
        <a:p>
          <a:endParaRPr lang="fr-FR"/>
        </a:p>
      </dgm:t>
    </dgm:pt>
    <dgm:pt modelId="{EE356FE4-6535-4741-8106-96B625B4FB28}" type="pres">
      <dgm:prSet presAssocID="{FD6E85B9-FCB8-45B5-8E5D-9A35BCF4A140}" presName="connectorText" presStyleLbl="sibTrans2D1" presStyleIdx="1" presStyleCnt="4"/>
      <dgm:spPr/>
      <dgm:t>
        <a:bodyPr/>
        <a:lstStyle/>
        <a:p>
          <a:endParaRPr lang="fr-FR"/>
        </a:p>
      </dgm:t>
    </dgm:pt>
    <dgm:pt modelId="{C6468B98-AA25-4A17-9AF9-8AF53ABF4815}" type="pres">
      <dgm:prSet presAssocID="{1C9E3442-6C34-48DF-99BC-A76217B25EA2}" presName="node" presStyleLbl="node1" presStyleIdx="1" presStyleCnt="4" custScaleX="191280" custScaleY="118844" custRadScaleRad="163169" custRadScaleInc="-39771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7D5D332-942E-4E91-B545-9DB12EB13A5B}" type="pres">
      <dgm:prSet presAssocID="{B79FF4BF-41AE-4522-B947-1964A09C12AC}" presName="parTrans" presStyleLbl="sibTrans2D1" presStyleIdx="2" presStyleCnt="4" custAng="10800000" custFlipHor="0" custScaleX="175088" custLinFactNeighborX="-21366" custLinFactNeighborY="-3281"/>
      <dgm:spPr/>
      <dgm:t>
        <a:bodyPr/>
        <a:lstStyle/>
        <a:p>
          <a:endParaRPr lang="fr-FR"/>
        </a:p>
      </dgm:t>
    </dgm:pt>
    <dgm:pt modelId="{A2ABE45F-6E65-4008-8F97-F84F549255FC}" type="pres">
      <dgm:prSet presAssocID="{B79FF4BF-41AE-4522-B947-1964A09C12AC}" presName="connectorText" presStyleLbl="sibTrans2D1" presStyleIdx="2" presStyleCnt="4"/>
      <dgm:spPr/>
      <dgm:t>
        <a:bodyPr/>
        <a:lstStyle/>
        <a:p>
          <a:endParaRPr lang="fr-FR"/>
        </a:p>
      </dgm:t>
    </dgm:pt>
    <dgm:pt modelId="{E85D8530-6A93-4666-90B0-22CFBCD6AF9E}" type="pres">
      <dgm:prSet presAssocID="{E8D9B96D-E430-4C9F-981A-3044929A081C}" presName="node" presStyleLbl="node1" presStyleIdx="2" presStyleCnt="4" custScaleX="201119" custScaleY="98231" custRadScaleRad="100003" custRadScaleInc="-101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F283DCA-51D2-40BE-9C38-F112849D978A}" type="pres">
      <dgm:prSet presAssocID="{53DB28D4-7C1F-4CC1-8E30-29381A0A4496}" presName="parTrans" presStyleLbl="sibTrans2D1" presStyleIdx="3" presStyleCnt="4" custFlipHor="1" custScaleX="153336"/>
      <dgm:spPr/>
      <dgm:t>
        <a:bodyPr/>
        <a:lstStyle/>
        <a:p>
          <a:endParaRPr lang="fr-FR"/>
        </a:p>
      </dgm:t>
    </dgm:pt>
    <dgm:pt modelId="{EF644177-5F3E-4327-88D9-916D07FDA058}" type="pres">
      <dgm:prSet presAssocID="{53DB28D4-7C1F-4CC1-8E30-29381A0A4496}" presName="connectorText" presStyleLbl="sibTrans2D1" presStyleIdx="3" presStyleCnt="4"/>
      <dgm:spPr/>
      <dgm:t>
        <a:bodyPr/>
        <a:lstStyle/>
        <a:p>
          <a:endParaRPr lang="fr-FR"/>
        </a:p>
      </dgm:t>
    </dgm:pt>
    <dgm:pt modelId="{C9EC4869-E504-4AA5-BDE2-27B7B3880550}" type="pres">
      <dgm:prSet presAssocID="{1411D059-05DF-4A6C-8B1E-9B4F219B0D35}" presName="node" presStyleLbl="node1" presStyleIdx="3" presStyleCnt="4" custScaleX="158259" custScaleY="120272" custRadScaleRad="161950" custRadScaleInc="-39939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94F16EF-A09C-45BF-B9BE-2BD6C90DEB40}" type="presOf" srcId="{96D4511A-5017-4F6B-966D-8DD3B5EE73E7}" destId="{672B995D-9C78-4CA8-A11B-59B850969738}" srcOrd="1" destOrd="0" presId="urn:microsoft.com/office/officeart/2005/8/layout/radial5"/>
    <dgm:cxn modelId="{C7A882F6-08D9-4F50-8D93-36080D1903CB}" type="presOf" srcId="{E8D9B96D-E430-4C9F-981A-3044929A081C}" destId="{E85D8530-6A93-4666-90B0-22CFBCD6AF9E}" srcOrd="0" destOrd="0" presId="urn:microsoft.com/office/officeart/2005/8/layout/radial5"/>
    <dgm:cxn modelId="{E3A506E9-3C6B-4452-BC94-CE6B165D3BFE}" srcId="{3F053079-C80B-4397-9B5B-66A0B071B870}" destId="{E8D9B96D-E430-4C9F-981A-3044929A081C}" srcOrd="2" destOrd="0" parTransId="{B79FF4BF-41AE-4522-B947-1964A09C12AC}" sibTransId="{AE34C3F0-A665-4472-B475-617F8E15E7E6}"/>
    <dgm:cxn modelId="{10F4A546-F81B-4701-A57A-2063F8165E9D}" type="presOf" srcId="{53DB28D4-7C1F-4CC1-8E30-29381A0A4496}" destId="{6F283DCA-51D2-40BE-9C38-F112849D978A}" srcOrd="0" destOrd="0" presId="urn:microsoft.com/office/officeart/2005/8/layout/radial5"/>
    <dgm:cxn modelId="{EB44C332-793A-4DD9-AD69-A6951B9246B7}" type="presOf" srcId="{F7CC0DCF-9E92-4A74-AE3A-6748C18A25CF}" destId="{54D21AF9-C937-408C-A951-C100DDCD393B}" srcOrd="0" destOrd="0" presId="urn:microsoft.com/office/officeart/2005/8/layout/radial5"/>
    <dgm:cxn modelId="{D5C91295-B0C5-4FCC-8BF9-4F8CA3213C49}" srcId="{3F053079-C80B-4397-9B5B-66A0B071B870}" destId="{1411D059-05DF-4A6C-8B1E-9B4F219B0D35}" srcOrd="3" destOrd="0" parTransId="{53DB28D4-7C1F-4CC1-8E30-29381A0A4496}" sibTransId="{C7DA1075-1C4A-4521-8D6F-6DAF8B57805E}"/>
    <dgm:cxn modelId="{1E2668E9-5937-4560-9135-606AA513EA8D}" type="presOf" srcId="{B79FF4BF-41AE-4522-B947-1964A09C12AC}" destId="{27D5D332-942E-4E91-B545-9DB12EB13A5B}" srcOrd="0" destOrd="0" presId="urn:microsoft.com/office/officeart/2005/8/layout/radial5"/>
    <dgm:cxn modelId="{6B8AE55D-26F7-4739-B8D5-79A6FD29569D}" type="presOf" srcId="{B79FF4BF-41AE-4522-B947-1964A09C12AC}" destId="{A2ABE45F-6E65-4008-8F97-F84F549255FC}" srcOrd="1" destOrd="0" presId="urn:microsoft.com/office/officeart/2005/8/layout/radial5"/>
    <dgm:cxn modelId="{E10374FC-CDEC-4D36-BD79-21AE55071E98}" type="presOf" srcId="{FD6E85B9-FCB8-45B5-8E5D-9A35BCF4A140}" destId="{A296FD27-ED97-4EA7-BE45-ADB7BA590763}" srcOrd="0" destOrd="0" presId="urn:microsoft.com/office/officeart/2005/8/layout/radial5"/>
    <dgm:cxn modelId="{00BA6D0D-F969-4BF9-868B-287ED6EB33F7}" type="presOf" srcId="{1411D059-05DF-4A6C-8B1E-9B4F219B0D35}" destId="{C9EC4869-E504-4AA5-BDE2-27B7B3880550}" srcOrd="0" destOrd="0" presId="urn:microsoft.com/office/officeart/2005/8/layout/radial5"/>
    <dgm:cxn modelId="{8CB3D281-72B0-48C6-B743-FC0FAD0C989B}" srcId="{3F053079-C80B-4397-9B5B-66A0B071B870}" destId="{1C9E3442-6C34-48DF-99BC-A76217B25EA2}" srcOrd="1" destOrd="0" parTransId="{FD6E85B9-FCB8-45B5-8E5D-9A35BCF4A140}" sibTransId="{49E94D51-C741-4CA7-89F0-0344901356B2}"/>
    <dgm:cxn modelId="{64B7A69A-8CC5-4DF2-B56F-032A5033DB37}" type="presOf" srcId="{53DB28D4-7C1F-4CC1-8E30-29381A0A4496}" destId="{EF644177-5F3E-4327-88D9-916D07FDA058}" srcOrd="1" destOrd="0" presId="urn:microsoft.com/office/officeart/2005/8/layout/radial5"/>
    <dgm:cxn modelId="{8F0EF363-61FE-4D2C-B802-B0BE113781B6}" srcId="{F7CC0DCF-9E92-4A74-AE3A-6748C18A25CF}" destId="{3F053079-C80B-4397-9B5B-66A0B071B870}" srcOrd="0" destOrd="0" parTransId="{6E2699B1-FBE9-43B4-A41F-1A28BDABFAFC}" sibTransId="{ACBBC154-28E8-4654-912D-CDD04D84DBA3}"/>
    <dgm:cxn modelId="{24D35FF0-3700-4894-AAE4-0DED6F8F7C87}" type="presOf" srcId="{3F053079-C80B-4397-9B5B-66A0B071B870}" destId="{8FC5331A-0B06-4F0A-9BF2-22F4F4FC5F74}" srcOrd="0" destOrd="0" presId="urn:microsoft.com/office/officeart/2005/8/layout/radial5"/>
    <dgm:cxn modelId="{0E637A02-ABCE-4932-B9A9-1B6BC36E948E}" type="presOf" srcId="{9B0AFF80-CD81-4A1F-9644-807CC3FE83FF}" destId="{817A4A27-B816-4FD6-80E3-B448609FD30F}" srcOrd="0" destOrd="0" presId="urn:microsoft.com/office/officeart/2005/8/layout/radial5"/>
    <dgm:cxn modelId="{41E28CF6-9F9B-45AD-9AD6-DFDBACC3CD7D}" srcId="{3F053079-C80B-4397-9B5B-66A0B071B870}" destId="{9B0AFF80-CD81-4A1F-9644-807CC3FE83FF}" srcOrd="0" destOrd="0" parTransId="{96D4511A-5017-4F6B-966D-8DD3B5EE73E7}" sibTransId="{F2C4B2DB-0B03-45E5-94D7-3D0B383582EE}"/>
    <dgm:cxn modelId="{C606333A-9CC4-418F-8674-514F457C8579}" type="presOf" srcId="{96D4511A-5017-4F6B-966D-8DD3B5EE73E7}" destId="{534BFADC-B74A-4A1D-83C7-5B1C2C6A2109}" srcOrd="0" destOrd="0" presId="urn:microsoft.com/office/officeart/2005/8/layout/radial5"/>
    <dgm:cxn modelId="{5667C766-5278-4F9A-A4EA-D5C727DF919E}" type="presOf" srcId="{FD6E85B9-FCB8-45B5-8E5D-9A35BCF4A140}" destId="{EE356FE4-6535-4741-8106-96B625B4FB28}" srcOrd="1" destOrd="0" presId="urn:microsoft.com/office/officeart/2005/8/layout/radial5"/>
    <dgm:cxn modelId="{846DF857-BBE5-4D96-80E9-212CA65E8ED3}" type="presOf" srcId="{1C9E3442-6C34-48DF-99BC-A76217B25EA2}" destId="{C6468B98-AA25-4A17-9AF9-8AF53ABF4815}" srcOrd="0" destOrd="0" presId="urn:microsoft.com/office/officeart/2005/8/layout/radial5"/>
    <dgm:cxn modelId="{59447F3B-5DF3-42BB-8214-D0B6D65253A1}" type="presParOf" srcId="{54D21AF9-C937-408C-A951-C100DDCD393B}" destId="{8FC5331A-0B06-4F0A-9BF2-22F4F4FC5F74}" srcOrd="0" destOrd="0" presId="urn:microsoft.com/office/officeart/2005/8/layout/radial5"/>
    <dgm:cxn modelId="{45E187B2-951D-4177-8104-F2DD7D8550B9}" type="presParOf" srcId="{54D21AF9-C937-408C-A951-C100DDCD393B}" destId="{534BFADC-B74A-4A1D-83C7-5B1C2C6A2109}" srcOrd="1" destOrd="0" presId="urn:microsoft.com/office/officeart/2005/8/layout/radial5"/>
    <dgm:cxn modelId="{C3324ADC-E36C-495C-9563-25DF1B1964A9}" type="presParOf" srcId="{534BFADC-B74A-4A1D-83C7-5B1C2C6A2109}" destId="{672B995D-9C78-4CA8-A11B-59B850969738}" srcOrd="0" destOrd="0" presId="urn:microsoft.com/office/officeart/2005/8/layout/radial5"/>
    <dgm:cxn modelId="{B51B9A07-9496-475E-8163-0C6DE6530CAA}" type="presParOf" srcId="{54D21AF9-C937-408C-A951-C100DDCD393B}" destId="{817A4A27-B816-4FD6-80E3-B448609FD30F}" srcOrd="2" destOrd="0" presId="urn:microsoft.com/office/officeart/2005/8/layout/radial5"/>
    <dgm:cxn modelId="{C8577FAB-EF57-4F73-9AC2-13A54879BC24}" type="presParOf" srcId="{54D21AF9-C937-408C-A951-C100DDCD393B}" destId="{A296FD27-ED97-4EA7-BE45-ADB7BA590763}" srcOrd="3" destOrd="0" presId="urn:microsoft.com/office/officeart/2005/8/layout/radial5"/>
    <dgm:cxn modelId="{1E0DCDDE-DA88-4DE3-9365-C2165532EFC4}" type="presParOf" srcId="{A296FD27-ED97-4EA7-BE45-ADB7BA590763}" destId="{EE356FE4-6535-4741-8106-96B625B4FB28}" srcOrd="0" destOrd="0" presId="urn:microsoft.com/office/officeart/2005/8/layout/radial5"/>
    <dgm:cxn modelId="{84869964-9CB0-491D-83A4-6BAF721DCBEB}" type="presParOf" srcId="{54D21AF9-C937-408C-A951-C100DDCD393B}" destId="{C6468B98-AA25-4A17-9AF9-8AF53ABF4815}" srcOrd="4" destOrd="0" presId="urn:microsoft.com/office/officeart/2005/8/layout/radial5"/>
    <dgm:cxn modelId="{07A3BE42-B24B-4F9B-8532-3C0C24CF1D14}" type="presParOf" srcId="{54D21AF9-C937-408C-A951-C100DDCD393B}" destId="{27D5D332-942E-4E91-B545-9DB12EB13A5B}" srcOrd="5" destOrd="0" presId="urn:microsoft.com/office/officeart/2005/8/layout/radial5"/>
    <dgm:cxn modelId="{53C95D6B-BEFE-4305-AA10-A7006573117F}" type="presParOf" srcId="{27D5D332-942E-4E91-B545-9DB12EB13A5B}" destId="{A2ABE45F-6E65-4008-8F97-F84F549255FC}" srcOrd="0" destOrd="0" presId="urn:microsoft.com/office/officeart/2005/8/layout/radial5"/>
    <dgm:cxn modelId="{FEBDF0D7-3007-4E3A-802C-C5655E0BB6C7}" type="presParOf" srcId="{54D21AF9-C937-408C-A951-C100DDCD393B}" destId="{E85D8530-6A93-4666-90B0-22CFBCD6AF9E}" srcOrd="6" destOrd="0" presId="urn:microsoft.com/office/officeart/2005/8/layout/radial5"/>
    <dgm:cxn modelId="{FEA3F673-AE76-406A-A82A-D47C23AF6234}" type="presParOf" srcId="{54D21AF9-C937-408C-A951-C100DDCD393B}" destId="{6F283DCA-51D2-40BE-9C38-F112849D978A}" srcOrd="7" destOrd="0" presId="urn:microsoft.com/office/officeart/2005/8/layout/radial5"/>
    <dgm:cxn modelId="{6BB42F34-6720-4105-AB51-706B5B4F9050}" type="presParOf" srcId="{6F283DCA-51D2-40BE-9C38-F112849D978A}" destId="{EF644177-5F3E-4327-88D9-916D07FDA058}" srcOrd="0" destOrd="0" presId="urn:microsoft.com/office/officeart/2005/8/layout/radial5"/>
    <dgm:cxn modelId="{CD4D1317-0D03-412A-B49B-836903D90BEF}" type="presParOf" srcId="{54D21AF9-C937-408C-A951-C100DDCD393B}" destId="{C9EC4869-E504-4AA5-BDE2-27B7B3880550}" srcOrd="8" destOrd="0" presId="urn:microsoft.com/office/officeart/2005/8/layout/radial5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7CC0DCF-9E92-4A74-AE3A-6748C18A25CF}" type="doc">
      <dgm:prSet loTypeId="urn:microsoft.com/office/officeart/2005/8/layout/radial5" loCatId="relationship" qsTypeId="urn:microsoft.com/office/officeart/2005/8/quickstyle/simple1#2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3F053079-C80B-4397-9B5B-66A0B071B870}">
      <dgm:prSet phldrT="[Texte]" custT="1"/>
      <dgm:spPr>
        <a:solidFill>
          <a:schemeClr val="tx1"/>
        </a:solidFill>
      </dgm:spPr>
      <dgm:t>
        <a:bodyPr/>
        <a:lstStyle/>
        <a:p>
          <a:r>
            <a:rPr lang="en-GB" sz="1400" b="1" dirty="0" smtClean="0">
              <a:solidFill>
                <a:schemeClr val="bg1"/>
              </a:solidFill>
            </a:rPr>
            <a:t>STRATEGY DEFINITION</a:t>
          </a:r>
          <a:endParaRPr lang="en-GB" sz="1400" b="1" dirty="0">
            <a:solidFill>
              <a:schemeClr val="bg1"/>
            </a:solidFill>
          </a:endParaRPr>
        </a:p>
      </dgm:t>
    </dgm:pt>
    <dgm:pt modelId="{6E2699B1-FBE9-43B4-A41F-1A28BDABFAFC}" type="parTrans" cxnId="{8F0EF363-61FE-4D2C-B802-B0BE113781B6}">
      <dgm:prSet/>
      <dgm:spPr/>
      <dgm:t>
        <a:bodyPr/>
        <a:lstStyle/>
        <a:p>
          <a:endParaRPr lang="en-GB" sz="1400" b="1"/>
        </a:p>
      </dgm:t>
    </dgm:pt>
    <dgm:pt modelId="{ACBBC154-28E8-4654-912D-CDD04D84DBA3}" type="sibTrans" cxnId="{8F0EF363-61FE-4D2C-B802-B0BE113781B6}">
      <dgm:prSet/>
      <dgm:spPr/>
      <dgm:t>
        <a:bodyPr/>
        <a:lstStyle/>
        <a:p>
          <a:endParaRPr lang="en-GB" sz="1400" b="1"/>
        </a:p>
      </dgm:t>
    </dgm:pt>
    <dgm:pt modelId="{9B0AFF80-CD81-4A1F-9644-807CC3FE83FF}">
      <dgm:prSet phldrT="[Texte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GB" sz="1400" b="1" dirty="0" smtClean="0"/>
            <a:t>DECISION CRITERIA</a:t>
          </a:r>
          <a:endParaRPr lang="en-GB" sz="1400" b="1" dirty="0"/>
        </a:p>
      </dgm:t>
    </dgm:pt>
    <dgm:pt modelId="{96D4511A-5017-4F6B-966D-8DD3B5EE73E7}" type="parTrans" cxnId="{41E28CF6-9F9B-45AD-9AD6-DFDBACC3CD7D}">
      <dgm:prSet custT="1"/>
      <dgm:spPr/>
      <dgm:t>
        <a:bodyPr/>
        <a:lstStyle/>
        <a:p>
          <a:endParaRPr lang="en-GB" sz="1400" b="1"/>
        </a:p>
      </dgm:t>
    </dgm:pt>
    <dgm:pt modelId="{F2C4B2DB-0B03-45E5-94D7-3D0B383582EE}" type="sibTrans" cxnId="{41E28CF6-9F9B-45AD-9AD6-DFDBACC3CD7D}">
      <dgm:prSet/>
      <dgm:spPr/>
      <dgm:t>
        <a:bodyPr/>
        <a:lstStyle/>
        <a:p>
          <a:endParaRPr lang="en-GB" sz="1400" b="1"/>
        </a:p>
      </dgm:t>
    </dgm:pt>
    <dgm:pt modelId="{1C9E3442-6C34-48DF-99BC-A76217B25EA2}">
      <dgm:prSet phldrT="[Texte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GB" sz="1400" b="1" dirty="0" smtClean="0"/>
            <a:t>MARKET of CONCESSIONS</a:t>
          </a:r>
        </a:p>
      </dgm:t>
    </dgm:pt>
    <dgm:pt modelId="{FD6E85B9-FCB8-45B5-8E5D-9A35BCF4A140}" type="parTrans" cxnId="{8CB3D281-72B0-48C6-B743-FC0FAD0C989B}">
      <dgm:prSet custT="1"/>
      <dgm:spPr/>
      <dgm:t>
        <a:bodyPr/>
        <a:lstStyle/>
        <a:p>
          <a:endParaRPr lang="en-GB" sz="1400" b="1"/>
        </a:p>
      </dgm:t>
    </dgm:pt>
    <dgm:pt modelId="{49E94D51-C741-4CA7-89F0-0344901356B2}" type="sibTrans" cxnId="{8CB3D281-72B0-48C6-B743-FC0FAD0C989B}">
      <dgm:prSet/>
      <dgm:spPr/>
      <dgm:t>
        <a:bodyPr/>
        <a:lstStyle/>
        <a:p>
          <a:endParaRPr lang="en-GB" sz="1400" b="1"/>
        </a:p>
      </dgm:t>
    </dgm:pt>
    <dgm:pt modelId="{E8D9B96D-E430-4C9F-981A-3044929A081C}">
      <dgm:prSet phldrT="[Texte]" custT="1"/>
      <dgm:spPr/>
      <dgm:t>
        <a:bodyPr/>
        <a:lstStyle/>
        <a:p>
          <a:r>
            <a:rPr lang="en-GB" sz="1400" b="1" dirty="0" smtClean="0"/>
            <a:t>ACTORS INTEREST FOR HYDRO CONCESSIONS</a:t>
          </a:r>
          <a:endParaRPr lang="en-GB" sz="1400" b="1" dirty="0"/>
        </a:p>
      </dgm:t>
    </dgm:pt>
    <dgm:pt modelId="{B79FF4BF-41AE-4522-B947-1964A09C12AC}" type="parTrans" cxnId="{E3A506E9-3C6B-4452-BC94-CE6B165D3BFE}">
      <dgm:prSet custT="1"/>
      <dgm:spPr/>
      <dgm:t>
        <a:bodyPr/>
        <a:lstStyle/>
        <a:p>
          <a:endParaRPr lang="en-GB" sz="1400" b="1"/>
        </a:p>
      </dgm:t>
    </dgm:pt>
    <dgm:pt modelId="{AE34C3F0-A665-4472-B475-617F8E15E7E6}" type="sibTrans" cxnId="{E3A506E9-3C6B-4452-BC94-CE6B165D3BFE}">
      <dgm:prSet/>
      <dgm:spPr/>
      <dgm:t>
        <a:bodyPr/>
        <a:lstStyle/>
        <a:p>
          <a:endParaRPr lang="en-GB" sz="1400" b="1"/>
        </a:p>
      </dgm:t>
    </dgm:pt>
    <dgm:pt modelId="{1411D059-05DF-4A6C-8B1E-9B4F219B0D35}">
      <dgm:prSet phldrT="[Texte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GB" sz="1400" b="1" dirty="0" smtClean="0"/>
            <a:t>E.ON GUIDELINES</a:t>
          </a:r>
          <a:endParaRPr lang="en-GB" sz="1400" b="1" dirty="0"/>
        </a:p>
      </dgm:t>
    </dgm:pt>
    <dgm:pt modelId="{53DB28D4-7C1F-4CC1-8E30-29381A0A4496}" type="parTrans" cxnId="{D5C91295-B0C5-4FCC-8BF9-4F8CA3213C49}">
      <dgm:prSet custT="1"/>
      <dgm:spPr/>
      <dgm:t>
        <a:bodyPr/>
        <a:lstStyle/>
        <a:p>
          <a:endParaRPr lang="en-GB" sz="1400" b="1"/>
        </a:p>
      </dgm:t>
    </dgm:pt>
    <dgm:pt modelId="{C7DA1075-1C4A-4521-8D6F-6DAF8B57805E}" type="sibTrans" cxnId="{D5C91295-B0C5-4FCC-8BF9-4F8CA3213C49}">
      <dgm:prSet/>
      <dgm:spPr/>
      <dgm:t>
        <a:bodyPr/>
        <a:lstStyle/>
        <a:p>
          <a:endParaRPr lang="en-GB" sz="1400" b="1"/>
        </a:p>
      </dgm:t>
    </dgm:pt>
    <dgm:pt modelId="{54D21AF9-C937-408C-A951-C100DDCD393B}" type="pres">
      <dgm:prSet presAssocID="{F7CC0DCF-9E92-4A74-AE3A-6748C18A25C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FC5331A-0B06-4F0A-9BF2-22F4F4FC5F74}" type="pres">
      <dgm:prSet presAssocID="{3F053079-C80B-4397-9B5B-66A0B071B870}" presName="centerShape" presStyleLbl="node0" presStyleIdx="0" presStyleCnt="1" custScaleX="184616" custScaleY="123119"/>
      <dgm:spPr/>
      <dgm:t>
        <a:bodyPr/>
        <a:lstStyle/>
        <a:p>
          <a:endParaRPr lang="fr-FR"/>
        </a:p>
      </dgm:t>
    </dgm:pt>
    <dgm:pt modelId="{534BFADC-B74A-4A1D-83C7-5B1C2C6A2109}" type="pres">
      <dgm:prSet presAssocID="{96D4511A-5017-4F6B-966D-8DD3B5EE73E7}" presName="parTrans" presStyleLbl="sibTrans2D1" presStyleIdx="0" presStyleCnt="4" custAng="10800000" custFlipHor="1" custScaleX="177416" custLinFactNeighborX="-15036" custLinFactNeighborY="3281" custRadScaleRad="37911" custRadScaleInc="-2147483648"/>
      <dgm:spPr/>
      <dgm:t>
        <a:bodyPr/>
        <a:lstStyle/>
        <a:p>
          <a:endParaRPr lang="fr-FR"/>
        </a:p>
      </dgm:t>
    </dgm:pt>
    <dgm:pt modelId="{672B995D-9C78-4CA8-A11B-59B850969738}" type="pres">
      <dgm:prSet presAssocID="{96D4511A-5017-4F6B-966D-8DD3B5EE73E7}" presName="connectorText" presStyleLbl="sibTrans2D1" presStyleIdx="0" presStyleCnt="4"/>
      <dgm:spPr/>
      <dgm:t>
        <a:bodyPr/>
        <a:lstStyle/>
        <a:p>
          <a:endParaRPr lang="fr-FR"/>
        </a:p>
      </dgm:t>
    </dgm:pt>
    <dgm:pt modelId="{817A4A27-B816-4FD6-80E3-B448609FD30F}" type="pres">
      <dgm:prSet presAssocID="{9B0AFF80-CD81-4A1F-9644-807CC3FE83FF}" presName="node" presStyleLbl="node1" presStyleIdx="0" presStyleCnt="4" custScaleX="155674" custRadScaleRad="100537" custRadScaleInc="-50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296FD27-ED97-4EA7-BE45-ADB7BA590763}" type="pres">
      <dgm:prSet presAssocID="{FD6E85B9-FCB8-45B5-8E5D-9A35BCF4A140}" presName="parTrans" presStyleLbl="sibTrans2D1" presStyleIdx="1" presStyleCnt="4" custAng="21540384" custFlipHor="1" custScaleX="155649" custScaleY="98588"/>
      <dgm:spPr/>
      <dgm:t>
        <a:bodyPr/>
        <a:lstStyle/>
        <a:p>
          <a:endParaRPr lang="fr-FR"/>
        </a:p>
      </dgm:t>
    </dgm:pt>
    <dgm:pt modelId="{EE356FE4-6535-4741-8106-96B625B4FB28}" type="pres">
      <dgm:prSet presAssocID="{FD6E85B9-FCB8-45B5-8E5D-9A35BCF4A140}" presName="connectorText" presStyleLbl="sibTrans2D1" presStyleIdx="1" presStyleCnt="4"/>
      <dgm:spPr/>
      <dgm:t>
        <a:bodyPr/>
        <a:lstStyle/>
        <a:p>
          <a:endParaRPr lang="fr-FR"/>
        </a:p>
      </dgm:t>
    </dgm:pt>
    <dgm:pt modelId="{C6468B98-AA25-4A17-9AF9-8AF53ABF4815}" type="pres">
      <dgm:prSet presAssocID="{1C9E3442-6C34-48DF-99BC-A76217B25EA2}" presName="node" presStyleLbl="node1" presStyleIdx="1" presStyleCnt="4" custScaleX="158240" custScaleY="118844" custRadScaleRad="163169" custRadScaleInc="-39771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7D5D332-942E-4E91-B545-9DB12EB13A5B}" type="pres">
      <dgm:prSet presAssocID="{B79FF4BF-41AE-4522-B947-1964A09C12AC}" presName="parTrans" presStyleLbl="sibTrans2D1" presStyleIdx="2" presStyleCnt="4" custAng="10800000" custFlipHor="0" custScaleX="175088" custLinFactNeighborX="-21366" custLinFactNeighborY="-3281"/>
      <dgm:spPr/>
      <dgm:t>
        <a:bodyPr/>
        <a:lstStyle/>
        <a:p>
          <a:endParaRPr lang="fr-FR"/>
        </a:p>
      </dgm:t>
    </dgm:pt>
    <dgm:pt modelId="{A2ABE45F-6E65-4008-8F97-F84F549255FC}" type="pres">
      <dgm:prSet presAssocID="{B79FF4BF-41AE-4522-B947-1964A09C12AC}" presName="connectorText" presStyleLbl="sibTrans2D1" presStyleIdx="2" presStyleCnt="4"/>
      <dgm:spPr/>
      <dgm:t>
        <a:bodyPr/>
        <a:lstStyle/>
        <a:p>
          <a:endParaRPr lang="fr-FR"/>
        </a:p>
      </dgm:t>
    </dgm:pt>
    <dgm:pt modelId="{E85D8530-6A93-4666-90B0-22CFBCD6AF9E}" type="pres">
      <dgm:prSet presAssocID="{E8D9B96D-E430-4C9F-981A-3044929A081C}" presName="node" presStyleLbl="node1" presStyleIdx="2" presStyleCnt="4" custScaleX="201119" custScaleY="98231" custRadScaleRad="100003" custRadScaleInc="-101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F283DCA-51D2-40BE-9C38-F112849D978A}" type="pres">
      <dgm:prSet presAssocID="{53DB28D4-7C1F-4CC1-8E30-29381A0A4496}" presName="parTrans" presStyleLbl="sibTrans2D1" presStyleIdx="3" presStyleCnt="4" custFlipHor="1" custScaleX="153336"/>
      <dgm:spPr/>
      <dgm:t>
        <a:bodyPr/>
        <a:lstStyle/>
        <a:p>
          <a:endParaRPr lang="fr-FR"/>
        </a:p>
      </dgm:t>
    </dgm:pt>
    <dgm:pt modelId="{EF644177-5F3E-4327-88D9-916D07FDA058}" type="pres">
      <dgm:prSet presAssocID="{53DB28D4-7C1F-4CC1-8E30-29381A0A4496}" presName="connectorText" presStyleLbl="sibTrans2D1" presStyleIdx="3" presStyleCnt="4"/>
      <dgm:spPr/>
      <dgm:t>
        <a:bodyPr/>
        <a:lstStyle/>
        <a:p>
          <a:endParaRPr lang="fr-FR"/>
        </a:p>
      </dgm:t>
    </dgm:pt>
    <dgm:pt modelId="{C9EC4869-E504-4AA5-BDE2-27B7B3880550}" type="pres">
      <dgm:prSet presAssocID="{1411D059-05DF-4A6C-8B1E-9B4F219B0D35}" presName="node" presStyleLbl="node1" presStyleIdx="3" presStyleCnt="4" custScaleX="158259" custScaleY="120272" custRadScaleRad="161950" custRadScaleInc="-39939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335A195-B6D4-4A13-B81B-700D1780784D}" type="presOf" srcId="{9B0AFF80-CD81-4A1F-9644-807CC3FE83FF}" destId="{817A4A27-B816-4FD6-80E3-B448609FD30F}" srcOrd="0" destOrd="0" presId="urn:microsoft.com/office/officeart/2005/8/layout/radial5"/>
    <dgm:cxn modelId="{F91D8FB1-04F0-4617-9B6B-B26ACC7FA0F4}" type="presOf" srcId="{3F053079-C80B-4397-9B5B-66A0B071B870}" destId="{8FC5331A-0B06-4F0A-9BF2-22F4F4FC5F74}" srcOrd="0" destOrd="0" presId="urn:microsoft.com/office/officeart/2005/8/layout/radial5"/>
    <dgm:cxn modelId="{6BBF9C66-08AC-47A0-9A7B-3031EDCB1E4A}" type="presOf" srcId="{53DB28D4-7C1F-4CC1-8E30-29381A0A4496}" destId="{EF644177-5F3E-4327-88D9-916D07FDA058}" srcOrd="1" destOrd="0" presId="urn:microsoft.com/office/officeart/2005/8/layout/radial5"/>
    <dgm:cxn modelId="{40DC37AC-7418-4034-8848-0E7B7E7F7BB4}" type="presOf" srcId="{1C9E3442-6C34-48DF-99BC-A76217B25EA2}" destId="{C6468B98-AA25-4A17-9AF9-8AF53ABF4815}" srcOrd="0" destOrd="0" presId="urn:microsoft.com/office/officeart/2005/8/layout/radial5"/>
    <dgm:cxn modelId="{E3A506E9-3C6B-4452-BC94-CE6B165D3BFE}" srcId="{3F053079-C80B-4397-9B5B-66A0B071B870}" destId="{E8D9B96D-E430-4C9F-981A-3044929A081C}" srcOrd="2" destOrd="0" parTransId="{B79FF4BF-41AE-4522-B947-1964A09C12AC}" sibTransId="{AE34C3F0-A665-4472-B475-617F8E15E7E6}"/>
    <dgm:cxn modelId="{BBDD2AA8-CB2E-403A-9EFA-950B219C6746}" type="presOf" srcId="{53DB28D4-7C1F-4CC1-8E30-29381A0A4496}" destId="{6F283DCA-51D2-40BE-9C38-F112849D978A}" srcOrd="0" destOrd="0" presId="urn:microsoft.com/office/officeart/2005/8/layout/radial5"/>
    <dgm:cxn modelId="{D5C91295-B0C5-4FCC-8BF9-4F8CA3213C49}" srcId="{3F053079-C80B-4397-9B5B-66A0B071B870}" destId="{1411D059-05DF-4A6C-8B1E-9B4F219B0D35}" srcOrd="3" destOrd="0" parTransId="{53DB28D4-7C1F-4CC1-8E30-29381A0A4496}" sibTransId="{C7DA1075-1C4A-4521-8D6F-6DAF8B57805E}"/>
    <dgm:cxn modelId="{8FABB3F2-7E5B-4995-BCF0-0812D455683D}" type="presOf" srcId="{1411D059-05DF-4A6C-8B1E-9B4F219B0D35}" destId="{C9EC4869-E504-4AA5-BDE2-27B7B3880550}" srcOrd="0" destOrd="0" presId="urn:microsoft.com/office/officeart/2005/8/layout/radial5"/>
    <dgm:cxn modelId="{EA54AD31-DD3A-480D-98CF-749C2E107F3F}" type="presOf" srcId="{FD6E85B9-FCB8-45B5-8E5D-9A35BCF4A140}" destId="{EE356FE4-6535-4741-8106-96B625B4FB28}" srcOrd="1" destOrd="0" presId="urn:microsoft.com/office/officeart/2005/8/layout/radial5"/>
    <dgm:cxn modelId="{8CB3D281-72B0-48C6-B743-FC0FAD0C989B}" srcId="{3F053079-C80B-4397-9B5B-66A0B071B870}" destId="{1C9E3442-6C34-48DF-99BC-A76217B25EA2}" srcOrd="1" destOrd="0" parTransId="{FD6E85B9-FCB8-45B5-8E5D-9A35BCF4A140}" sibTransId="{49E94D51-C741-4CA7-89F0-0344901356B2}"/>
    <dgm:cxn modelId="{EF3936D4-E099-4A5A-ACDC-E2C469F2F79A}" type="presOf" srcId="{B79FF4BF-41AE-4522-B947-1964A09C12AC}" destId="{27D5D332-942E-4E91-B545-9DB12EB13A5B}" srcOrd="0" destOrd="0" presId="urn:microsoft.com/office/officeart/2005/8/layout/radial5"/>
    <dgm:cxn modelId="{8F0EF363-61FE-4D2C-B802-B0BE113781B6}" srcId="{F7CC0DCF-9E92-4A74-AE3A-6748C18A25CF}" destId="{3F053079-C80B-4397-9B5B-66A0B071B870}" srcOrd="0" destOrd="0" parTransId="{6E2699B1-FBE9-43B4-A41F-1A28BDABFAFC}" sibTransId="{ACBBC154-28E8-4654-912D-CDD04D84DBA3}"/>
    <dgm:cxn modelId="{81D2AFE0-B6E9-42D6-93B1-C2A794D137CD}" type="presOf" srcId="{96D4511A-5017-4F6B-966D-8DD3B5EE73E7}" destId="{672B995D-9C78-4CA8-A11B-59B850969738}" srcOrd="1" destOrd="0" presId="urn:microsoft.com/office/officeart/2005/8/layout/radial5"/>
    <dgm:cxn modelId="{6D05FFC5-1CD8-473C-A368-3074D6D03271}" type="presOf" srcId="{FD6E85B9-FCB8-45B5-8E5D-9A35BCF4A140}" destId="{A296FD27-ED97-4EA7-BE45-ADB7BA590763}" srcOrd="0" destOrd="0" presId="urn:microsoft.com/office/officeart/2005/8/layout/radial5"/>
    <dgm:cxn modelId="{41E28CF6-9F9B-45AD-9AD6-DFDBACC3CD7D}" srcId="{3F053079-C80B-4397-9B5B-66A0B071B870}" destId="{9B0AFF80-CD81-4A1F-9644-807CC3FE83FF}" srcOrd="0" destOrd="0" parTransId="{96D4511A-5017-4F6B-966D-8DD3B5EE73E7}" sibTransId="{F2C4B2DB-0B03-45E5-94D7-3D0B383582EE}"/>
    <dgm:cxn modelId="{A9F58177-F32B-4041-B8FD-58D5A1D4BAEF}" type="presOf" srcId="{B79FF4BF-41AE-4522-B947-1964A09C12AC}" destId="{A2ABE45F-6E65-4008-8F97-F84F549255FC}" srcOrd="1" destOrd="0" presId="urn:microsoft.com/office/officeart/2005/8/layout/radial5"/>
    <dgm:cxn modelId="{723E537A-7043-4E7E-80F0-FDFAA28C2731}" type="presOf" srcId="{96D4511A-5017-4F6B-966D-8DD3B5EE73E7}" destId="{534BFADC-B74A-4A1D-83C7-5B1C2C6A2109}" srcOrd="0" destOrd="0" presId="urn:microsoft.com/office/officeart/2005/8/layout/radial5"/>
    <dgm:cxn modelId="{95056B3D-D623-43A8-B2BB-AF5ADBBDDD4F}" type="presOf" srcId="{E8D9B96D-E430-4C9F-981A-3044929A081C}" destId="{E85D8530-6A93-4666-90B0-22CFBCD6AF9E}" srcOrd="0" destOrd="0" presId="urn:microsoft.com/office/officeart/2005/8/layout/radial5"/>
    <dgm:cxn modelId="{157B34FA-1970-43E2-AFF4-4D53F9AF60AE}" type="presOf" srcId="{F7CC0DCF-9E92-4A74-AE3A-6748C18A25CF}" destId="{54D21AF9-C937-408C-A951-C100DDCD393B}" srcOrd="0" destOrd="0" presId="urn:microsoft.com/office/officeart/2005/8/layout/radial5"/>
    <dgm:cxn modelId="{70E32AAE-978A-42E1-A50E-90116462C9C8}" type="presParOf" srcId="{54D21AF9-C937-408C-A951-C100DDCD393B}" destId="{8FC5331A-0B06-4F0A-9BF2-22F4F4FC5F74}" srcOrd="0" destOrd="0" presId="urn:microsoft.com/office/officeart/2005/8/layout/radial5"/>
    <dgm:cxn modelId="{CBBCF4E0-DA16-4B2F-8C9C-924953337548}" type="presParOf" srcId="{54D21AF9-C937-408C-A951-C100DDCD393B}" destId="{534BFADC-B74A-4A1D-83C7-5B1C2C6A2109}" srcOrd="1" destOrd="0" presId="urn:microsoft.com/office/officeart/2005/8/layout/radial5"/>
    <dgm:cxn modelId="{B795E917-F4E1-4C46-ADC5-4AC81254FF92}" type="presParOf" srcId="{534BFADC-B74A-4A1D-83C7-5B1C2C6A2109}" destId="{672B995D-9C78-4CA8-A11B-59B850969738}" srcOrd="0" destOrd="0" presId="urn:microsoft.com/office/officeart/2005/8/layout/radial5"/>
    <dgm:cxn modelId="{C02492EC-9C59-4F80-85DB-44E51D4A9797}" type="presParOf" srcId="{54D21AF9-C937-408C-A951-C100DDCD393B}" destId="{817A4A27-B816-4FD6-80E3-B448609FD30F}" srcOrd="2" destOrd="0" presId="urn:microsoft.com/office/officeart/2005/8/layout/radial5"/>
    <dgm:cxn modelId="{CACB2965-CEEF-4F3D-A359-0F8ECED6AB2B}" type="presParOf" srcId="{54D21AF9-C937-408C-A951-C100DDCD393B}" destId="{A296FD27-ED97-4EA7-BE45-ADB7BA590763}" srcOrd="3" destOrd="0" presId="urn:microsoft.com/office/officeart/2005/8/layout/radial5"/>
    <dgm:cxn modelId="{C3D6B68F-36D9-4634-92DC-1CA204903BFF}" type="presParOf" srcId="{A296FD27-ED97-4EA7-BE45-ADB7BA590763}" destId="{EE356FE4-6535-4741-8106-96B625B4FB28}" srcOrd="0" destOrd="0" presId="urn:microsoft.com/office/officeart/2005/8/layout/radial5"/>
    <dgm:cxn modelId="{CA73DAD0-FFCC-45E0-AD90-695273152DDA}" type="presParOf" srcId="{54D21AF9-C937-408C-A951-C100DDCD393B}" destId="{C6468B98-AA25-4A17-9AF9-8AF53ABF4815}" srcOrd="4" destOrd="0" presId="urn:microsoft.com/office/officeart/2005/8/layout/radial5"/>
    <dgm:cxn modelId="{37642462-0378-4C76-95C4-90B4AFE3EA69}" type="presParOf" srcId="{54D21AF9-C937-408C-A951-C100DDCD393B}" destId="{27D5D332-942E-4E91-B545-9DB12EB13A5B}" srcOrd="5" destOrd="0" presId="urn:microsoft.com/office/officeart/2005/8/layout/radial5"/>
    <dgm:cxn modelId="{16A6883C-A7A2-4A20-AB10-A65C8826B1AB}" type="presParOf" srcId="{27D5D332-942E-4E91-B545-9DB12EB13A5B}" destId="{A2ABE45F-6E65-4008-8F97-F84F549255FC}" srcOrd="0" destOrd="0" presId="urn:microsoft.com/office/officeart/2005/8/layout/radial5"/>
    <dgm:cxn modelId="{7D2FB7C0-9187-463D-B3D2-33A2D24C16EF}" type="presParOf" srcId="{54D21AF9-C937-408C-A951-C100DDCD393B}" destId="{E85D8530-6A93-4666-90B0-22CFBCD6AF9E}" srcOrd="6" destOrd="0" presId="urn:microsoft.com/office/officeart/2005/8/layout/radial5"/>
    <dgm:cxn modelId="{8E611E42-4403-4FD9-B237-D13672999C0E}" type="presParOf" srcId="{54D21AF9-C937-408C-A951-C100DDCD393B}" destId="{6F283DCA-51D2-40BE-9C38-F112849D978A}" srcOrd="7" destOrd="0" presId="urn:microsoft.com/office/officeart/2005/8/layout/radial5"/>
    <dgm:cxn modelId="{002BD740-D057-4483-B246-0800C863F2A9}" type="presParOf" srcId="{6F283DCA-51D2-40BE-9C38-F112849D978A}" destId="{EF644177-5F3E-4327-88D9-916D07FDA058}" srcOrd="0" destOrd="0" presId="urn:microsoft.com/office/officeart/2005/8/layout/radial5"/>
    <dgm:cxn modelId="{1FD0E1D7-7817-461F-B8A9-921C6A1DAC01}" type="presParOf" srcId="{54D21AF9-C937-408C-A951-C100DDCD393B}" destId="{C9EC4869-E504-4AA5-BDE2-27B7B3880550}" srcOrd="8" destOrd="0" presId="urn:microsoft.com/office/officeart/2005/8/layout/radial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fld id="{C7DFDE01-FF8F-45B4-AC81-44F3F91FD7B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1200" y="744538"/>
            <a:ext cx="537686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Textmasterformate durch Klicken bearbeiten</a:t>
            </a:r>
          </a:p>
          <a:p>
            <a:pPr lvl="1"/>
            <a:r>
              <a:rPr lang="fr-FR" noProof="0" smtClean="0"/>
              <a:t>Zweite Ebene</a:t>
            </a:r>
          </a:p>
          <a:p>
            <a:pPr lvl="2"/>
            <a:r>
              <a:rPr lang="fr-FR" noProof="0" smtClean="0"/>
              <a:t>Dritte Ebene</a:t>
            </a:r>
          </a:p>
          <a:p>
            <a:pPr lvl="3"/>
            <a:r>
              <a:rPr lang="fr-FR" noProof="0" smtClean="0"/>
              <a:t>Vierte Ebene</a:t>
            </a:r>
          </a:p>
          <a:p>
            <a:pPr lvl="4"/>
            <a:r>
              <a:rPr lang="fr-FR" noProof="0" smtClean="0"/>
              <a:t>Fünfte Ebene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fld id="{FE9F4373-2D31-4373-B93D-41744A45F1B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463B36-7104-4B08-93D1-B940DC33039B}" type="slidenum">
              <a:rPr lang="fr-FR" smtClean="0">
                <a:cs typeface="Arial" charset="0"/>
              </a:rPr>
              <a:pPr/>
              <a:t>1</a:t>
            </a:fld>
            <a:endParaRPr lang="fr-FR" smtClean="0">
              <a:cs typeface="Arial" charset="0"/>
            </a:endParaRPr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4713288"/>
            <a:ext cx="5435600" cy="4468812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 bwMode="gray">
      <p:bgPr>
        <a:solidFill>
          <a:srgbClr val="F21C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2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56321" r:id="rId5" imgW="0" imgH="0" progId="">
              <p:embed/>
            </p:oleObj>
          </a:graphicData>
        </a:graphic>
      </p:graphicFrame>
      <p:pic>
        <p:nvPicPr>
          <p:cNvPr id="5" name="eon_logo1" descr="EON_France_W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/>
          <a:srcRect/>
          <a:stretch>
            <a:fillRect/>
          </a:stretch>
        </p:blipFill>
        <p:spPr bwMode="gray">
          <a:xfrm>
            <a:off x="654050" y="889000"/>
            <a:ext cx="4908550" cy="993775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</p:pic>
      <p:sp>
        <p:nvSpPr>
          <p:cNvPr id="440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300413" y="4267200"/>
            <a:ext cx="5532437" cy="989013"/>
          </a:xfrm>
          <a:ln/>
        </p:spPr>
        <p:txBody>
          <a:bodyPr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440324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300413" y="5508625"/>
            <a:ext cx="5532437" cy="741363"/>
          </a:xfrm>
          <a:ln/>
        </p:spPr>
        <p:txBody>
          <a:bodyPr/>
          <a:lstStyle>
            <a:lvl1pPr>
              <a:lnSpc>
                <a:spcPts val="2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099300" y="1143000"/>
            <a:ext cx="2146300" cy="5105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60400" y="1143000"/>
            <a:ext cx="6286500" cy="5105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60400" y="1905000"/>
            <a:ext cx="4216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29200" y="1905000"/>
            <a:ext cx="4216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wmf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2" hidden="1"/>
          <p:cNvGraphicFramePr>
            <a:graphicFrameLocks/>
          </p:cNvGraphicFramePr>
          <p:nvPr>
            <p:custDataLst>
              <p:tags r:id="rId14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026" r:id="rId20" imgW="0" imgH="0" progId="">
              <p:embed/>
            </p:oleObj>
          </a:graphicData>
        </a:graphic>
      </p:graphicFrame>
      <p:sp>
        <p:nvSpPr>
          <p:cNvPr id="1028" name="Rectangle 3"/>
          <p:cNvSpPr>
            <a:spLocks noGrp="1" noChangeArrowheads="1"/>
          </p:cNvSpPr>
          <p:nvPr>
            <p:ph type="title"/>
            <p:custDataLst>
              <p:tags r:id="rId15"/>
            </p:custDataLst>
          </p:nvPr>
        </p:nvSpPr>
        <p:spPr bwMode="gray">
          <a:xfrm>
            <a:off x="660400" y="1143000"/>
            <a:ext cx="8585200" cy="53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Slide title</a:t>
            </a:r>
          </a:p>
        </p:txBody>
      </p:sp>
      <p:sp>
        <p:nvSpPr>
          <p:cNvPr id="1029" name="Objektbereich"/>
          <p:cNvSpPr>
            <a:spLocks noGrp="1" noChangeArrowheads="1"/>
          </p:cNvSpPr>
          <p:nvPr>
            <p:ph type="body" idx="1"/>
            <p:custDataLst>
              <p:tags r:id="rId16"/>
            </p:custDataLst>
          </p:nvPr>
        </p:nvSpPr>
        <p:spPr bwMode="gray">
          <a:xfrm>
            <a:off x="660400" y="1905000"/>
            <a:ext cx="8585200" cy="434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Body text</a:t>
            </a:r>
          </a:p>
          <a:p>
            <a:pPr lvl="1"/>
            <a:r>
              <a:rPr lang="fr-FR" smtClean="0"/>
              <a:t>First level</a:t>
            </a:r>
          </a:p>
          <a:p>
            <a:pPr lvl="2"/>
            <a:r>
              <a:rPr lang="fr-FR" smtClean="0"/>
              <a:t>Second level</a:t>
            </a:r>
          </a:p>
          <a:p>
            <a:pPr lvl="3"/>
            <a:r>
              <a:rPr lang="fr-FR" smtClean="0"/>
              <a:t>Third level</a:t>
            </a:r>
          </a:p>
          <a:p>
            <a:pPr lvl="4"/>
            <a:r>
              <a:rPr lang="fr-FR" smtClean="0"/>
              <a:t>Quotation level</a:t>
            </a:r>
          </a:p>
        </p:txBody>
      </p:sp>
      <p:sp>
        <p:nvSpPr>
          <p:cNvPr id="439301" name="Rectangle 5"/>
          <p:cNvSpPr>
            <a:spLocks noChangeArrowheads="1"/>
          </p:cNvSpPr>
          <p:nvPr>
            <p:custDataLst>
              <p:tags r:id="rId17"/>
            </p:custDataLst>
          </p:nvPr>
        </p:nvSpPr>
        <p:spPr bwMode="gray">
          <a:xfrm>
            <a:off x="0" y="0"/>
            <a:ext cx="9906000" cy="990600"/>
          </a:xfrm>
          <a:prstGeom prst="rect">
            <a:avLst/>
          </a:prstGeom>
          <a:solidFill>
            <a:srgbClr val="F21C0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600" b="0" u="sng">
              <a:cs typeface="+mn-cs"/>
            </a:endParaRPr>
          </a:p>
        </p:txBody>
      </p:sp>
      <p:pic>
        <p:nvPicPr>
          <p:cNvPr id="1031" name="eon_logo2" descr="EON_France_W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21"/>
          <a:srcRect/>
          <a:stretch>
            <a:fillRect/>
          </a:stretch>
        </p:blipFill>
        <p:spPr bwMode="gray">
          <a:xfrm>
            <a:off x="203200" y="349250"/>
            <a:ext cx="2384425" cy="482600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</p:pic>
      <p:sp>
        <p:nvSpPr>
          <p:cNvPr id="439303" name="Espace réservé du numéro de diapositive 3"/>
          <p:cNvSpPr txBox="1">
            <a:spLocks noGrp="1"/>
          </p:cNvSpPr>
          <p:nvPr>
            <p:custDataLst>
              <p:tags r:id="rId19"/>
            </p:custDataLst>
          </p:nvPr>
        </p:nvSpPr>
        <p:spPr bwMode="auto">
          <a:xfrm>
            <a:off x="7488238" y="6553200"/>
            <a:ext cx="175736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 eaLnBrk="0" hangingPunct="0">
              <a:lnSpc>
                <a:spcPts val="900"/>
              </a:lnSpc>
              <a:defRPr/>
            </a:pPr>
            <a:r>
              <a:rPr lang="fr-FR" sz="800" b="0" dirty="0">
                <a:cs typeface="+mn-cs"/>
              </a:rPr>
              <a:t>CORPORATE DEVELOPMENT- </a:t>
            </a:r>
            <a:fld id="{0008FD76-4CCB-43DD-84D1-9B164D0714D4}" type="slidenum">
              <a:rPr lang="fr-FR" sz="800" b="0">
                <a:cs typeface="+mn-cs"/>
              </a:rPr>
              <a:pPr algn="r" eaLnBrk="0" hangingPunct="0">
                <a:lnSpc>
                  <a:spcPts val="900"/>
                </a:lnSpc>
                <a:defRPr/>
              </a:pPr>
              <a:t>‹#›</a:t>
            </a:fld>
            <a:endParaRPr lang="fr-FR" sz="800" b="0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  <p:sldLayoutId id="2147483655" r:id="rId11"/>
  </p:sldLayoutIdLst>
  <p:transition spd="med"/>
  <p:hf sldNum="0" hdr="0" dt="0"/>
  <p:txStyles>
    <p:titleStyle>
      <a:lvl1pPr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2pPr>
      <a:lvl3pPr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3pPr>
      <a:lvl4pPr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4pPr>
      <a:lvl5pPr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5pPr>
      <a:lvl6pPr marL="4572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6pPr>
      <a:lvl7pPr marL="9144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7pPr>
      <a:lvl8pPr marL="13716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8pPr>
      <a:lvl9pPr marL="18288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79388" algn="l" rtl="0" fontAlgn="base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buChar char=""/>
        <a:defRPr sz="1600">
          <a:solidFill>
            <a:schemeClr val="tx1"/>
          </a:solidFill>
          <a:latin typeface="+mn-lt"/>
          <a:cs typeface="+mn-cs"/>
        </a:defRPr>
      </a:lvl2pPr>
      <a:lvl3pPr marL="719138" indent="-180975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−"/>
        <a:defRPr sz="1600">
          <a:solidFill>
            <a:schemeClr val="tx1"/>
          </a:solidFill>
          <a:latin typeface="+mn-lt"/>
          <a:cs typeface="+mn-cs"/>
        </a:defRPr>
      </a:lvl3pPr>
      <a:lvl4pPr marL="1101725" indent="-203200" algn="l" rtl="0" fontAlgn="base">
        <a:spcBef>
          <a:spcPct val="20000"/>
        </a:spcBef>
        <a:spcAft>
          <a:spcPct val="0"/>
        </a:spcAft>
        <a:buClr>
          <a:srgbClr val="F31C0A"/>
        </a:buClr>
        <a:buFont typeface="Wingdings" pitchFamily="2" charset="2"/>
        <a:buChar char=""/>
        <a:defRPr sz="1600">
          <a:solidFill>
            <a:schemeClr val="tx1"/>
          </a:solidFill>
          <a:latin typeface="+mn-lt"/>
          <a:cs typeface="+mn-cs"/>
        </a:defRPr>
      </a:lvl4pPr>
      <a:lvl5pPr marL="1281113" indent="547688" algn="l" rtl="0" fontAlgn="base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5pPr>
      <a:lvl6pPr marL="17383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6pPr>
      <a:lvl7pPr marL="21955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7pPr>
      <a:lvl8pPr marL="26527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8pPr>
      <a:lvl9pPr marL="31099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3"/>
          <p:cNvSpPr>
            <a:spLocks noGrp="1" noChangeArrowheads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3300413" y="5137150"/>
            <a:ext cx="5532437" cy="741363"/>
          </a:xfrm>
        </p:spPr>
        <p:txBody>
          <a:bodyPr/>
          <a:lstStyle/>
          <a:p>
            <a:pPr marL="0" indent="0"/>
            <a:r>
              <a:rPr lang="en-US" smtClean="0"/>
              <a:t>June, 16</a:t>
            </a:r>
            <a:r>
              <a:rPr lang="en-US" baseline="30000" smtClean="0"/>
              <a:t>Th</a:t>
            </a:r>
            <a:r>
              <a:rPr lang="en-US" smtClean="0"/>
              <a:t> 2009</a:t>
            </a:r>
          </a:p>
        </p:txBody>
      </p:sp>
      <p:sp>
        <p:nvSpPr>
          <p:cNvPr id="33794" name="Rectangle 4"/>
          <p:cNvSpPr>
            <a:spLocks noGrp="1" noChangeArrowheads="1"/>
          </p:cNvSpPr>
          <p:nvPr>
            <p:ph type="ctrTitle"/>
            <p:custDataLst>
              <p:tags r:id="rId2"/>
            </p:custDataLst>
          </p:nvPr>
        </p:nvSpPr>
        <p:spPr>
          <a:xfrm>
            <a:off x="3313113" y="4267200"/>
            <a:ext cx="5106987" cy="989013"/>
          </a:xfrm>
        </p:spPr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Hydro Concessions Strategy (draft) </a:t>
            </a:r>
            <a:br>
              <a:rPr lang="en-US" smtClean="0">
                <a:solidFill>
                  <a:srgbClr val="FFFFFF"/>
                </a:solidFill>
              </a:rPr>
            </a:br>
            <a:endParaRPr lang="en-US" sz="2000" b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smtClean="0"/>
              <a:t>ACTION PLAN PROPOSAL</a:t>
            </a:r>
          </a:p>
        </p:txBody>
      </p:sp>
      <p:sp>
        <p:nvSpPr>
          <p:cNvPr id="44034" name="ZoneTexte 10"/>
          <p:cNvSpPr txBox="1">
            <a:spLocks noChangeArrowheads="1"/>
          </p:cNvSpPr>
          <p:nvPr/>
        </p:nvSpPr>
        <p:spPr bwMode="auto">
          <a:xfrm>
            <a:off x="577850" y="2289175"/>
            <a:ext cx="7881938" cy="32131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lvl="1">
              <a:lnSpc>
                <a:spcPts val="3500"/>
              </a:lnSpc>
              <a:buFont typeface="Arial" charset="0"/>
              <a:buChar char="•"/>
            </a:pPr>
            <a:r>
              <a:rPr lang="de-DE" sz="1200"/>
              <a:t> </a:t>
            </a:r>
            <a:r>
              <a:rPr lang="de-DE" sz="1400"/>
              <a:t>Understanding the decision process (Ashurst) </a:t>
            </a:r>
          </a:p>
          <a:p>
            <a:pPr lvl="1">
              <a:lnSpc>
                <a:spcPts val="3500"/>
              </a:lnSpc>
              <a:buFont typeface="Arial" charset="0"/>
              <a:buChar char="•"/>
            </a:pPr>
            <a:r>
              <a:rPr lang="en-US" sz="1400"/>
              <a:t>„Local/public view on process &amp; foreign actor chances“ in France: </a:t>
            </a:r>
            <a:r>
              <a:rPr lang="de-DE" sz="1400"/>
              <a:t>Market </a:t>
            </a:r>
            <a:r>
              <a:rPr lang="en-US" sz="1400"/>
              <a:t>research by independent consultant) ? </a:t>
            </a:r>
          </a:p>
          <a:p>
            <a:pPr lvl="1">
              <a:lnSpc>
                <a:spcPts val="3500"/>
              </a:lnSpc>
              <a:buFont typeface="Arial" charset="0"/>
              <a:buChar char="•"/>
            </a:pPr>
            <a:r>
              <a:rPr lang="en-US" sz="1400"/>
              <a:t> Interview M. Leteurtrois (reports on concessions renewals and groupings) </a:t>
            </a:r>
          </a:p>
          <a:p>
            <a:pPr lvl="1">
              <a:lnSpc>
                <a:spcPts val="3500"/>
              </a:lnSpc>
              <a:buFont typeface="Arial" charset="0"/>
              <a:buChar char="•"/>
            </a:pPr>
            <a:r>
              <a:rPr lang="en-US" sz="1400"/>
              <a:t> Intensify talks with potential JV- partners(s): SNCF, CdC…</a:t>
            </a:r>
          </a:p>
          <a:p>
            <a:pPr lvl="1">
              <a:lnSpc>
                <a:spcPts val="3500"/>
              </a:lnSpc>
              <a:buFont typeface="Arial" charset="0"/>
              <a:buChar char="•"/>
            </a:pPr>
            <a:r>
              <a:rPr lang="en-US" sz="1400"/>
              <a:t> Contact EDF and Suez concerning ambitious Redenat STEP hydro project =&gt; check-point for further „debate“… )</a:t>
            </a:r>
            <a:endParaRPr lang="en-GB" sz="1400"/>
          </a:p>
        </p:txBody>
      </p:sp>
      <p:sp>
        <p:nvSpPr>
          <p:cNvPr id="44035" name="ZoneTexte 11"/>
          <p:cNvSpPr txBox="1">
            <a:spLocks noChangeArrowheads="1"/>
          </p:cNvSpPr>
          <p:nvPr/>
        </p:nvSpPr>
        <p:spPr bwMode="auto">
          <a:xfrm>
            <a:off x="876300" y="1997075"/>
            <a:ext cx="3122613" cy="3381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>
                <a:solidFill>
                  <a:schemeClr val="tx2"/>
                </a:solidFill>
              </a:rPr>
              <a:t>Immediate actions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Diagramme 74"/>
          <p:cNvGraphicFramePr/>
          <p:nvPr/>
        </p:nvGraphicFramePr>
        <p:xfrm>
          <a:off x="0" y="1676401"/>
          <a:ext cx="9712817" cy="4660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584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</a:t>
            </a:r>
            <a:r>
              <a:rPr lang="en-GB" sz="2400" smtClean="0"/>
              <a:t>everal types of inputs are required to define our strategy</a:t>
            </a:r>
          </a:p>
        </p:txBody>
      </p:sp>
      <p:sp>
        <p:nvSpPr>
          <p:cNvPr id="35843" name="Ellipse 76"/>
          <p:cNvSpPr>
            <a:spLocks noChangeArrowheads="1"/>
          </p:cNvSpPr>
          <p:nvPr/>
        </p:nvSpPr>
        <p:spPr bwMode="auto">
          <a:xfrm>
            <a:off x="7351713" y="4338638"/>
            <a:ext cx="423862" cy="388937"/>
          </a:xfrm>
          <a:prstGeom prst="ellipse">
            <a:avLst/>
          </a:prstGeom>
          <a:solidFill>
            <a:schemeClr val="bg2"/>
          </a:solidFill>
          <a:ln w="12700" algn="ctr">
            <a:solidFill>
              <a:srgbClr val="B4B4B4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 anchorCtr="1"/>
          <a:lstStyle/>
          <a:p>
            <a:pPr algn="ctr"/>
            <a:r>
              <a:rPr lang="en-GB" sz="160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78" name="Ellipse 77"/>
          <p:cNvSpPr/>
          <p:nvPr/>
        </p:nvSpPr>
        <p:spPr bwMode="auto">
          <a:xfrm>
            <a:off x="4584700" y="5946775"/>
            <a:ext cx="423863" cy="388938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GB" sz="16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35845" name="Ellipse 5"/>
          <p:cNvSpPr>
            <a:spLocks noChangeArrowheads="1"/>
          </p:cNvSpPr>
          <p:nvPr/>
        </p:nvSpPr>
        <p:spPr bwMode="auto">
          <a:xfrm>
            <a:off x="1692275" y="4294188"/>
            <a:ext cx="425450" cy="388937"/>
          </a:xfrm>
          <a:prstGeom prst="ellipse">
            <a:avLst/>
          </a:prstGeom>
          <a:solidFill>
            <a:schemeClr val="bg2"/>
          </a:solidFill>
          <a:ln w="12700" algn="ctr">
            <a:solidFill>
              <a:srgbClr val="B4B4B4"/>
            </a:solidFill>
            <a:round/>
            <a:headEnd/>
            <a:tailEnd type="none" w="med" len="lg"/>
          </a:ln>
        </p:spPr>
        <p:txBody>
          <a:bodyPr wrap="none" lIns="0" tIns="0" rIns="0" bIns="0" anchor="ctr" anchorCtr="1"/>
          <a:lstStyle/>
          <a:p>
            <a:pPr algn="ctr"/>
            <a:r>
              <a:rPr lang="en-GB" sz="160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35846" name="Ellipse 6"/>
          <p:cNvSpPr>
            <a:spLocks noChangeArrowheads="1"/>
          </p:cNvSpPr>
          <p:nvPr/>
        </p:nvSpPr>
        <p:spPr bwMode="auto">
          <a:xfrm>
            <a:off x="4460875" y="2497138"/>
            <a:ext cx="425450" cy="390525"/>
          </a:xfrm>
          <a:prstGeom prst="ellipse">
            <a:avLst/>
          </a:prstGeom>
          <a:solidFill>
            <a:schemeClr val="bg2"/>
          </a:solidFill>
          <a:ln w="12700" algn="ctr">
            <a:solidFill>
              <a:srgbClr val="B4B4B4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 anchorCtr="1"/>
          <a:lstStyle/>
          <a:p>
            <a:pPr algn="ctr"/>
            <a:r>
              <a:rPr lang="en-GB" sz="1600">
                <a:solidFill>
                  <a:schemeClr val="bg1"/>
                </a:solidFill>
              </a:rPr>
              <a:t>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smtClean="0"/>
              <a:t>Concessions Market Analysis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577850" y="2589213"/>
            <a:ext cx="5195888" cy="2441575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GB" sz="1400" b="0"/>
              <a:t> Type  (run of river, peak, STEP…),</a:t>
            </a:r>
          </a:p>
          <a:p>
            <a:pPr>
              <a:buFont typeface="Arial" charset="0"/>
              <a:buChar char="•"/>
            </a:pPr>
            <a:r>
              <a:rPr lang="en-GB" sz="1400" b="0"/>
              <a:t> Rank  (head of river, stand alone, full cascade, downstream competitor </a:t>
            </a:r>
          </a:p>
          <a:p>
            <a:pPr>
              <a:buFont typeface="Arial" charset="0"/>
              <a:buChar char="•"/>
            </a:pPr>
            <a:r>
              <a:rPr lang="en-GB" sz="1400" b="0"/>
              <a:t> MW (&lt;20MW, 20-50, 50-200, &gt;200)</a:t>
            </a:r>
          </a:p>
          <a:p>
            <a:pPr>
              <a:buFont typeface="Arial" charset="0"/>
              <a:buChar char="•"/>
            </a:pPr>
            <a:r>
              <a:rPr lang="en-GB" sz="1400" b="0"/>
              <a:t> Timing (deadline 2012, 2015, after 2015) </a:t>
            </a:r>
          </a:p>
          <a:p>
            <a:pPr>
              <a:buFont typeface="Arial" charset="0"/>
              <a:buChar char="•"/>
            </a:pPr>
            <a:r>
              <a:rPr lang="en-GB" sz="1400" b="0"/>
              <a:t> Competition Positioning, </a:t>
            </a:r>
          </a:p>
          <a:p>
            <a:pPr>
              <a:buFont typeface="Arial" charset="0"/>
              <a:buChar char="•"/>
            </a:pPr>
            <a:r>
              <a:rPr lang="en-GB" sz="1400" b="0"/>
              <a:t> Entry ticket required? Up front payment, Capex</a:t>
            </a:r>
          </a:p>
          <a:p>
            <a:pPr>
              <a:buFont typeface="Arial" charset="0"/>
              <a:buChar char="•"/>
            </a:pPr>
            <a:r>
              <a:rPr lang="en-GB" sz="1400" b="0"/>
              <a:t> ... </a:t>
            </a:r>
          </a:p>
          <a:p>
            <a:pPr>
              <a:buFont typeface="Arial" charset="0"/>
              <a:buChar char="•"/>
            </a:pPr>
            <a:endParaRPr lang="en-GB" sz="1400" b="0"/>
          </a:p>
          <a:p>
            <a:pPr>
              <a:buFont typeface="Arial" charset="0"/>
              <a:buChar char="•"/>
            </a:pPr>
            <a:endParaRPr lang="en-GB" sz="1400"/>
          </a:p>
          <a:p>
            <a:pPr>
              <a:buFont typeface="Arial" charset="0"/>
              <a:buChar char="•"/>
            </a:pPr>
            <a:endParaRPr lang="en-GB" sz="1400"/>
          </a:p>
        </p:txBody>
      </p:sp>
      <p:sp>
        <p:nvSpPr>
          <p:cNvPr id="36867" name="ZoneTexte 2"/>
          <p:cNvSpPr txBox="1">
            <a:spLocks noChangeArrowheads="1"/>
          </p:cNvSpPr>
          <p:nvPr/>
        </p:nvSpPr>
        <p:spPr bwMode="auto">
          <a:xfrm>
            <a:off x="876300" y="2282825"/>
            <a:ext cx="3078163" cy="3381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>
                <a:solidFill>
                  <a:schemeClr val="tx2"/>
                </a:solidFill>
              </a:rPr>
              <a:t>MARKET SEGMENTATION</a:t>
            </a:r>
          </a:p>
        </p:txBody>
      </p:sp>
      <p:sp>
        <p:nvSpPr>
          <p:cNvPr id="36869" name="ZoneTexte 7"/>
          <p:cNvSpPr txBox="1">
            <a:spLocks noChangeArrowheads="1"/>
          </p:cNvSpPr>
          <p:nvPr/>
        </p:nvSpPr>
        <p:spPr bwMode="auto">
          <a:xfrm>
            <a:off x="1050925" y="5373688"/>
            <a:ext cx="7408863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solidFill>
                  <a:schemeClr val="tx2"/>
                </a:solidFill>
              </a:rPr>
              <a:t>Has E.ON a preference on a segment?</a:t>
            </a:r>
          </a:p>
        </p:txBody>
      </p:sp>
      <p:graphicFrame>
        <p:nvGraphicFramePr>
          <p:cNvPr id="75" name="Diagramme 74"/>
          <p:cNvGraphicFramePr/>
          <p:nvPr/>
        </p:nvGraphicFramePr>
        <p:xfrm>
          <a:off x="7523021" y="1148464"/>
          <a:ext cx="2212144" cy="1336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6874" name="Oval 10"/>
          <p:cNvSpPr>
            <a:spLocks noChangeArrowheads="1"/>
          </p:cNvSpPr>
          <p:nvPr/>
        </p:nvSpPr>
        <p:spPr bwMode="auto">
          <a:xfrm rot="-1412294">
            <a:off x="7661275" y="1355725"/>
            <a:ext cx="615950" cy="911225"/>
          </a:xfrm>
          <a:prstGeom prst="ellips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6875" name="Ellipse 5"/>
          <p:cNvSpPr>
            <a:spLocks noChangeArrowheads="1"/>
          </p:cNvSpPr>
          <p:nvPr/>
        </p:nvSpPr>
        <p:spPr bwMode="auto">
          <a:xfrm>
            <a:off x="9310688" y="1143000"/>
            <a:ext cx="425450" cy="390525"/>
          </a:xfrm>
          <a:prstGeom prst="ellipse">
            <a:avLst/>
          </a:prstGeom>
          <a:solidFill>
            <a:schemeClr val="bg2"/>
          </a:solidFill>
          <a:ln w="12700" algn="ctr">
            <a:solidFill>
              <a:srgbClr val="B4B4B4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r>
              <a:rPr lang="en-GB" sz="1600">
                <a:solidFill>
                  <a:schemeClr val="bg1"/>
                </a:solidFill>
              </a:rPr>
              <a:t>1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smtClean="0"/>
              <a:t>Concessions Market Analysis</a:t>
            </a:r>
          </a:p>
        </p:txBody>
      </p:sp>
      <p:sp>
        <p:nvSpPr>
          <p:cNvPr id="37891" name="ZoneTexte 5"/>
          <p:cNvSpPr txBox="1">
            <a:spLocks noChangeArrowheads="1"/>
          </p:cNvSpPr>
          <p:nvPr/>
        </p:nvSpPr>
        <p:spPr bwMode="auto">
          <a:xfrm>
            <a:off x="577850" y="1814513"/>
            <a:ext cx="5495925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solidFill>
                  <a:schemeClr val="tx2"/>
                </a:solidFill>
              </a:rPr>
              <a:t>E.ON Screening &amp; Target definition (examples)</a:t>
            </a:r>
            <a:endParaRPr lang="en-GB" sz="1600">
              <a:solidFill>
                <a:schemeClr val="tx2"/>
              </a:solidFill>
            </a:endParaRPr>
          </a:p>
        </p:txBody>
      </p:sp>
      <p:graphicFrame>
        <p:nvGraphicFramePr>
          <p:cNvPr id="9" name="Tableau 8"/>
          <p:cNvGraphicFramePr>
            <a:graphicFrameLocks noGrp="1"/>
          </p:cNvGraphicFramePr>
          <p:nvPr/>
        </p:nvGraphicFramePr>
        <p:xfrm>
          <a:off x="577850" y="2292350"/>
          <a:ext cx="8667750" cy="4541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8315"/>
                <a:gridCol w="1098878"/>
                <a:gridCol w="1084200"/>
                <a:gridCol w="1473958"/>
                <a:gridCol w="1296222"/>
                <a:gridCol w="1238315"/>
                <a:gridCol w="1238315"/>
              </a:tblGrid>
              <a:tr h="658238"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solidFill>
                            <a:schemeClr val="bg1"/>
                          </a:solidFill>
                        </a:rPr>
                        <a:t>Timing </a:t>
                      </a:r>
                    </a:p>
                    <a:p>
                      <a:pPr algn="ctr"/>
                      <a:endParaRPr lang="en-GB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solidFill>
                            <a:schemeClr val="bg1"/>
                          </a:solidFill>
                        </a:rPr>
                        <a:t>Size</a:t>
                      </a:r>
                    </a:p>
                    <a:p>
                      <a:pPr algn="ctr"/>
                      <a:r>
                        <a:rPr lang="en-GB" sz="1400" dirty="0" smtClean="0">
                          <a:solidFill>
                            <a:schemeClr val="bg1"/>
                          </a:solidFill>
                        </a:rPr>
                        <a:t>MW</a:t>
                      </a:r>
                      <a:endParaRPr lang="en-GB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solidFill>
                            <a:schemeClr val="bg1"/>
                          </a:solidFill>
                        </a:rPr>
                        <a:t>Upfront payment / </a:t>
                      </a:r>
                      <a:r>
                        <a:rPr lang="en-GB" sz="1400" dirty="0" err="1" smtClean="0">
                          <a:solidFill>
                            <a:schemeClr val="bg1"/>
                          </a:solidFill>
                        </a:rPr>
                        <a:t>Capex</a:t>
                      </a:r>
                      <a:r>
                        <a:rPr lang="en-GB" sz="1400" dirty="0" smtClean="0">
                          <a:solidFill>
                            <a:schemeClr val="bg1"/>
                          </a:solidFill>
                        </a:rPr>
                        <a:t> level</a:t>
                      </a:r>
                      <a:endParaRPr lang="en-GB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solidFill>
                            <a:schemeClr val="bg1"/>
                          </a:solidFill>
                        </a:rPr>
                        <a:t>Type</a:t>
                      </a:r>
                      <a:endParaRPr lang="en-GB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solidFill>
                            <a:schemeClr val="bg1"/>
                          </a:solidFill>
                        </a:rPr>
                        <a:t>Location/ Rank in cascade (dependency )</a:t>
                      </a:r>
                      <a:endParaRPr lang="en-GB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solidFill>
                            <a:schemeClr val="bg1"/>
                          </a:solidFill>
                        </a:rPr>
                        <a:t>Competition positioning</a:t>
                      </a:r>
                      <a:endParaRPr lang="en-GB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</a:tr>
              <a:tr h="381086"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Sautet</a:t>
                      </a:r>
                      <a:r>
                        <a:rPr lang="en-GB" sz="1600" baseline="0" dirty="0" smtClean="0"/>
                        <a:t> </a:t>
                      </a:r>
                      <a:r>
                        <a:rPr lang="en-GB" sz="1600" baseline="0" dirty="0" err="1" smtClean="0"/>
                        <a:t>Cordeac</a:t>
                      </a:r>
                      <a:endParaRPr lang="en-GB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2011</a:t>
                      </a:r>
                      <a:endParaRPr lang="en-GB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Medium</a:t>
                      </a:r>
                      <a:endParaRPr lang="en-GB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20 M€ compensation</a:t>
                      </a:r>
                      <a:endParaRPr lang="en-GB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Peak</a:t>
                      </a:r>
                      <a:endParaRPr lang="en-GB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Head of river</a:t>
                      </a:r>
                      <a:endParaRPr lang="en-GB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EDF investments in 2008</a:t>
                      </a:r>
                      <a:endParaRPr lang="en-GB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86"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Brommat</a:t>
                      </a:r>
                      <a:r>
                        <a:rPr lang="en-GB" sz="1600" dirty="0" smtClean="0"/>
                        <a:t> </a:t>
                      </a:r>
                      <a:r>
                        <a:rPr lang="en-GB" sz="1600" dirty="0" err="1" smtClean="0"/>
                        <a:t>Sarrans</a:t>
                      </a:r>
                      <a:endParaRPr lang="en-GB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2012</a:t>
                      </a:r>
                      <a:endParaRPr lang="en-GB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XXL</a:t>
                      </a:r>
                      <a:endParaRPr lang="en-GB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No</a:t>
                      </a:r>
                      <a:endParaRPr lang="en-GB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Peak</a:t>
                      </a:r>
                      <a:endParaRPr lang="en-GB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Competitor upstream</a:t>
                      </a:r>
                      <a:endParaRPr lang="en-GB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EDF Poor maintenance; Suez strong interest…</a:t>
                      </a:r>
                      <a:endParaRPr lang="en-GB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86"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Têt</a:t>
                      </a:r>
                      <a:endParaRPr lang="en-GB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2012</a:t>
                      </a:r>
                      <a:endParaRPr lang="en-GB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Small</a:t>
                      </a:r>
                      <a:endParaRPr lang="en-GB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No</a:t>
                      </a:r>
                      <a:endParaRPr lang="en-GB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Run of river</a:t>
                      </a:r>
                      <a:endParaRPr lang="en-GB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Full cascade</a:t>
                      </a:r>
                      <a:endParaRPr lang="en-GB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86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Haute Dordogne</a:t>
                      </a:r>
                      <a:endParaRPr lang="en-GB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2012</a:t>
                      </a:r>
                      <a:endParaRPr lang="en-GB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XXL</a:t>
                      </a:r>
                      <a:endParaRPr lang="en-GB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No</a:t>
                      </a:r>
                      <a:endParaRPr lang="en-GB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Peak</a:t>
                      </a:r>
                      <a:endParaRPr lang="en-GB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Head of river</a:t>
                      </a:r>
                      <a:endParaRPr lang="en-GB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3</a:t>
                      </a:r>
                      <a:r>
                        <a:rPr lang="en-GB" sz="1400" baseline="30000" dirty="0" smtClean="0"/>
                        <a:t>rd</a:t>
                      </a:r>
                      <a:r>
                        <a:rPr lang="en-GB" sz="1400" dirty="0" smtClean="0"/>
                        <a:t> unit</a:t>
                      </a:r>
                      <a:r>
                        <a:rPr lang="en-GB" sz="1400" baseline="0" dirty="0" smtClean="0"/>
                        <a:t> planned </a:t>
                      </a:r>
                      <a:r>
                        <a:rPr lang="en-GB" sz="1400" baseline="0" dirty="0" err="1" smtClean="0"/>
                        <a:t>Bort</a:t>
                      </a:r>
                      <a:r>
                        <a:rPr lang="en-GB" sz="1400" baseline="0" dirty="0" smtClean="0"/>
                        <a:t> les </a:t>
                      </a:r>
                      <a:r>
                        <a:rPr lang="en-GB" sz="1400" baseline="0" dirty="0" err="1" smtClean="0"/>
                        <a:t>Orgues</a:t>
                      </a:r>
                      <a:r>
                        <a:rPr lang="en-GB" sz="1400" baseline="0" dirty="0" smtClean="0"/>
                        <a:t> &amp; </a:t>
                      </a:r>
                      <a:r>
                        <a:rPr lang="en-GB" sz="1400" dirty="0" smtClean="0"/>
                        <a:t>STEP project by EDF</a:t>
                      </a:r>
                      <a:endParaRPr lang="en-GB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86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…</a:t>
                      </a:r>
                      <a:endParaRPr lang="en-GB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…</a:t>
                      </a:r>
                      <a:endParaRPr lang="en-GB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aphicFrame>
        <p:nvGraphicFramePr>
          <p:cNvPr id="75" name="Diagramme 74"/>
          <p:cNvGraphicFramePr/>
          <p:nvPr/>
        </p:nvGraphicFramePr>
        <p:xfrm>
          <a:off x="7856396" y="1053214"/>
          <a:ext cx="2212144" cy="1336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7958" name="Oval 70"/>
          <p:cNvSpPr>
            <a:spLocks noChangeArrowheads="1"/>
          </p:cNvSpPr>
          <p:nvPr/>
        </p:nvSpPr>
        <p:spPr bwMode="auto">
          <a:xfrm rot="-1412294">
            <a:off x="7994650" y="1260475"/>
            <a:ext cx="615950" cy="911225"/>
          </a:xfrm>
          <a:prstGeom prst="ellips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7959" name="Ellipse 5"/>
          <p:cNvSpPr>
            <a:spLocks noChangeArrowheads="1"/>
          </p:cNvSpPr>
          <p:nvPr/>
        </p:nvSpPr>
        <p:spPr bwMode="auto">
          <a:xfrm>
            <a:off x="9310688" y="1143000"/>
            <a:ext cx="425450" cy="390525"/>
          </a:xfrm>
          <a:prstGeom prst="ellipse">
            <a:avLst/>
          </a:prstGeom>
          <a:solidFill>
            <a:schemeClr val="bg2"/>
          </a:solidFill>
          <a:ln w="12700" algn="ctr">
            <a:solidFill>
              <a:srgbClr val="B4B4B4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r>
              <a:rPr lang="en-GB" sz="1600">
                <a:solidFill>
                  <a:schemeClr val="bg1"/>
                </a:solidFill>
              </a:rPr>
              <a:t>1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smtClean="0"/>
              <a:t>Decision Criteria Definition</a:t>
            </a:r>
          </a:p>
        </p:txBody>
      </p:sp>
      <p:sp>
        <p:nvSpPr>
          <p:cNvPr id="38914" name="ZoneTexte 3"/>
          <p:cNvSpPr txBox="1">
            <a:spLocks noChangeArrowheads="1"/>
          </p:cNvSpPr>
          <p:nvPr/>
        </p:nvSpPr>
        <p:spPr bwMode="auto">
          <a:xfrm>
            <a:off x="273050" y="2725738"/>
            <a:ext cx="4230688" cy="739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GB" sz="1400"/>
              <a:t>Technical &amp; Environmental Expertise and Improvement capability</a:t>
            </a:r>
          </a:p>
          <a:p>
            <a:pPr marL="342900" indent="-342900">
              <a:buFont typeface="Arial" charset="0"/>
              <a:buChar char="•"/>
            </a:pPr>
            <a:r>
              <a:rPr lang="en-GB" sz="1400"/>
              <a:t>Financial Capacity &amp; Proportional Fee</a:t>
            </a:r>
          </a:p>
        </p:txBody>
      </p:sp>
      <p:sp>
        <p:nvSpPr>
          <p:cNvPr id="38915" name="ZoneTexte 2"/>
          <p:cNvSpPr txBox="1">
            <a:spLocks noChangeArrowheads="1"/>
          </p:cNvSpPr>
          <p:nvPr/>
        </p:nvSpPr>
        <p:spPr bwMode="auto">
          <a:xfrm>
            <a:off x="876300" y="2378075"/>
            <a:ext cx="3078163" cy="339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>
                <a:solidFill>
                  <a:schemeClr val="tx2"/>
                </a:solidFill>
              </a:rPr>
              <a:t>DECLARED CRITERIA (Decree)</a:t>
            </a:r>
          </a:p>
        </p:txBody>
      </p:sp>
      <p:sp>
        <p:nvSpPr>
          <p:cNvPr id="38916" name="ZoneTexte 10"/>
          <p:cNvSpPr txBox="1">
            <a:spLocks noChangeArrowheads="1"/>
          </p:cNvSpPr>
          <p:nvPr/>
        </p:nvSpPr>
        <p:spPr bwMode="auto">
          <a:xfrm>
            <a:off x="5859463" y="3790950"/>
            <a:ext cx="3644900" cy="9540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GB" sz="1400"/>
              <a:t>Windfall profit</a:t>
            </a:r>
          </a:p>
          <a:p>
            <a:pPr marL="342900" indent="-342900">
              <a:buFont typeface="Arial" charset="0"/>
              <a:buChar char="•"/>
            </a:pPr>
            <a:r>
              <a:rPr lang="en-GB" sz="1400"/>
              <a:t>French Touch (nationality, history…)</a:t>
            </a:r>
          </a:p>
          <a:p>
            <a:pPr marL="342900" indent="-342900">
              <a:buFont typeface="Arial" charset="0"/>
              <a:buChar char="•"/>
            </a:pPr>
            <a:r>
              <a:rPr lang="en-GB" sz="1400"/>
              <a:t>Local Backing</a:t>
            </a:r>
          </a:p>
          <a:p>
            <a:pPr marL="342900" indent="-342900">
              <a:buFont typeface="Arial" charset="0"/>
              <a:buChar char="•"/>
            </a:pPr>
            <a:r>
              <a:rPr lang="en-GB" sz="1400"/>
              <a:t>National Backing</a:t>
            </a:r>
          </a:p>
        </p:txBody>
      </p:sp>
      <p:sp>
        <p:nvSpPr>
          <p:cNvPr id="38917" name="ZoneTexte 11"/>
          <p:cNvSpPr txBox="1">
            <a:spLocks noChangeArrowheads="1"/>
          </p:cNvSpPr>
          <p:nvPr/>
        </p:nvSpPr>
        <p:spPr bwMode="auto">
          <a:xfrm>
            <a:off x="6253163" y="3481388"/>
            <a:ext cx="2676525" cy="3381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>
                <a:solidFill>
                  <a:schemeClr val="tx2"/>
                </a:solidFill>
              </a:rPr>
              <a:t>UNDISCLOSABLE CRITERIA</a:t>
            </a:r>
          </a:p>
        </p:txBody>
      </p:sp>
      <p:pic>
        <p:nvPicPr>
          <p:cNvPr id="3891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3" y="3078163"/>
            <a:ext cx="1681162" cy="198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20" name="ZoneTexte 9"/>
          <p:cNvSpPr txBox="1">
            <a:spLocks noChangeArrowheads="1"/>
          </p:cNvSpPr>
          <p:nvPr/>
        </p:nvSpPr>
        <p:spPr bwMode="auto">
          <a:xfrm>
            <a:off x="1870075" y="5676900"/>
            <a:ext cx="6223000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solidFill>
                  <a:schemeClr val="tx2"/>
                </a:solidFill>
              </a:rPr>
              <a:t>How strong/weak is E.ON with regards to these criteria?</a:t>
            </a:r>
            <a:endParaRPr lang="en-GB" sz="1600">
              <a:solidFill>
                <a:schemeClr val="tx2"/>
              </a:solidFill>
            </a:endParaRPr>
          </a:p>
        </p:txBody>
      </p:sp>
      <p:graphicFrame>
        <p:nvGraphicFramePr>
          <p:cNvPr id="75" name="Diagramme 74"/>
          <p:cNvGraphicFramePr/>
          <p:nvPr/>
        </p:nvGraphicFramePr>
        <p:xfrm>
          <a:off x="7564296" y="1008764"/>
          <a:ext cx="2212144" cy="1336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8923" name="Oval 11"/>
          <p:cNvSpPr>
            <a:spLocks noChangeArrowheads="1"/>
          </p:cNvSpPr>
          <p:nvPr/>
        </p:nvSpPr>
        <p:spPr bwMode="auto">
          <a:xfrm rot="-1412294">
            <a:off x="8318500" y="687388"/>
            <a:ext cx="615950" cy="911225"/>
          </a:xfrm>
          <a:prstGeom prst="ellips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8924" name="Ellipse 5"/>
          <p:cNvSpPr>
            <a:spLocks noChangeArrowheads="1"/>
          </p:cNvSpPr>
          <p:nvPr/>
        </p:nvSpPr>
        <p:spPr bwMode="auto">
          <a:xfrm>
            <a:off x="9310688" y="1143000"/>
            <a:ext cx="425450" cy="390525"/>
          </a:xfrm>
          <a:prstGeom prst="ellipse">
            <a:avLst/>
          </a:prstGeom>
          <a:solidFill>
            <a:schemeClr val="bg2"/>
          </a:solidFill>
          <a:ln w="12700" algn="ctr">
            <a:solidFill>
              <a:srgbClr val="B4B4B4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r>
              <a:rPr lang="en-GB" sz="1600">
                <a:solidFill>
                  <a:schemeClr val="bg1"/>
                </a:solidFill>
              </a:rPr>
              <a:t>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smtClean="0"/>
              <a:t>Strengths and Weaknesses analysis</a:t>
            </a:r>
          </a:p>
        </p:txBody>
      </p:sp>
      <p:graphicFrame>
        <p:nvGraphicFramePr>
          <p:cNvPr id="13" name="Tableau 12"/>
          <p:cNvGraphicFramePr>
            <a:graphicFrameLocks noGrp="1"/>
          </p:cNvGraphicFramePr>
          <p:nvPr/>
        </p:nvGraphicFramePr>
        <p:xfrm>
          <a:off x="1050925" y="2401888"/>
          <a:ext cx="7983538" cy="2730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1313"/>
                <a:gridCol w="2661313"/>
                <a:gridCol w="2661313"/>
              </a:tblGrid>
              <a:tr h="658238"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Strengths </a:t>
                      </a:r>
                    </a:p>
                    <a:p>
                      <a:pPr algn="ctr"/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Weaknesses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</a:tr>
              <a:tr h="381086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E.ON</a:t>
                      </a:r>
                      <a:endParaRPr lang="en-GB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Hydro expertise</a:t>
                      </a:r>
                    </a:p>
                    <a:p>
                      <a:pPr algn="ctr"/>
                      <a:r>
                        <a:rPr lang="en-GB" sz="1600" dirty="0" smtClean="0"/>
                        <a:t>French touch (</a:t>
                      </a:r>
                      <a:r>
                        <a:rPr lang="en-GB" sz="1600" dirty="0" err="1" smtClean="0"/>
                        <a:t>Snet</a:t>
                      </a:r>
                      <a:r>
                        <a:rPr lang="en-GB" sz="1600" dirty="0" smtClean="0"/>
                        <a:t>)</a:t>
                      </a:r>
                    </a:p>
                    <a:p>
                      <a:pPr algn="ctr"/>
                      <a:r>
                        <a:rPr lang="en-GB" sz="1600" dirty="0" smtClean="0"/>
                        <a:t>Financial capacity</a:t>
                      </a:r>
                    </a:p>
                    <a:p>
                      <a:pPr algn="ctr"/>
                      <a:r>
                        <a:rPr lang="en-GB" sz="1600" dirty="0" smtClean="0"/>
                        <a:t>…</a:t>
                      </a:r>
                    </a:p>
                    <a:p>
                      <a:pPr algn="ctr"/>
                      <a:endParaRPr lang="en-GB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Seen as foreigner</a:t>
                      </a:r>
                    </a:p>
                    <a:p>
                      <a:pPr algn="ctr"/>
                      <a:r>
                        <a:rPr lang="en-GB" sz="1600" dirty="0" smtClean="0"/>
                        <a:t>Private</a:t>
                      </a:r>
                    </a:p>
                    <a:p>
                      <a:pPr algn="ctr"/>
                      <a:r>
                        <a:rPr lang="en-GB" sz="1600" dirty="0" smtClean="0"/>
                        <a:t>No contribution to mass market…</a:t>
                      </a:r>
                      <a:endParaRPr lang="en-GB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86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Competitors</a:t>
                      </a:r>
                      <a:endParaRPr lang="en-GB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86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Others…</a:t>
                      </a:r>
                      <a:endParaRPr lang="en-GB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39963" name="ZoneTexte 9"/>
          <p:cNvSpPr txBox="1">
            <a:spLocks noChangeArrowheads="1"/>
          </p:cNvSpPr>
          <p:nvPr/>
        </p:nvSpPr>
        <p:spPr bwMode="auto">
          <a:xfrm>
            <a:off x="1754188" y="5281613"/>
            <a:ext cx="6705600" cy="1016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GB">
                <a:solidFill>
                  <a:schemeClr val="tx2"/>
                </a:solidFill>
              </a:rPr>
              <a:t> What is E.ON Unique Selling Position vs competitors?</a:t>
            </a:r>
          </a:p>
          <a:p>
            <a:pPr>
              <a:buFont typeface="Arial" charset="0"/>
              <a:buChar char="•"/>
            </a:pPr>
            <a:r>
              <a:rPr lang="en-GB">
                <a:solidFill>
                  <a:schemeClr val="tx2"/>
                </a:solidFill>
              </a:rPr>
              <a:t> Did anyone call E.ON to invite us to discuss a partnership?</a:t>
            </a:r>
          </a:p>
          <a:p>
            <a:pPr>
              <a:buFont typeface="Arial" charset="0"/>
              <a:buChar char="•"/>
            </a:pPr>
            <a:r>
              <a:rPr lang="en-GB">
                <a:solidFill>
                  <a:schemeClr val="tx2"/>
                </a:solidFill>
              </a:rPr>
              <a:t> How could E.ON reinforce his weaknesses?</a:t>
            </a:r>
          </a:p>
        </p:txBody>
      </p:sp>
      <p:graphicFrame>
        <p:nvGraphicFramePr>
          <p:cNvPr id="75" name="Diagramme 74"/>
          <p:cNvGraphicFramePr/>
          <p:nvPr/>
        </p:nvGraphicFramePr>
        <p:xfrm>
          <a:off x="7856396" y="1005589"/>
          <a:ext cx="2212144" cy="1336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9968" name="Oval 32"/>
          <p:cNvSpPr>
            <a:spLocks noChangeArrowheads="1"/>
          </p:cNvSpPr>
          <p:nvPr/>
        </p:nvSpPr>
        <p:spPr bwMode="auto">
          <a:xfrm rot="-1412294">
            <a:off x="8610600" y="688975"/>
            <a:ext cx="615950" cy="911225"/>
          </a:xfrm>
          <a:prstGeom prst="ellips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9969" name="Ellipse 5"/>
          <p:cNvSpPr>
            <a:spLocks noChangeArrowheads="1"/>
          </p:cNvSpPr>
          <p:nvPr/>
        </p:nvSpPr>
        <p:spPr bwMode="auto">
          <a:xfrm>
            <a:off x="9348788" y="1066800"/>
            <a:ext cx="425450" cy="390525"/>
          </a:xfrm>
          <a:prstGeom prst="ellipse">
            <a:avLst/>
          </a:prstGeom>
          <a:solidFill>
            <a:schemeClr val="bg2"/>
          </a:solidFill>
          <a:ln w="12700" algn="ctr">
            <a:solidFill>
              <a:srgbClr val="B4B4B4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r>
              <a:rPr lang="en-GB" sz="1600">
                <a:solidFill>
                  <a:schemeClr val="bg1"/>
                </a:solidFill>
              </a:rPr>
              <a:t>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smtClean="0"/>
              <a:t>E.ON GUIDELINES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77850" y="2289175"/>
            <a:ext cx="5154613" cy="116998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GB" sz="1400" dirty="0"/>
              <a:t> partner characteristics (business, size, fame…)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400" dirty="0"/>
              <a:t> partnership type (JV, drawing right…)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400" dirty="0"/>
              <a:t>…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1400" dirty="0"/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1400" dirty="0"/>
          </a:p>
        </p:txBody>
      </p:sp>
      <p:sp>
        <p:nvSpPr>
          <p:cNvPr id="40963" name="ZoneTexte 11"/>
          <p:cNvSpPr txBox="1">
            <a:spLocks noChangeArrowheads="1"/>
          </p:cNvSpPr>
          <p:nvPr/>
        </p:nvSpPr>
        <p:spPr bwMode="auto">
          <a:xfrm>
            <a:off x="876300" y="1997075"/>
            <a:ext cx="3122613" cy="3381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>
                <a:solidFill>
                  <a:schemeClr val="tx2"/>
                </a:solidFill>
              </a:rPr>
              <a:t>E.ON Model / Internal framework</a:t>
            </a:r>
          </a:p>
        </p:txBody>
      </p:sp>
      <p:graphicFrame>
        <p:nvGraphicFramePr>
          <p:cNvPr id="75" name="Diagramme 74"/>
          <p:cNvGraphicFramePr/>
          <p:nvPr/>
        </p:nvGraphicFramePr>
        <p:xfrm>
          <a:off x="7605571" y="1032577"/>
          <a:ext cx="2212144" cy="1336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967" name="Oval 7"/>
          <p:cNvSpPr>
            <a:spLocks noChangeArrowheads="1"/>
          </p:cNvSpPr>
          <p:nvPr/>
        </p:nvSpPr>
        <p:spPr bwMode="auto">
          <a:xfrm rot="-1412294">
            <a:off x="9042400" y="1262063"/>
            <a:ext cx="615950" cy="911225"/>
          </a:xfrm>
          <a:prstGeom prst="ellips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40968" name="Ellipse 5"/>
          <p:cNvSpPr>
            <a:spLocks noChangeArrowheads="1"/>
          </p:cNvSpPr>
          <p:nvPr/>
        </p:nvSpPr>
        <p:spPr bwMode="auto">
          <a:xfrm>
            <a:off x="9348788" y="1066800"/>
            <a:ext cx="425450" cy="390525"/>
          </a:xfrm>
          <a:prstGeom prst="ellipse">
            <a:avLst/>
          </a:prstGeom>
          <a:solidFill>
            <a:schemeClr val="bg2"/>
          </a:solidFill>
          <a:ln w="12700" algn="ctr">
            <a:solidFill>
              <a:srgbClr val="B4B4B4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r>
              <a:rPr lang="en-GB" sz="1600">
                <a:solidFill>
                  <a:schemeClr val="bg1"/>
                </a:solidFill>
              </a:rPr>
              <a:t>3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Diagramme 74"/>
          <p:cNvGraphicFramePr/>
          <p:nvPr/>
        </p:nvGraphicFramePr>
        <p:xfrm>
          <a:off x="0" y="1676401"/>
          <a:ext cx="9712817" cy="4660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198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Competitors/Potential Partners Analysis</a:t>
            </a:r>
            <a:endParaRPr lang="en-GB" sz="2400" smtClean="0"/>
          </a:p>
        </p:txBody>
      </p:sp>
      <p:sp>
        <p:nvSpPr>
          <p:cNvPr id="41987" name="Ellipse 76"/>
          <p:cNvSpPr>
            <a:spLocks noChangeArrowheads="1"/>
          </p:cNvSpPr>
          <p:nvPr/>
        </p:nvSpPr>
        <p:spPr bwMode="auto">
          <a:xfrm>
            <a:off x="7432675" y="4324350"/>
            <a:ext cx="425450" cy="390525"/>
          </a:xfrm>
          <a:prstGeom prst="ellipse">
            <a:avLst/>
          </a:prstGeom>
          <a:solidFill>
            <a:schemeClr val="bg2"/>
          </a:solidFill>
          <a:ln w="12700" algn="ctr">
            <a:solidFill>
              <a:srgbClr val="B4B4B4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r>
              <a:rPr lang="en-GB" sz="160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41988" name="Ellipse 77"/>
          <p:cNvSpPr>
            <a:spLocks noChangeArrowheads="1"/>
          </p:cNvSpPr>
          <p:nvPr/>
        </p:nvSpPr>
        <p:spPr bwMode="auto">
          <a:xfrm>
            <a:off x="4665663" y="5946775"/>
            <a:ext cx="425450" cy="388938"/>
          </a:xfrm>
          <a:prstGeom prst="ellipse">
            <a:avLst/>
          </a:prstGeom>
          <a:solidFill>
            <a:schemeClr val="bg2"/>
          </a:solidFill>
          <a:ln w="12700" algn="ctr">
            <a:solidFill>
              <a:srgbClr val="B4B4B4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r>
              <a:rPr lang="en-GB" sz="160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41989" name="Ellipse 5"/>
          <p:cNvSpPr>
            <a:spLocks noChangeArrowheads="1"/>
          </p:cNvSpPr>
          <p:nvPr/>
        </p:nvSpPr>
        <p:spPr bwMode="auto">
          <a:xfrm>
            <a:off x="1843088" y="4238625"/>
            <a:ext cx="425450" cy="390525"/>
          </a:xfrm>
          <a:prstGeom prst="ellipse">
            <a:avLst/>
          </a:prstGeom>
          <a:solidFill>
            <a:schemeClr val="bg2"/>
          </a:solidFill>
          <a:ln w="12700" algn="ctr">
            <a:solidFill>
              <a:srgbClr val="B4B4B4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r>
              <a:rPr lang="en-GB" sz="160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1990" name="Ellipse 6"/>
          <p:cNvSpPr>
            <a:spLocks noChangeArrowheads="1"/>
          </p:cNvSpPr>
          <p:nvPr/>
        </p:nvSpPr>
        <p:spPr bwMode="auto">
          <a:xfrm>
            <a:off x="4597400" y="2497138"/>
            <a:ext cx="425450" cy="390525"/>
          </a:xfrm>
          <a:prstGeom prst="ellipse">
            <a:avLst/>
          </a:prstGeom>
          <a:solidFill>
            <a:schemeClr val="bg2"/>
          </a:solidFill>
          <a:ln w="12700" algn="ctr">
            <a:solidFill>
              <a:srgbClr val="B4B4B4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r>
              <a:rPr lang="en-GB" sz="1600">
                <a:solidFill>
                  <a:schemeClr val="bg1"/>
                </a:solidFill>
              </a:rPr>
              <a:t>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smtClean="0"/>
              <a:t>Chances / Interest of potential participants</a:t>
            </a:r>
            <a:br>
              <a:rPr lang="en-GB" b="1" smtClean="0"/>
            </a:br>
            <a:r>
              <a:rPr lang="en-GB" b="1" smtClean="0"/>
              <a:t>for hydro concessions 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77850" y="2698750"/>
            <a:ext cx="4032250" cy="160020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GB" sz="1400" dirty="0"/>
              <a:t>Profitability / risk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400" dirty="0"/>
              <a:t>Construction/Development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400" dirty="0"/>
              <a:t>Technical Operation &amp; Maintenance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400" dirty="0"/>
              <a:t>Energy Management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400" dirty="0"/>
              <a:t>Output (energy)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1400" dirty="0"/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1400" dirty="0"/>
          </a:p>
        </p:txBody>
      </p:sp>
      <p:sp>
        <p:nvSpPr>
          <p:cNvPr id="43011" name="ZoneTexte 11"/>
          <p:cNvSpPr txBox="1">
            <a:spLocks noChangeArrowheads="1"/>
          </p:cNvSpPr>
          <p:nvPr/>
        </p:nvSpPr>
        <p:spPr bwMode="auto">
          <a:xfrm>
            <a:off x="876300" y="2351088"/>
            <a:ext cx="1982788" cy="3381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>
                <a:solidFill>
                  <a:schemeClr val="tx2"/>
                </a:solidFill>
              </a:rPr>
              <a:t>DRIVERS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5572125" y="4516438"/>
            <a:ext cx="4033838" cy="181610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GB" sz="1400" dirty="0"/>
              <a:t> SNCF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400" dirty="0"/>
              <a:t> VERBUND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400" dirty="0"/>
              <a:t> CAISSE DES DEPOTS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400" dirty="0"/>
              <a:t> VINCI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400" dirty="0"/>
              <a:t> GEG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400" dirty="0"/>
              <a:t> …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1400" dirty="0"/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1400" dirty="0"/>
          </a:p>
        </p:txBody>
      </p:sp>
      <p:sp>
        <p:nvSpPr>
          <p:cNvPr id="43014" name="ZoneTexte 6"/>
          <p:cNvSpPr txBox="1">
            <a:spLocks noChangeArrowheads="1"/>
          </p:cNvSpPr>
          <p:nvPr/>
        </p:nvSpPr>
        <p:spPr bwMode="auto">
          <a:xfrm>
            <a:off x="5938838" y="4197350"/>
            <a:ext cx="2743200" cy="3381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>
                <a:solidFill>
                  <a:schemeClr val="tx2"/>
                </a:solidFill>
              </a:rPr>
              <a:t>POTENTIAL PARTNERS</a:t>
            </a:r>
          </a:p>
        </p:txBody>
      </p:sp>
      <p:sp>
        <p:nvSpPr>
          <p:cNvPr id="8" name="Titre 1"/>
          <p:cNvSpPr txBox="1">
            <a:spLocks/>
          </p:cNvSpPr>
          <p:nvPr/>
        </p:nvSpPr>
        <p:spPr bwMode="gray">
          <a:xfrm>
            <a:off x="4999038" y="3636963"/>
            <a:ext cx="4833937" cy="53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ts val="3400"/>
              </a:lnSpc>
              <a:defRPr/>
            </a:pPr>
            <a:r>
              <a:rPr lang="en-GB" sz="2600" kern="0">
                <a:latin typeface="+mj-lt"/>
                <a:ea typeface="+mj-ea"/>
                <a:cs typeface="+mj-cs"/>
              </a:rPr>
              <a:t>Partnership Feasability/Availability</a:t>
            </a:r>
            <a:endParaRPr lang="en-GB" sz="2600" kern="0" dirty="0">
              <a:latin typeface="+mj-lt"/>
              <a:ea typeface="+mj-ea"/>
              <a:cs typeface="+mj-cs"/>
            </a:endParaRPr>
          </a:p>
        </p:txBody>
      </p:sp>
      <p:sp>
        <p:nvSpPr>
          <p:cNvPr id="43017" name="Ellipse 5"/>
          <p:cNvSpPr>
            <a:spLocks noChangeArrowheads="1"/>
          </p:cNvSpPr>
          <p:nvPr/>
        </p:nvSpPr>
        <p:spPr bwMode="auto">
          <a:xfrm>
            <a:off x="9348788" y="1066800"/>
            <a:ext cx="425450" cy="390525"/>
          </a:xfrm>
          <a:prstGeom prst="ellipse">
            <a:avLst/>
          </a:prstGeom>
          <a:solidFill>
            <a:schemeClr val="bg2"/>
          </a:solidFill>
          <a:ln w="12700" algn="ctr">
            <a:solidFill>
              <a:srgbClr val="B4B4B4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r>
              <a:rPr lang="en-GB" sz="1600">
                <a:solidFill>
                  <a:schemeClr val="bg1"/>
                </a:solidFill>
              </a:rPr>
              <a:t>4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ERSION" val="4.0"/>
  <p:tag name="BASIS" val="EONVorlage"/>
  <p:tag name="BU" val="EON_France_W"/>
  <p:tag name="THINKCELLPRESENTATIONDONOTDELETE" val="&lt;?xml version=&quot;1.0&quot; encoding=&quot;UTF-16&quot; standalone=&quot;yes&quot;?&gt;&#10;&lt;root&gt;&lt;version val=&quot;17248&quot;/&gt;&lt;partner val=&quot;535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8&quot;&gt;&lt;elem&gt;&lt;m_ppcolschidx val=&quot;0&quot;/&gt;&lt;m_rgb r=&quot;f2&quot; g=&quot;1c&quot; b=&quot;a&quot;/&gt;&lt;/elem&gt;&lt;elem&gt;&lt;m_ppcolschidx val=&quot;0&quot;/&gt;&lt;m_rgb r=&quot;7f&quot; g=&quot;0&quot; b=&quot;26&quot;/&gt;&lt;/elem&gt;&lt;elem&gt;&lt;m_ppcolschidx val=&quot;0&quot;/&gt;&lt;m_rgb r=&quot;d2&quot; g=&quot;d2&quot; b=&quot;d2&quot;/&gt;&lt;/elem&gt;&lt;elem&gt;&lt;m_ppcolschidx val=&quot;0&quot;/&gt;&lt;m_rgb r=&quot;b4&quot; g=&quot;b4&quot; b=&quot;b4&quot;/&gt;&lt;/elem&gt;&lt;elem&gt;&lt;m_ppcolschidx val=&quot;0&quot;/&gt;&lt;m_rgb r=&quot;96&quot; g=&quot;96&quot; b=&quot;96&quot;/&gt;&lt;/elem&gt;&lt;elem&gt;&lt;m_ppcolschidx val=&quot;0&quot;/&gt;&lt;m_rgb r=&quot;78&quot; g=&quot;78&quot; b=&quot;78&quot;/&gt;&lt;/elem&gt;&lt;elem&gt;&lt;m_ppcolschidx val=&quot;0&quot;/&gt;&lt;m_rgb r=&quot;5a&quot; g=&quot;5a&quot; b=&quot;5a&quot;/&gt;&lt;/elem&gt;&lt;elem&gt;&lt;m_ppcolschidx val=&quot;0&quot;/&gt;&lt;m_rgb r=&quot;46&quot; g=&quot;46&quot; b=&quot;46&quot;/&gt;&lt;/elem&gt;&lt;/m_vecMRU&gt;&lt;/m_mruColor&gt;&lt;/CPresentation&gt;&lt;CDefaultPrec id=&quot;9&quot;&gt;&lt;m_precDefault&gt;&lt;m_strFormatTime&gt;%#d&lt;/m_strFormatTime&gt;&lt;/m_precDefault&gt;&lt;/CDefaultPrec&gt;&lt;CDefaultPrec id=&quot;8&quot;&gt;&lt;m_precDefault&gt;&lt;m_strFormatTime&gt;%d.&lt;/m_strFormatTime&gt;&lt;/m_precDefault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&gt;&lt;m_strFormatTime&gt;%#d %1&lt;/m_strFormatTime&gt;&lt;/m_precDefault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 &lt;/m_chGroupingSymbol&gt;&lt;/m_precDefault&gt;&lt;/CDefaultPrec&gt;&lt;/root&gt;"/>
  <p:tag name="THINKCELLUNDODONOTDELETE" val="128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GbvcU_nW0WDKCY8zZ7nJ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V497_AQVUC8pqlk2RdzZ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hqIax.Ns0.vT14lK3Msq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Klut0uBZ0GfeCn5eIc6S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0mVGHTQEkyNqui19UamD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bWsUkPjkEypblyhbG347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82GBvBG80amfXy0ymMyt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ddw61EUskq_qiZPa7EqxQ"/>
</p:tagLst>
</file>

<file path=ppt/theme/theme1.xml><?xml version="1.0" encoding="utf-8"?>
<a:theme xmlns:a="http://schemas.openxmlformats.org/drawingml/2006/main" name="Modele_Pres PPT_CORPORATE DEV">
  <a:themeElements>
    <a:clrScheme name="2_182397-86&amp;91-Modèle E.ON 1">
      <a:dk1>
        <a:srgbClr val="000000"/>
      </a:dk1>
      <a:lt1>
        <a:srgbClr val="FFFFFF"/>
      </a:lt1>
      <a:dk2>
        <a:srgbClr val="F21C0A"/>
      </a:dk2>
      <a:lt2>
        <a:srgbClr val="808080"/>
      </a:lt2>
      <a:accent1>
        <a:srgbClr val="E2E2E2"/>
      </a:accent1>
      <a:accent2>
        <a:srgbClr val="FCC1BC"/>
      </a:accent2>
      <a:accent3>
        <a:srgbClr val="FFFFFF"/>
      </a:accent3>
      <a:accent4>
        <a:srgbClr val="000000"/>
      </a:accent4>
      <a:accent5>
        <a:srgbClr val="EEEEEE"/>
      </a:accent5>
      <a:accent6>
        <a:srgbClr val="E4AFAA"/>
      </a:accent6>
      <a:hlink>
        <a:srgbClr val="F8695E"/>
      </a:hlink>
      <a:folHlink>
        <a:srgbClr val="FA968E"/>
      </a:folHlink>
    </a:clrScheme>
    <a:fontScheme name="2_182397-86&amp;91-Modèle E.ON">
      <a:majorFont>
        <a:latin typeface="Polo"/>
        <a:ea typeface=""/>
        <a:cs typeface="Arial"/>
      </a:majorFont>
      <a:minorFont>
        <a:latin typeface="Polo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4B4B4"/>
        </a:solidFill>
        <a:ln w="12700" cap="flat" cmpd="sng" algn="ctr">
          <a:solidFill>
            <a:srgbClr val="B4B4B4"/>
          </a:solidFill>
          <a:prstDash val="solid"/>
          <a:round/>
          <a:headEnd type="none" w="med" len="med"/>
          <a:tailEnd type="none" w="med" len="lg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olo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4B4B4"/>
        </a:solidFill>
        <a:ln w="12700" cap="flat" cmpd="sng" algn="ctr">
          <a:solidFill>
            <a:srgbClr val="B4B4B4"/>
          </a:solidFill>
          <a:prstDash val="solid"/>
          <a:round/>
          <a:headEnd type="none" w="med" len="med"/>
          <a:tailEnd type="none" w="med" len="lg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olo" pitchFamily="2" charset="0"/>
          </a:defRPr>
        </a:defPPr>
      </a:lstStyle>
    </a:lnDef>
  </a:objectDefaults>
  <a:extraClrSchemeLst>
    <a:extraClrScheme>
      <a:clrScheme name="2_182397-86&amp;91-Modèle E.ON 1">
        <a:dk1>
          <a:srgbClr val="000000"/>
        </a:dk1>
        <a:lt1>
          <a:srgbClr val="FFFFFF"/>
        </a:lt1>
        <a:dk2>
          <a:srgbClr val="F21C0A"/>
        </a:dk2>
        <a:lt2>
          <a:srgbClr val="808080"/>
        </a:lt2>
        <a:accent1>
          <a:srgbClr val="E2E2E2"/>
        </a:accent1>
        <a:accent2>
          <a:srgbClr val="FCC1BC"/>
        </a:accent2>
        <a:accent3>
          <a:srgbClr val="FFFFFF"/>
        </a:accent3>
        <a:accent4>
          <a:srgbClr val="000000"/>
        </a:accent4>
        <a:accent5>
          <a:srgbClr val="EEEEEE"/>
        </a:accent5>
        <a:accent6>
          <a:srgbClr val="E4AFAA"/>
        </a:accent6>
        <a:hlink>
          <a:srgbClr val="F8695E"/>
        </a:hlink>
        <a:folHlink>
          <a:srgbClr val="FA96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Modele_Pres PPT_CORPORATE DEV</Template>
  <TotalTime>652</TotalTime>
  <Words>351</Words>
  <Application>Microsoft Office PowerPoint</Application>
  <PresentationFormat>A4 Paper (210x297 mm)</PresentationFormat>
  <Paragraphs>121</Paragraphs>
  <Slides>10</Slides>
  <Notes>1</Notes>
  <HiddenSlides>0</HiddenSlides>
  <MMClips>0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Modèle de conception</vt:lpstr>
      </vt:variant>
      <vt:variant>
        <vt:i4>2</vt:i4>
      </vt:variant>
      <vt:variant>
        <vt:lpstr>Serveurs OLE incorporés</vt:lpstr>
      </vt:variant>
      <vt:variant>
        <vt:i4>0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Polo</vt:lpstr>
      <vt:lpstr>Arial</vt:lpstr>
      <vt:lpstr>Wingdings</vt:lpstr>
      <vt:lpstr>Modele_Pres PPT_CORPORATE DEV</vt:lpstr>
      <vt:lpstr>Modele_Pres PPT_CORPORATE DEV</vt:lpstr>
      <vt:lpstr>Hydro Concessions Strategy (draft)  </vt:lpstr>
      <vt:lpstr>Several types of inputs are required to define our strategy</vt:lpstr>
      <vt:lpstr>Concessions Market Analysis</vt:lpstr>
      <vt:lpstr>Concessions Market Analysis</vt:lpstr>
      <vt:lpstr>Decision Criteria Definition</vt:lpstr>
      <vt:lpstr>Strengths and Weaknesses analysis</vt:lpstr>
      <vt:lpstr>E.ON GUIDELINES</vt:lpstr>
      <vt:lpstr>Competitors/Potential Partners Analysis</vt:lpstr>
      <vt:lpstr>Chances / Interest of potential participants for hydro concessions </vt:lpstr>
      <vt:lpstr>ACTION PLAN PROPOSAL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 E.ON France Jour Fixe Dr. Paskert</dc:title>
  <dc:creator>baudon</dc:creator>
  <dc:description/>
  <cp:lastModifiedBy>a27034</cp:lastModifiedBy>
  <cp:revision>79</cp:revision>
  <dcterms:created xsi:type="dcterms:W3CDTF">2009-03-31T07:23:39Z</dcterms:created>
  <dcterms:modified xsi:type="dcterms:W3CDTF">2009-06-17T08:37:08Z</dcterms:modified>
</cp:coreProperties>
</file>