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tags/tag6.xml" ContentType="application/vnd.openxmlformats-officedocument.presentationml.tags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ags/tag4.xml" ContentType="application/vnd.openxmlformats-officedocument.presentationml.tags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tags/tag2.xml" ContentType="application/vnd.openxmlformats-officedocument.presentationml.tags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bin" ContentType="application/vnd.openxmlformats-officedocument.oleObject"/>
  <Override PartName="/ppt/tags/tag7.xml" ContentType="application/vnd.openxmlformats-officedocument.presentationml.tags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ags/tag5.xml" ContentType="application/vnd.openxmlformats-officedocument.presentationml.tags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tags/tag3.xml" ContentType="application/vnd.openxmlformats-officedocument.presentationml.tags+xml"/>
  <Override PartName="/ppt/diagrams/quickStyle1.xml" ContentType="application/vnd.openxmlformats-officedocument.drawingml.diagramStyle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53" r:id="rId1"/>
  </p:sldMasterIdLst>
  <p:notesMasterIdLst>
    <p:notesMasterId r:id="rId24"/>
  </p:notesMasterIdLst>
  <p:handoutMasterIdLst>
    <p:handoutMasterId r:id="rId25"/>
  </p:handoutMasterIdLst>
  <p:sldIdLst>
    <p:sldId id="406" r:id="rId2"/>
    <p:sldId id="424" r:id="rId3"/>
    <p:sldId id="425" r:id="rId4"/>
    <p:sldId id="427" r:id="rId5"/>
    <p:sldId id="434" r:id="rId6"/>
    <p:sldId id="426" r:id="rId7"/>
    <p:sldId id="422" r:id="rId8"/>
    <p:sldId id="417" r:id="rId9"/>
    <p:sldId id="423" r:id="rId10"/>
    <p:sldId id="420" r:id="rId11"/>
    <p:sldId id="428" r:id="rId12"/>
    <p:sldId id="429" r:id="rId13"/>
    <p:sldId id="430" r:id="rId14"/>
    <p:sldId id="431" r:id="rId15"/>
    <p:sldId id="432" r:id="rId16"/>
    <p:sldId id="408" r:id="rId17"/>
    <p:sldId id="410" r:id="rId18"/>
    <p:sldId id="433" r:id="rId19"/>
    <p:sldId id="411" r:id="rId20"/>
    <p:sldId id="412" r:id="rId21"/>
    <p:sldId id="413" r:id="rId22"/>
    <p:sldId id="414" r:id="rId23"/>
  </p:sldIdLst>
  <p:sldSz cx="9906000" cy="6858000" type="A4"/>
  <p:notesSz cx="6708775" cy="9836150"/>
  <p:custDataLst>
    <p:tags r:id="rId26"/>
  </p:custDataLst>
  <p:defaultTextStyle>
    <a:defPPr>
      <a:defRPr lang="de-DE"/>
    </a:defPPr>
    <a:lvl1pPr algn="l" rtl="0" fontAlgn="base">
      <a:spcBef>
        <a:spcPct val="0"/>
      </a:spcBef>
      <a:spcAft>
        <a:spcPct val="0"/>
      </a:spcAft>
      <a:defRPr sz="2000" b="1" kern="1200">
        <a:solidFill>
          <a:schemeClr val="tx1"/>
        </a:solidFill>
        <a:latin typeface="Polo" pitchFamily="2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sz="2000" b="1" kern="1200">
        <a:solidFill>
          <a:schemeClr val="tx1"/>
        </a:solidFill>
        <a:latin typeface="Polo" pitchFamily="2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sz="2000" b="1" kern="1200">
        <a:solidFill>
          <a:schemeClr val="tx1"/>
        </a:solidFill>
        <a:latin typeface="Polo" pitchFamily="2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sz="2000" b="1" kern="1200">
        <a:solidFill>
          <a:schemeClr val="tx1"/>
        </a:solidFill>
        <a:latin typeface="Polo" pitchFamily="2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sz="2000" b="1" kern="1200">
        <a:solidFill>
          <a:schemeClr val="tx1"/>
        </a:solidFill>
        <a:latin typeface="Polo" pitchFamily="2" charset="0"/>
        <a:ea typeface="+mn-ea"/>
        <a:cs typeface="Arial" charset="0"/>
      </a:defRPr>
    </a:lvl5pPr>
    <a:lvl6pPr marL="2286000" algn="l" defTabSz="914400" rtl="0" eaLnBrk="1" latinLnBrk="0" hangingPunct="1">
      <a:defRPr sz="2000" b="1" kern="1200">
        <a:solidFill>
          <a:schemeClr val="tx1"/>
        </a:solidFill>
        <a:latin typeface="Polo" pitchFamily="2" charset="0"/>
        <a:ea typeface="+mn-ea"/>
        <a:cs typeface="Arial" charset="0"/>
      </a:defRPr>
    </a:lvl6pPr>
    <a:lvl7pPr marL="2743200" algn="l" defTabSz="914400" rtl="0" eaLnBrk="1" latinLnBrk="0" hangingPunct="1">
      <a:defRPr sz="2000" b="1" kern="1200">
        <a:solidFill>
          <a:schemeClr val="tx1"/>
        </a:solidFill>
        <a:latin typeface="Polo" pitchFamily="2" charset="0"/>
        <a:ea typeface="+mn-ea"/>
        <a:cs typeface="Arial" charset="0"/>
      </a:defRPr>
    </a:lvl7pPr>
    <a:lvl8pPr marL="3200400" algn="l" defTabSz="914400" rtl="0" eaLnBrk="1" latinLnBrk="0" hangingPunct="1">
      <a:defRPr sz="2000" b="1" kern="1200">
        <a:solidFill>
          <a:schemeClr val="tx1"/>
        </a:solidFill>
        <a:latin typeface="Polo" pitchFamily="2" charset="0"/>
        <a:ea typeface="+mn-ea"/>
        <a:cs typeface="Arial" charset="0"/>
      </a:defRPr>
    </a:lvl8pPr>
    <a:lvl9pPr marL="3657600" algn="l" defTabSz="914400" rtl="0" eaLnBrk="1" latinLnBrk="0" hangingPunct="1">
      <a:defRPr sz="2000" b="1" kern="1200">
        <a:solidFill>
          <a:schemeClr val="tx1"/>
        </a:solidFill>
        <a:latin typeface="Polo" pitchFamily="2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76B60"/>
    <a:srgbClr val="7F0026"/>
    <a:srgbClr val="AD0026"/>
    <a:srgbClr val="D20026"/>
    <a:srgbClr val="F5493B"/>
    <a:srgbClr val="FF8F6E"/>
    <a:srgbClr val="D2D2D2"/>
    <a:srgbClr val="F21C0A"/>
  </p:clrMru>
</p:presentationPr>
</file>

<file path=ppt/tableStyles.xml><?xml version="1.0" encoding="utf-8"?>
<a:tblStyleLst xmlns:a="http://schemas.openxmlformats.org/drawingml/2006/main" def="{5C22544A-7EE6-4342-B048-85BDC9FD1C3A}">
  <a:tblStyle styleId="{17292A2E-F333-43FB-9621-5CBBE7FDCDCB}" styleName="Style léger 2 - Accentuation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Style moyen 2 - Accentuation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434" autoAdjust="0"/>
    <p:restoredTop sz="94718" autoAdjust="0"/>
  </p:normalViewPr>
  <p:slideViewPr>
    <p:cSldViewPr snapToGrid="0" snapToObjects="1">
      <p:cViewPr varScale="1">
        <p:scale>
          <a:sx n="88" d="100"/>
          <a:sy n="88" d="100"/>
        </p:scale>
        <p:origin x="-774" y="-96"/>
      </p:cViewPr>
      <p:guideLst>
        <p:guide orient="horz" pos="2160"/>
        <p:guide pos="312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gs" Target="tags/tag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5E94226-59FE-40BA-9746-07A3F7153F88}" type="doc">
      <dgm:prSet loTypeId="urn:microsoft.com/office/officeart/2005/8/layout/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C8FE8CFA-5339-4EBE-A6F2-CAE064830380}">
      <dgm:prSet phldrT="[Texte]" custT="1"/>
      <dgm:spPr>
        <a:solidFill>
          <a:schemeClr val="tx2"/>
        </a:solidFill>
      </dgm:spPr>
      <dgm:t>
        <a:bodyPr/>
        <a:lstStyle/>
        <a:p>
          <a:r>
            <a:rPr lang="en-GB" sz="1200" b="1" dirty="0" err="1" smtClean="0">
              <a:solidFill>
                <a:schemeClr val="bg1"/>
              </a:solidFill>
            </a:rPr>
            <a:t>Définition</a:t>
          </a:r>
          <a:r>
            <a:rPr lang="en-GB" sz="1200" b="1" dirty="0" smtClean="0">
              <a:solidFill>
                <a:schemeClr val="bg1"/>
              </a:solidFill>
            </a:rPr>
            <a:t> </a:t>
          </a:r>
          <a:r>
            <a:rPr lang="en-GB" sz="1200" b="1" dirty="0" err="1" smtClean="0">
              <a:solidFill>
                <a:schemeClr val="bg1"/>
              </a:solidFill>
            </a:rPr>
            <a:t>Objectifs</a:t>
          </a:r>
          <a:r>
            <a:rPr lang="en-GB" sz="1200" b="1" dirty="0" smtClean="0">
              <a:solidFill>
                <a:schemeClr val="bg1"/>
              </a:solidFill>
            </a:rPr>
            <a:t> </a:t>
          </a:r>
          <a:r>
            <a:rPr lang="en-GB" sz="1200" b="1" dirty="0" err="1" smtClean="0">
              <a:solidFill>
                <a:schemeClr val="bg1"/>
              </a:solidFill>
            </a:rPr>
            <a:t>Projet</a:t>
          </a:r>
          <a:endParaRPr lang="en-GB" sz="1200" b="1" dirty="0">
            <a:solidFill>
              <a:schemeClr val="bg1"/>
            </a:solidFill>
          </a:endParaRPr>
        </a:p>
      </dgm:t>
    </dgm:pt>
    <dgm:pt modelId="{75010AAC-D849-4E8E-B19E-884C694BB20C}" type="parTrans" cxnId="{F4937038-03A7-471E-A8D5-B74C38AC876E}">
      <dgm:prSet/>
      <dgm:spPr/>
      <dgm:t>
        <a:bodyPr/>
        <a:lstStyle/>
        <a:p>
          <a:endParaRPr lang="en-GB" sz="1200" b="1">
            <a:solidFill>
              <a:schemeClr val="tx1"/>
            </a:solidFill>
          </a:endParaRPr>
        </a:p>
      </dgm:t>
    </dgm:pt>
    <dgm:pt modelId="{3958D973-B53C-4AE8-9489-EC108AA6C814}" type="sibTrans" cxnId="{F4937038-03A7-471E-A8D5-B74C38AC876E}">
      <dgm:prSet custT="1"/>
      <dgm:spPr>
        <a:solidFill>
          <a:schemeClr val="tx2"/>
        </a:solidFill>
      </dgm:spPr>
      <dgm:t>
        <a:bodyPr/>
        <a:lstStyle/>
        <a:p>
          <a:endParaRPr lang="en-GB" sz="1200" b="1">
            <a:solidFill>
              <a:schemeClr val="tx1"/>
            </a:solidFill>
          </a:endParaRPr>
        </a:p>
      </dgm:t>
    </dgm:pt>
    <dgm:pt modelId="{8A9691DF-D28B-4811-B7BE-77E2059854F3}">
      <dgm:prSet phldrT="[Texte]" custT="1"/>
      <dgm:spPr/>
      <dgm:t>
        <a:bodyPr/>
        <a:lstStyle/>
        <a:p>
          <a:r>
            <a:rPr lang="en-GB" sz="1200" b="1" dirty="0" smtClean="0">
              <a:solidFill>
                <a:schemeClr val="tx1"/>
              </a:solidFill>
            </a:rPr>
            <a:t>Organisation </a:t>
          </a:r>
          <a:r>
            <a:rPr lang="en-GB" sz="1200" b="1" dirty="0" err="1" smtClean="0">
              <a:solidFill>
                <a:schemeClr val="tx1"/>
              </a:solidFill>
            </a:rPr>
            <a:t>Projet</a:t>
          </a:r>
          <a:endParaRPr lang="en-GB" sz="1200" b="1" dirty="0">
            <a:solidFill>
              <a:schemeClr val="tx1"/>
            </a:solidFill>
          </a:endParaRPr>
        </a:p>
      </dgm:t>
    </dgm:pt>
    <dgm:pt modelId="{1BE07820-4CCC-4ADD-8410-F9EA4F1582B1}" type="parTrans" cxnId="{6896250E-9F18-49F0-A183-D7E866371845}">
      <dgm:prSet/>
      <dgm:spPr/>
      <dgm:t>
        <a:bodyPr/>
        <a:lstStyle/>
        <a:p>
          <a:endParaRPr lang="en-GB" sz="1200" b="1">
            <a:solidFill>
              <a:schemeClr val="tx1"/>
            </a:solidFill>
          </a:endParaRPr>
        </a:p>
      </dgm:t>
    </dgm:pt>
    <dgm:pt modelId="{778BAB50-791D-4057-81BB-B015C8A0A4B2}" type="sibTrans" cxnId="{6896250E-9F18-49F0-A183-D7E866371845}">
      <dgm:prSet custT="1"/>
      <dgm:spPr>
        <a:solidFill>
          <a:schemeClr val="tx2"/>
        </a:solidFill>
      </dgm:spPr>
      <dgm:t>
        <a:bodyPr/>
        <a:lstStyle/>
        <a:p>
          <a:endParaRPr lang="en-GB" sz="1200" b="1">
            <a:solidFill>
              <a:schemeClr val="tx1"/>
            </a:solidFill>
          </a:endParaRPr>
        </a:p>
      </dgm:t>
    </dgm:pt>
    <dgm:pt modelId="{ED8E70AF-8EB3-4ADB-8652-D2ECCD39F238}">
      <dgm:prSet phldrT="[Texte]" custT="1"/>
      <dgm:spPr/>
      <dgm:t>
        <a:bodyPr/>
        <a:lstStyle/>
        <a:p>
          <a:r>
            <a:rPr lang="en-GB" sz="1200" b="1" dirty="0" err="1" smtClean="0">
              <a:solidFill>
                <a:schemeClr val="tx1"/>
              </a:solidFill>
            </a:rPr>
            <a:t>Déroulement</a:t>
          </a:r>
          <a:r>
            <a:rPr lang="en-GB" sz="1200" b="1" dirty="0" smtClean="0">
              <a:solidFill>
                <a:schemeClr val="tx1"/>
              </a:solidFill>
            </a:rPr>
            <a:t> </a:t>
          </a:r>
        </a:p>
        <a:p>
          <a:r>
            <a:rPr lang="en-GB" sz="1200" b="1" dirty="0" err="1" smtClean="0">
              <a:solidFill>
                <a:schemeClr val="tx1"/>
              </a:solidFill>
            </a:rPr>
            <a:t>Projet</a:t>
          </a:r>
          <a:endParaRPr lang="en-GB" sz="1200" b="1" dirty="0">
            <a:solidFill>
              <a:schemeClr val="tx1"/>
            </a:solidFill>
          </a:endParaRPr>
        </a:p>
      </dgm:t>
    </dgm:pt>
    <dgm:pt modelId="{1B659F9C-A557-4D37-8DE1-71314AE051B6}" type="parTrans" cxnId="{1E2E487A-07EA-4872-B2D1-3DA128D605D3}">
      <dgm:prSet/>
      <dgm:spPr/>
      <dgm:t>
        <a:bodyPr/>
        <a:lstStyle/>
        <a:p>
          <a:endParaRPr lang="en-GB" sz="1200" b="1">
            <a:solidFill>
              <a:schemeClr val="tx1"/>
            </a:solidFill>
          </a:endParaRPr>
        </a:p>
      </dgm:t>
    </dgm:pt>
    <dgm:pt modelId="{4EEEFF81-651F-45E8-9528-DCB92D4EFCD5}" type="sibTrans" cxnId="{1E2E487A-07EA-4872-B2D1-3DA128D605D3}">
      <dgm:prSet custT="1"/>
      <dgm:spPr>
        <a:solidFill>
          <a:schemeClr val="tx2"/>
        </a:solidFill>
      </dgm:spPr>
      <dgm:t>
        <a:bodyPr/>
        <a:lstStyle/>
        <a:p>
          <a:endParaRPr lang="en-GB" sz="1200" b="1">
            <a:solidFill>
              <a:schemeClr val="tx1"/>
            </a:solidFill>
          </a:endParaRPr>
        </a:p>
      </dgm:t>
    </dgm:pt>
    <dgm:pt modelId="{A938D92B-8AF9-4A77-A422-F47A88B49720}">
      <dgm:prSet phldrT="[Texte]" custT="1"/>
      <dgm:spPr/>
      <dgm:t>
        <a:bodyPr/>
        <a:lstStyle/>
        <a:p>
          <a:r>
            <a:rPr lang="en-GB" sz="1200" b="1" dirty="0" err="1" smtClean="0">
              <a:solidFill>
                <a:schemeClr val="tx1"/>
              </a:solidFill>
            </a:rPr>
            <a:t>Mise</a:t>
          </a:r>
          <a:r>
            <a:rPr lang="en-GB" sz="1200" b="1" dirty="0" smtClean="0">
              <a:solidFill>
                <a:schemeClr val="tx1"/>
              </a:solidFill>
            </a:rPr>
            <a:t> en Oeuvre</a:t>
          </a:r>
          <a:endParaRPr lang="en-GB" sz="1200" b="1" dirty="0">
            <a:solidFill>
              <a:schemeClr val="tx1"/>
            </a:solidFill>
          </a:endParaRPr>
        </a:p>
      </dgm:t>
    </dgm:pt>
    <dgm:pt modelId="{3EF2F48A-0AA3-4847-B03F-60F6943B8956}" type="parTrans" cxnId="{2A1EF7AC-F962-4CFE-BDEF-1AEBB8BB9C01}">
      <dgm:prSet/>
      <dgm:spPr/>
      <dgm:t>
        <a:bodyPr/>
        <a:lstStyle/>
        <a:p>
          <a:endParaRPr lang="en-GB" sz="1200" b="1">
            <a:solidFill>
              <a:schemeClr val="tx1"/>
            </a:solidFill>
          </a:endParaRPr>
        </a:p>
      </dgm:t>
    </dgm:pt>
    <dgm:pt modelId="{E069F76F-65E1-4EA3-97EE-693B8F6F0CEC}" type="sibTrans" cxnId="{2A1EF7AC-F962-4CFE-BDEF-1AEBB8BB9C01}">
      <dgm:prSet custT="1"/>
      <dgm:spPr>
        <a:solidFill>
          <a:schemeClr val="tx2"/>
        </a:solidFill>
      </dgm:spPr>
      <dgm:t>
        <a:bodyPr/>
        <a:lstStyle/>
        <a:p>
          <a:endParaRPr lang="en-GB" sz="1200" b="1">
            <a:solidFill>
              <a:schemeClr val="tx1"/>
            </a:solidFill>
          </a:endParaRPr>
        </a:p>
      </dgm:t>
    </dgm:pt>
    <dgm:pt modelId="{C48F33DA-3C2F-43B7-B12F-420DD5D36CDA}">
      <dgm:prSet phldrT="[Texte]" custT="1"/>
      <dgm:spPr/>
      <dgm:t>
        <a:bodyPr/>
        <a:lstStyle/>
        <a:p>
          <a:r>
            <a:rPr lang="en-GB" sz="1200" b="1" dirty="0" err="1" smtClean="0">
              <a:solidFill>
                <a:schemeClr val="tx1"/>
              </a:solidFill>
            </a:rPr>
            <a:t>Procédure</a:t>
          </a:r>
          <a:endParaRPr lang="en-GB" sz="1200" b="1" dirty="0" smtClean="0">
            <a:solidFill>
              <a:schemeClr val="tx1"/>
            </a:solidFill>
          </a:endParaRPr>
        </a:p>
      </dgm:t>
    </dgm:pt>
    <dgm:pt modelId="{296775F7-0A02-4718-8F31-26CACC65A84F}" type="parTrans" cxnId="{3F296D26-E827-478E-9BF5-2FB23C24669D}">
      <dgm:prSet/>
      <dgm:spPr/>
      <dgm:t>
        <a:bodyPr/>
        <a:lstStyle/>
        <a:p>
          <a:endParaRPr lang="en-GB" sz="1200" b="1">
            <a:solidFill>
              <a:schemeClr val="tx1"/>
            </a:solidFill>
          </a:endParaRPr>
        </a:p>
      </dgm:t>
    </dgm:pt>
    <dgm:pt modelId="{2BA5B256-4A9F-447F-8EA5-5ACAB414C195}" type="sibTrans" cxnId="{3F296D26-E827-478E-9BF5-2FB23C24669D}">
      <dgm:prSet custT="1"/>
      <dgm:spPr>
        <a:solidFill>
          <a:schemeClr val="tx2"/>
        </a:solidFill>
      </dgm:spPr>
      <dgm:t>
        <a:bodyPr/>
        <a:lstStyle/>
        <a:p>
          <a:endParaRPr lang="en-GB" sz="1200" b="1">
            <a:solidFill>
              <a:schemeClr val="tx1"/>
            </a:solidFill>
          </a:endParaRPr>
        </a:p>
      </dgm:t>
    </dgm:pt>
    <dgm:pt modelId="{A73D72EA-B147-4598-BD6F-9415AF8D65C8}">
      <dgm:prSet custT="1"/>
      <dgm:spPr/>
      <dgm:t>
        <a:bodyPr/>
        <a:lstStyle/>
        <a:p>
          <a:r>
            <a:rPr lang="en-GB" sz="1200" b="1" dirty="0" smtClean="0">
              <a:solidFill>
                <a:schemeClr val="tx1"/>
              </a:solidFill>
            </a:rPr>
            <a:t>Allocation des </a:t>
          </a:r>
          <a:r>
            <a:rPr lang="en-GB" sz="1200" b="1" dirty="0" err="1" smtClean="0">
              <a:solidFill>
                <a:schemeClr val="tx1"/>
              </a:solidFill>
            </a:rPr>
            <a:t>ressources</a:t>
          </a:r>
          <a:r>
            <a:rPr lang="en-GB" sz="1200" b="1" dirty="0" smtClean="0">
              <a:solidFill>
                <a:schemeClr val="tx1"/>
              </a:solidFill>
            </a:rPr>
            <a:t>/</a:t>
          </a:r>
          <a:r>
            <a:rPr lang="en-GB" sz="1200" b="1" dirty="0" err="1" smtClean="0">
              <a:solidFill>
                <a:schemeClr val="tx1"/>
              </a:solidFill>
            </a:rPr>
            <a:t>besoins</a:t>
          </a:r>
          <a:endParaRPr lang="en-GB" sz="1200" b="1" dirty="0">
            <a:solidFill>
              <a:schemeClr val="tx1"/>
            </a:solidFill>
          </a:endParaRPr>
        </a:p>
      </dgm:t>
    </dgm:pt>
    <dgm:pt modelId="{A6F4801A-5B30-4E41-A000-526439E016DC}" type="parTrans" cxnId="{FA2E18FF-D78B-4112-862F-D4760015CBB8}">
      <dgm:prSet/>
      <dgm:spPr/>
      <dgm:t>
        <a:bodyPr/>
        <a:lstStyle/>
        <a:p>
          <a:endParaRPr lang="en-GB" sz="1200"/>
        </a:p>
      </dgm:t>
    </dgm:pt>
    <dgm:pt modelId="{93279DB6-9FD7-41FF-9DD5-B278CC21717E}" type="sibTrans" cxnId="{FA2E18FF-D78B-4112-862F-D4760015CBB8}">
      <dgm:prSet custT="1"/>
      <dgm:spPr>
        <a:solidFill>
          <a:schemeClr val="tx2"/>
        </a:solidFill>
      </dgm:spPr>
      <dgm:t>
        <a:bodyPr/>
        <a:lstStyle/>
        <a:p>
          <a:endParaRPr lang="en-GB" sz="1200"/>
        </a:p>
      </dgm:t>
    </dgm:pt>
    <dgm:pt modelId="{F7D27F2C-55FD-495E-A78F-41523E503397}">
      <dgm:prSet custT="1"/>
      <dgm:spPr/>
      <dgm:t>
        <a:bodyPr/>
        <a:lstStyle/>
        <a:p>
          <a:r>
            <a:rPr lang="en-GB" sz="1200" b="1" dirty="0" smtClean="0">
              <a:solidFill>
                <a:schemeClr val="tx1"/>
              </a:solidFill>
            </a:rPr>
            <a:t>Communication Information </a:t>
          </a:r>
          <a:r>
            <a:rPr lang="en-GB" sz="1200" b="1" dirty="0" err="1" smtClean="0">
              <a:solidFill>
                <a:schemeClr val="tx1"/>
              </a:solidFill>
            </a:rPr>
            <a:t>Projet</a:t>
          </a:r>
          <a:endParaRPr lang="en-GB" sz="1200" b="1" dirty="0">
            <a:solidFill>
              <a:schemeClr val="tx1"/>
            </a:solidFill>
          </a:endParaRPr>
        </a:p>
      </dgm:t>
    </dgm:pt>
    <dgm:pt modelId="{287E7184-45F0-43A7-9CCA-F5D0C9C148C6}" type="parTrans" cxnId="{0BB04B0B-A2BD-47D4-BB8E-33E8B2A0C1C7}">
      <dgm:prSet/>
      <dgm:spPr/>
      <dgm:t>
        <a:bodyPr/>
        <a:lstStyle/>
        <a:p>
          <a:endParaRPr lang="en-GB" sz="1200"/>
        </a:p>
      </dgm:t>
    </dgm:pt>
    <dgm:pt modelId="{11FDC4C9-9A43-42EE-AD64-2CBAD1E56C2E}" type="sibTrans" cxnId="{0BB04B0B-A2BD-47D4-BB8E-33E8B2A0C1C7}">
      <dgm:prSet custT="1"/>
      <dgm:spPr>
        <a:solidFill>
          <a:schemeClr val="tx2"/>
        </a:solidFill>
      </dgm:spPr>
      <dgm:t>
        <a:bodyPr/>
        <a:lstStyle/>
        <a:p>
          <a:endParaRPr lang="en-GB" sz="1200"/>
        </a:p>
      </dgm:t>
    </dgm:pt>
    <dgm:pt modelId="{708A146F-3133-4A0D-B125-2B52B017597B}">
      <dgm:prSet custT="1"/>
      <dgm:spPr>
        <a:solidFill>
          <a:schemeClr val="tx2"/>
        </a:solidFill>
      </dgm:spPr>
      <dgm:t>
        <a:bodyPr/>
        <a:lstStyle/>
        <a:p>
          <a:r>
            <a:rPr lang="en-GB" sz="1200" b="1" dirty="0" smtClean="0">
              <a:solidFill>
                <a:schemeClr val="bg1"/>
              </a:solidFill>
            </a:rPr>
            <a:t>Communication Application </a:t>
          </a:r>
          <a:r>
            <a:rPr lang="en-GB" sz="1200" b="1" dirty="0" err="1" smtClean="0">
              <a:solidFill>
                <a:schemeClr val="bg1"/>
              </a:solidFill>
            </a:rPr>
            <a:t>Projet</a:t>
          </a:r>
          <a:endParaRPr lang="en-GB" sz="1200" b="1" dirty="0">
            <a:solidFill>
              <a:schemeClr val="bg1"/>
            </a:solidFill>
          </a:endParaRPr>
        </a:p>
      </dgm:t>
    </dgm:pt>
    <dgm:pt modelId="{CD7F50B7-34C0-4A35-AB23-84DCABBBAA89}" type="parTrans" cxnId="{CCD32F7D-423E-4DDE-A672-EF65F8D87C56}">
      <dgm:prSet/>
      <dgm:spPr/>
      <dgm:t>
        <a:bodyPr/>
        <a:lstStyle/>
        <a:p>
          <a:endParaRPr lang="en-GB" sz="1200"/>
        </a:p>
      </dgm:t>
    </dgm:pt>
    <dgm:pt modelId="{F72BCB62-368C-43B5-B802-E414B2058858}" type="sibTrans" cxnId="{CCD32F7D-423E-4DDE-A672-EF65F8D87C56}">
      <dgm:prSet/>
      <dgm:spPr/>
      <dgm:t>
        <a:bodyPr/>
        <a:lstStyle/>
        <a:p>
          <a:endParaRPr lang="en-GB" sz="1200"/>
        </a:p>
      </dgm:t>
    </dgm:pt>
    <dgm:pt modelId="{23CF1AD8-AA8D-4D42-BA99-42391248D8E9}">
      <dgm:prSet custT="1"/>
      <dgm:spPr/>
      <dgm:t>
        <a:bodyPr/>
        <a:lstStyle/>
        <a:p>
          <a:r>
            <a:rPr lang="en-GB" sz="1200" b="1" dirty="0" smtClean="0">
              <a:solidFill>
                <a:schemeClr val="tx1"/>
              </a:solidFill>
            </a:rPr>
            <a:t>Assignation des </a:t>
          </a:r>
          <a:r>
            <a:rPr lang="en-GB" sz="1200" b="1" dirty="0" err="1" smtClean="0">
              <a:solidFill>
                <a:schemeClr val="tx1"/>
              </a:solidFill>
            </a:rPr>
            <a:t>responsabilités</a:t>
          </a:r>
          <a:endParaRPr lang="en-GB" sz="1200" b="1" dirty="0">
            <a:solidFill>
              <a:schemeClr val="tx1"/>
            </a:solidFill>
          </a:endParaRPr>
        </a:p>
      </dgm:t>
    </dgm:pt>
    <dgm:pt modelId="{A88CE9D3-35CA-41CB-9BB6-E5654D68E42A}" type="parTrans" cxnId="{1549F64B-D517-41DA-848A-D307360E0884}">
      <dgm:prSet/>
      <dgm:spPr/>
      <dgm:t>
        <a:bodyPr/>
        <a:lstStyle/>
        <a:p>
          <a:endParaRPr lang="en-GB" sz="1200"/>
        </a:p>
      </dgm:t>
    </dgm:pt>
    <dgm:pt modelId="{601208C6-C6B4-4203-B257-7E0CE1D6171C}" type="sibTrans" cxnId="{1549F64B-D517-41DA-848A-D307360E0884}">
      <dgm:prSet custT="1"/>
      <dgm:spPr>
        <a:solidFill>
          <a:schemeClr val="tx2"/>
        </a:solidFill>
      </dgm:spPr>
      <dgm:t>
        <a:bodyPr/>
        <a:lstStyle/>
        <a:p>
          <a:endParaRPr lang="en-GB" sz="1200"/>
        </a:p>
      </dgm:t>
    </dgm:pt>
    <dgm:pt modelId="{114B984E-021A-4F95-B1D1-5E09F6DA83FF}" type="pres">
      <dgm:prSet presAssocID="{25E94226-59FE-40BA-9746-07A3F7153F88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6FE4E518-9797-477B-AFB1-77188A7A1796}" type="pres">
      <dgm:prSet presAssocID="{C8FE8CFA-5339-4EBE-A6F2-CAE064830380}" presName="node" presStyleLbl="node1" presStyleIdx="0" presStyleCnt="9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F1D30530-7D54-4B30-9065-E29E886E07F4}" type="pres">
      <dgm:prSet presAssocID="{3958D973-B53C-4AE8-9489-EC108AA6C814}" presName="sibTrans" presStyleLbl="sibTrans2D1" presStyleIdx="0" presStyleCnt="8"/>
      <dgm:spPr/>
      <dgm:t>
        <a:bodyPr/>
        <a:lstStyle/>
        <a:p>
          <a:endParaRPr lang="en-GB"/>
        </a:p>
      </dgm:t>
    </dgm:pt>
    <dgm:pt modelId="{2D581B44-7AF9-4608-9782-EE470F076ED4}" type="pres">
      <dgm:prSet presAssocID="{3958D973-B53C-4AE8-9489-EC108AA6C814}" presName="connectorText" presStyleLbl="sibTrans2D1" presStyleIdx="0" presStyleCnt="8"/>
      <dgm:spPr/>
      <dgm:t>
        <a:bodyPr/>
        <a:lstStyle/>
        <a:p>
          <a:endParaRPr lang="en-GB"/>
        </a:p>
      </dgm:t>
    </dgm:pt>
    <dgm:pt modelId="{FD236110-ABFE-4D69-B89C-75E42C47FC79}" type="pres">
      <dgm:prSet presAssocID="{23CF1AD8-AA8D-4D42-BA99-42391248D8E9}" presName="node" presStyleLbl="node1" presStyleIdx="1" presStyleCnt="9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364A8D5C-F592-4756-9713-F90AB5B0BF6F}" type="pres">
      <dgm:prSet presAssocID="{601208C6-C6B4-4203-B257-7E0CE1D6171C}" presName="sibTrans" presStyleLbl="sibTrans2D1" presStyleIdx="1" presStyleCnt="8"/>
      <dgm:spPr/>
      <dgm:t>
        <a:bodyPr/>
        <a:lstStyle/>
        <a:p>
          <a:endParaRPr lang="en-GB"/>
        </a:p>
      </dgm:t>
    </dgm:pt>
    <dgm:pt modelId="{820D97AB-B916-4FF0-9357-1320CF11DCA4}" type="pres">
      <dgm:prSet presAssocID="{601208C6-C6B4-4203-B257-7E0CE1D6171C}" presName="connectorText" presStyleLbl="sibTrans2D1" presStyleIdx="1" presStyleCnt="8"/>
      <dgm:spPr/>
      <dgm:t>
        <a:bodyPr/>
        <a:lstStyle/>
        <a:p>
          <a:endParaRPr lang="en-GB"/>
        </a:p>
      </dgm:t>
    </dgm:pt>
    <dgm:pt modelId="{6168D47C-A1A8-4A8F-A9D0-66B1F7F93BBB}" type="pres">
      <dgm:prSet presAssocID="{A73D72EA-B147-4598-BD6F-9415AF8D65C8}" presName="node" presStyleLbl="node1" presStyleIdx="2" presStyleCnt="9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B68A060B-69E2-41D7-92E8-073F2534B750}" type="pres">
      <dgm:prSet presAssocID="{93279DB6-9FD7-41FF-9DD5-B278CC21717E}" presName="sibTrans" presStyleLbl="sibTrans2D1" presStyleIdx="2" presStyleCnt="8"/>
      <dgm:spPr/>
      <dgm:t>
        <a:bodyPr/>
        <a:lstStyle/>
        <a:p>
          <a:endParaRPr lang="en-GB"/>
        </a:p>
      </dgm:t>
    </dgm:pt>
    <dgm:pt modelId="{0443E191-5F5E-4C2C-A6C6-77C67447DCA2}" type="pres">
      <dgm:prSet presAssocID="{93279DB6-9FD7-41FF-9DD5-B278CC21717E}" presName="connectorText" presStyleLbl="sibTrans2D1" presStyleIdx="2" presStyleCnt="8"/>
      <dgm:spPr/>
      <dgm:t>
        <a:bodyPr/>
        <a:lstStyle/>
        <a:p>
          <a:endParaRPr lang="en-GB"/>
        </a:p>
      </dgm:t>
    </dgm:pt>
    <dgm:pt modelId="{61FF9028-D571-428B-9ADA-2B40FB307A5C}" type="pres">
      <dgm:prSet presAssocID="{8A9691DF-D28B-4811-B7BE-77E2059854F3}" presName="node" presStyleLbl="node1" presStyleIdx="3" presStyleCnt="9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4FE5EC1C-7DAF-469B-89E9-7CB7307C1DDA}" type="pres">
      <dgm:prSet presAssocID="{778BAB50-791D-4057-81BB-B015C8A0A4B2}" presName="sibTrans" presStyleLbl="sibTrans2D1" presStyleIdx="3" presStyleCnt="8"/>
      <dgm:spPr/>
      <dgm:t>
        <a:bodyPr/>
        <a:lstStyle/>
        <a:p>
          <a:endParaRPr lang="en-GB"/>
        </a:p>
      </dgm:t>
    </dgm:pt>
    <dgm:pt modelId="{28C162FF-1442-4CD2-9A07-1DB0255FFEF5}" type="pres">
      <dgm:prSet presAssocID="{778BAB50-791D-4057-81BB-B015C8A0A4B2}" presName="connectorText" presStyleLbl="sibTrans2D1" presStyleIdx="3" presStyleCnt="8"/>
      <dgm:spPr/>
      <dgm:t>
        <a:bodyPr/>
        <a:lstStyle/>
        <a:p>
          <a:endParaRPr lang="en-GB"/>
        </a:p>
      </dgm:t>
    </dgm:pt>
    <dgm:pt modelId="{C43DED80-2C81-4333-95DF-4F9353CEE4A5}" type="pres">
      <dgm:prSet presAssocID="{F7D27F2C-55FD-495E-A78F-41523E503397}" presName="node" presStyleLbl="node1" presStyleIdx="4" presStyleCnt="9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962608B0-5C52-4D0A-BBA9-9A45426F934F}" type="pres">
      <dgm:prSet presAssocID="{11FDC4C9-9A43-42EE-AD64-2CBAD1E56C2E}" presName="sibTrans" presStyleLbl="sibTrans2D1" presStyleIdx="4" presStyleCnt="8"/>
      <dgm:spPr/>
      <dgm:t>
        <a:bodyPr/>
        <a:lstStyle/>
        <a:p>
          <a:endParaRPr lang="en-GB"/>
        </a:p>
      </dgm:t>
    </dgm:pt>
    <dgm:pt modelId="{4E693A82-CC2A-48E6-BEFF-6AA5A89521DF}" type="pres">
      <dgm:prSet presAssocID="{11FDC4C9-9A43-42EE-AD64-2CBAD1E56C2E}" presName="connectorText" presStyleLbl="sibTrans2D1" presStyleIdx="4" presStyleCnt="8"/>
      <dgm:spPr/>
      <dgm:t>
        <a:bodyPr/>
        <a:lstStyle/>
        <a:p>
          <a:endParaRPr lang="en-GB"/>
        </a:p>
      </dgm:t>
    </dgm:pt>
    <dgm:pt modelId="{1138394F-F424-46A7-8D2B-97D6380EE78A}" type="pres">
      <dgm:prSet presAssocID="{ED8E70AF-8EB3-4ADB-8652-D2ECCD39F238}" presName="node" presStyleLbl="node1" presStyleIdx="5" presStyleCnt="9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B284280A-5EE8-4FC0-AB59-77F7BFCCAD4B}" type="pres">
      <dgm:prSet presAssocID="{4EEEFF81-651F-45E8-9528-DCB92D4EFCD5}" presName="sibTrans" presStyleLbl="sibTrans2D1" presStyleIdx="5" presStyleCnt="8"/>
      <dgm:spPr/>
      <dgm:t>
        <a:bodyPr/>
        <a:lstStyle/>
        <a:p>
          <a:endParaRPr lang="en-GB"/>
        </a:p>
      </dgm:t>
    </dgm:pt>
    <dgm:pt modelId="{EBD8D16D-AD53-4BB5-B6C1-98F9772AFD67}" type="pres">
      <dgm:prSet presAssocID="{4EEEFF81-651F-45E8-9528-DCB92D4EFCD5}" presName="connectorText" presStyleLbl="sibTrans2D1" presStyleIdx="5" presStyleCnt="8"/>
      <dgm:spPr/>
      <dgm:t>
        <a:bodyPr/>
        <a:lstStyle/>
        <a:p>
          <a:endParaRPr lang="en-GB"/>
        </a:p>
      </dgm:t>
    </dgm:pt>
    <dgm:pt modelId="{69D694C7-58BB-45E1-87CE-D08FB7F7CF2E}" type="pres">
      <dgm:prSet presAssocID="{A938D92B-8AF9-4A77-A422-F47A88B49720}" presName="node" presStyleLbl="node1" presStyleIdx="6" presStyleCnt="9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1716B4B8-85B7-43A6-83DB-E41CBCD8F4FE}" type="pres">
      <dgm:prSet presAssocID="{E069F76F-65E1-4EA3-97EE-693B8F6F0CEC}" presName="sibTrans" presStyleLbl="sibTrans2D1" presStyleIdx="6" presStyleCnt="8"/>
      <dgm:spPr/>
      <dgm:t>
        <a:bodyPr/>
        <a:lstStyle/>
        <a:p>
          <a:endParaRPr lang="en-GB"/>
        </a:p>
      </dgm:t>
    </dgm:pt>
    <dgm:pt modelId="{9CC8BD90-68F4-41E8-88A8-FCC4FA1B4C81}" type="pres">
      <dgm:prSet presAssocID="{E069F76F-65E1-4EA3-97EE-693B8F6F0CEC}" presName="connectorText" presStyleLbl="sibTrans2D1" presStyleIdx="6" presStyleCnt="8"/>
      <dgm:spPr/>
      <dgm:t>
        <a:bodyPr/>
        <a:lstStyle/>
        <a:p>
          <a:endParaRPr lang="en-GB"/>
        </a:p>
      </dgm:t>
    </dgm:pt>
    <dgm:pt modelId="{F9D318F6-A60D-4A2E-9E6E-B639364648B2}" type="pres">
      <dgm:prSet presAssocID="{C48F33DA-3C2F-43B7-B12F-420DD5D36CDA}" presName="node" presStyleLbl="node1" presStyleIdx="7" presStyleCnt="9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65A84C28-A843-4B13-8D26-E2F734323FE6}" type="pres">
      <dgm:prSet presAssocID="{2BA5B256-4A9F-447F-8EA5-5ACAB414C195}" presName="sibTrans" presStyleLbl="sibTrans2D1" presStyleIdx="7" presStyleCnt="8"/>
      <dgm:spPr/>
      <dgm:t>
        <a:bodyPr/>
        <a:lstStyle/>
        <a:p>
          <a:endParaRPr lang="en-GB"/>
        </a:p>
      </dgm:t>
    </dgm:pt>
    <dgm:pt modelId="{ACF2993C-D621-4A41-83D5-E3DE6340F720}" type="pres">
      <dgm:prSet presAssocID="{2BA5B256-4A9F-447F-8EA5-5ACAB414C195}" presName="connectorText" presStyleLbl="sibTrans2D1" presStyleIdx="7" presStyleCnt="8"/>
      <dgm:spPr/>
      <dgm:t>
        <a:bodyPr/>
        <a:lstStyle/>
        <a:p>
          <a:endParaRPr lang="en-GB"/>
        </a:p>
      </dgm:t>
    </dgm:pt>
    <dgm:pt modelId="{1A0F4D60-B7D8-448D-96BC-5246C02DE097}" type="pres">
      <dgm:prSet presAssocID="{708A146F-3133-4A0D-B125-2B52B017597B}" presName="node" presStyleLbl="node1" presStyleIdx="8" presStyleCnt="9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21569155-028B-42A7-AF7D-630F120DD5F8}" type="presOf" srcId="{E069F76F-65E1-4EA3-97EE-693B8F6F0CEC}" destId="{9CC8BD90-68F4-41E8-88A8-FCC4FA1B4C81}" srcOrd="1" destOrd="0" presId="urn:microsoft.com/office/officeart/2005/8/layout/process5"/>
    <dgm:cxn modelId="{F63602C4-5570-438D-B396-E6386F8ABEAA}" type="presOf" srcId="{E069F76F-65E1-4EA3-97EE-693B8F6F0CEC}" destId="{1716B4B8-85B7-43A6-83DB-E41CBCD8F4FE}" srcOrd="0" destOrd="0" presId="urn:microsoft.com/office/officeart/2005/8/layout/process5"/>
    <dgm:cxn modelId="{1E2E487A-07EA-4872-B2D1-3DA128D605D3}" srcId="{25E94226-59FE-40BA-9746-07A3F7153F88}" destId="{ED8E70AF-8EB3-4ADB-8652-D2ECCD39F238}" srcOrd="5" destOrd="0" parTransId="{1B659F9C-A557-4D37-8DE1-71314AE051B6}" sibTransId="{4EEEFF81-651F-45E8-9528-DCB92D4EFCD5}"/>
    <dgm:cxn modelId="{2C08912C-C9F2-4890-B31A-632F88C6EFA9}" type="presOf" srcId="{778BAB50-791D-4057-81BB-B015C8A0A4B2}" destId="{28C162FF-1442-4CD2-9A07-1DB0255FFEF5}" srcOrd="1" destOrd="0" presId="urn:microsoft.com/office/officeart/2005/8/layout/process5"/>
    <dgm:cxn modelId="{99D1E651-7D64-457D-A200-A5C83698F65F}" type="presOf" srcId="{2BA5B256-4A9F-447F-8EA5-5ACAB414C195}" destId="{ACF2993C-D621-4A41-83D5-E3DE6340F720}" srcOrd="1" destOrd="0" presId="urn:microsoft.com/office/officeart/2005/8/layout/process5"/>
    <dgm:cxn modelId="{D6EBBE66-203C-4CE4-A2B7-1ADCB2ABD2D3}" type="presOf" srcId="{4EEEFF81-651F-45E8-9528-DCB92D4EFCD5}" destId="{B284280A-5EE8-4FC0-AB59-77F7BFCCAD4B}" srcOrd="0" destOrd="0" presId="urn:microsoft.com/office/officeart/2005/8/layout/process5"/>
    <dgm:cxn modelId="{0BB04B0B-A2BD-47D4-BB8E-33E8B2A0C1C7}" srcId="{25E94226-59FE-40BA-9746-07A3F7153F88}" destId="{F7D27F2C-55FD-495E-A78F-41523E503397}" srcOrd="4" destOrd="0" parTransId="{287E7184-45F0-43A7-9CCA-F5D0C9C148C6}" sibTransId="{11FDC4C9-9A43-42EE-AD64-2CBAD1E56C2E}"/>
    <dgm:cxn modelId="{3F296D26-E827-478E-9BF5-2FB23C24669D}" srcId="{25E94226-59FE-40BA-9746-07A3F7153F88}" destId="{C48F33DA-3C2F-43B7-B12F-420DD5D36CDA}" srcOrd="7" destOrd="0" parTransId="{296775F7-0A02-4718-8F31-26CACC65A84F}" sibTransId="{2BA5B256-4A9F-447F-8EA5-5ACAB414C195}"/>
    <dgm:cxn modelId="{1549F64B-D517-41DA-848A-D307360E0884}" srcId="{25E94226-59FE-40BA-9746-07A3F7153F88}" destId="{23CF1AD8-AA8D-4D42-BA99-42391248D8E9}" srcOrd="1" destOrd="0" parTransId="{A88CE9D3-35CA-41CB-9BB6-E5654D68E42A}" sibTransId="{601208C6-C6B4-4203-B257-7E0CE1D6171C}"/>
    <dgm:cxn modelId="{6FA6A582-6100-4080-AE53-7024755EC8C8}" type="presOf" srcId="{93279DB6-9FD7-41FF-9DD5-B278CC21717E}" destId="{0443E191-5F5E-4C2C-A6C6-77C67447DCA2}" srcOrd="1" destOrd="0" presId="urn:microsoft.com/office/officeart/2005/8/layout/process5"/>
    <dgm:cxn modelId="{4B608C1E-2908-408E-9F55-F2D824CD75E0}" type="presOf" srcId="{778BAB50-791D-4057-81BB-B015C8A0A4B2}" destId="{4FE5EC1C-7DAF-469B-89E9-7CB7307C1DDA}" srcOrd="0" destOrd="0" presId="urn:microsoft.com/office/officeart/2005/8/layout/process5"/>
    <dgm:cxn modelId="{A66746C0-A887-47B2-B217-CB949F5EF01C}" type="presOf" srcId="{3958D973-B53C-4AE8-9489-EC108AA6C814}" destId="{F1D30530-7D54-4B30-9065-E29E886E07F4}" srcOrd="0" destOrd="0" presId="urn:microsoft.com/office/officeart/2005/8/layout/process5"/>
    <dgm:cxn modelId="{C4BA0636-1B31-417B-BD49-E0560F13C8D8}" type="presOf" srcId="{F7D27F2C-55FD-495E-A78F-41523E503397}" destId="{C43DED80-2C81-4333-95DF-4F9353CEE4A5}" srcOrd="0" destOrd="0" presId="urn:microsoft.com/office/officeart/2005/8/layout/process5"/>
    <dgm:cxn modelId="{1CA8ADEC-DC38-4615-B311-B985A553A892}" type="presOf" srcId="{11FDC4C9-9A43-42EE-AD64-2CBAD1E56C2E}" destId="{962608B0-5C52-4D0A-BBA9-9A45426F934F}" srcOrd="0" destOrd="0" presId="urn:microsoft.com/office/officeart/2005/8/layout/process5"/>
    <dgm:cxn modelId="{957560CF-CEF9-48EB-A0B6-E2A7ED8EE6B7}" type="presOf" srcId="{C8FE8CFA-5339-4EBE-A6F2-CAE064830380}" destId="{6FE4E518-9797-477B-AFB1-77188A7A1796}" srcOrd="0" destOrd="0" presId="urn:microsoft.com/office/officeart/2005/8/layout/process5"/>
    <dgm:cxn modelId="{8A710CC5-9A10-4447-959A-19A223806928}" type="presOf" srcId="{2BA5B256-4A9F-447F-8EA5-5ACAB414C195}" destId="{65A84C28-A843-4B13-8D26-E2F734323FE6}" srcOrd="0" destOrd="0" presId="urn:microsoft.com/office/officeart/2005/8/layout/process5"/>
    <dgm:cxn modelId="{430267F6-A5AE-4729-8F35-5B74D9616300}" type="presOf" srcId="{A938D92B-8AF9-4A77-A422-F47A88B49720}" destId="{69D694C7-58BB-45E1-87CE-D08FB7F7CF2E}" srcOrd="0" destOrd="0" presId="urn:microsoft.com/office/officeart/2005/8/layout/process5"/>
    <dgm:cxn modelId="{30658D71-A7D9-4919-A194-093023249527}" type="presOf" srcId="{11FDC4C9-9A43-42EE-AD64-2CBAD1E56C2E}" destId="{4E693A82-CC2A-48E6-BEFF-6AA5A89521DF}" srcOrd="1" destOrd="0" presId="urn:microsoft.com/office/officeart/2005/8/layout/process5"/>
    <dgm:cxn modelId="{6F4D08DC-2C04-4A0E-A6D3-314ADE75E108}" type="presOf" srcId="{708A146F-3133-4A0D-B125-2B52B017597B}" destId="{1A0F4D60-B7D8-448D-96BC-5246C02DE097}" srcOrd="0" destOrd="0" presId="urn:microsoft.com/office/officeart/2005/8/layout/process5"/>
    <dgm:cxn modelId="{8F9B3E6D-A27F-43FB-A469-C25B62FEB2A3}" type="presOf" srcId="{C48F33DA-3C2F-43B7-B12F-420DD5D36CDA}" destId="{F9D318F6-A60D-4A2E-9E6E-B639364648B2}" srcOrd="0" destOrd="0" presId="urn:microsoft.com/office/officeart/2005/8/layout/process5"/>
    <dgm:cxn modelId="{B250B70D-05AE-498C-BF1D-4CA42411DE9E}" type="presOf" srcId="{25E94226-59FE-40BA-9746-07A3F7153F88}" destId="{114B984E-021A-4F95-B1D1-5E09F6DA83FF}" srcOrd="0" destOrd="0" presId="urn:microsoft.com/office/officeart/2005/8/layout/process5"/>
    <dgm:cxn modelId="{CCD32F7D-423E-4DDE-A672-EF65F8D87C56}" srcId="{25E94226-59FE-40BA-9746-07A3F7153F88}" destId="{708A146F-3133-4A0D-B125-2B52B017597B}" srcOrd="8" destOrd="0" parTransId="{CD7F50B7-34C0-4A35-AB23-84DCABBBAA89}" sibTransId="{F72BCB62-368C-43B5-B802-E414B2058858}"/>
    <dgm:cxn modelId="{A8653472-97B8-497A-A985-A9EAE41290C8}" type="presOf" srcId="{4EEEFF81-651F-45E8-9528-DCB92D4EFCD5}" destId="{EBD8D16D-AD53-4BB5-B6C1-98F9772AFD67}" srcOrd="1" destOrd="0" presId="urn:microsoft.com/office/officeart/2005/8/layout/process5"/>
    <dgm:cxn modelId="{2A1EF7AC-F962-4CFE-BDEF-1AEBB8BB9C01}" srcId="{25E94226-59FE-40BA-9746-07A3F7153F88}" destId="{A938D92B-8AF9-4A77-A422-F47A88B49720}" srcOrd="6" destOrd="0" parTransId="{3EF2F48A-0AA3-4847-B03F-60F6943B8956}" sibTransId="{E069F76F-65E1-4EA3-97EE-693B8F6F0CEC}"/>
    <dgm:cxn modelId="{FA2E18FF-D78B-4112-862F-D4760015CBB8}" srcId="{25E94226-59FE-40BA-9746-07A3F7153F88}" destId="{A73D72EA-B147-4598-BD6F-9415AF8D65C8}" srcOrd="2" destOrd="0" parTransId="{A6F4801A-5B30-4E41-A000-526439E016DC}" sibTransId="{93279DB6-9FD7-41FF-9DD5-B278CC21717E}"/>
    <dgm:cxn modelId="{6896250E-9F18-49F0-A183-D7E866371845}" srcId="{25E94226-59FE-40BA-9746-07A3F7153F88}" destId="{8A9691DF-D28B-4811-B7BE-77E2059854F3}" srcOrd="3" destOrd="0" parTransId="{1BE07820-4CCC-4ADD-8410-F9EA4F1582B1}" sibTransId="{778BAB50-791D-4057-81BB-B015C8A0A4B2}"/>
    <dgm:cxn modelId="{F4937038-03A7-471E-A8D5-B74C38AC876E}" srcId="{25E94226-59FE-40BA-9746-07A3F7153F88}" destId="{C8FE8CFA-5339-4EBE-A6F2-CAE064830380}" srcOrd="0" destOrd="0" parTransId="{75010AAC-D849-4E8E-B19E-884C694BB20C}" sibTransId="{3958D973-B53C-4AE8-9489-EC108AA6C814}"/>
    <dgm:cxn modelId="{450F63FE-537C-4E87-A396-742A5C014D01}" type="presOf" srcId="{A73D72EA-B147-4598-BD6F-9415AF8D65C8}" destId="{6168D47C-A1A8-4A8F-A9D0-66B1F7F93BBB}" srcOrd="0" destOrd="0" presId="urn:microsoft.com/office/officeart/2005/8/layout/process5"/>
    <dgm:cxn modelId="{01503A40-6475-4966-82CF-421BA10153C7}" type="presOf" srcId="{3958D973-B53C-4AE8-9489-EC108AA6C814}" destId="{2D581B44-7AF9-4608-9782-EE470F076ED4}" srcOrd="1" destOrd="0" presId="urn:microsoft.com/office/officeart/2005/8/layout/process5"/>
    <dgm:cxn modelId="{834D3061-C3A3-43E6-82EB-CA0EED7D9E84}" type="presOf" srcId="{8A9691DF-D28B-4811-B7BE-77E2059854F3}" destId="{61FF9028-D571-428B-9ADA-2B40FB307A5C}" srcOrd="0" destOrd="0" presId="urn:microsoft.com/office/officeart/2005/8/layout/process5"/>
    <dgm:cxn modelId="{C8B01ADF-62F3-4F63-ACF6-94514135AB51}" type="presOf" srcId="{23CF1AD8-AA8D-4D42-BA99-42391248D8E9}" destId="{FD236110-ABFE-4D69-B89C-75E42C47FC79}" srcOrd="0" destOrd="0" presId="urn:microsoft.com/office/officeart/2005/8/layout/process5"/>
    <dgm:cxn modelId="{48A4A20F-7A0E-4FFE-833B-D599E1DAC997}" type="presOf" srcId="{601208C6-C6B4-4203-B257-7E0CE1D6171C}" destId="{820D97AB-B916-4FF0-9357-1320CF11DCA4}" srcOrd="1" destOrd="0" presId="urn:microsoft.com/office/officeart/2005/8/layout/process5"/>
    <dgm:cxn modelId="{5AC6F0E9-19E1-4181-98B0-DA1DE1094F2B}" type="presOf" srcId="{601208C6-C6B4-4203-B257-7E0CE1D6171C}" destId="{364A8D5C-F592-4756-9713-F90AB5B0BF6F}" srcOrd="0" destOrd="0" presId="urn:microsoft.com/office/officeart/2005/8/layout/process5"/>
    <dgm:cxn modelId="{F5EF5B17-9A80-4FD5-897A-FB967C967E58}" type="presOf" srcId="{ED8E70AF-8EB3-4ADB-8652-D2ECCD39F238}" destId="{1138394F-F424-46A7-8D2B-97D6380EE78A}" srcOrd="0" destOrd="0" presId="urn:microsoft.com/office/officeart/2005/8/layout/process5"/>
    <dgm:cxn modelId="{14BD6C7F-9BD4-46AA-A368-834F502ED6BB}" type="presOf" srcId="{93279DB6-9FD7-41FF-9DD5-B278CC21717E}" destId="{B68A060B-69E2-41D7-92E8-073F2534B750}" srcOrd="0" destOrd="0" presId="urn:microsoft.com/office/officeart/2005/8/layout/process5"/>
    <dgm:cxn modelId="{72BFA6E6-719E-4D94-9ACA-FFB93A4EEB57}" type="presParOf" srcId="{114B984E-021A-4F95-B1D1-5E09F6DA83FF}" destId="{6FE4E518-9797-477B-AFB1-77188A7A1796}" srcOrd="0" destOrd="0" presId="urn:microsoft.com/office/officeart/2005/8/layout/process5"/>
    <dgm:cxn modelId="{2E41ACDB-0B08-482B-B560-BEDC7F5D255A}" type="presParOf" srcId="{114B984E-021A-4F95-B1D1-5E09F6DA83FF}" destId="{F1D30530-7D54-4B30-9065-E29E886E07F4}" srcOrd="1" destOrd="0" presId="urn:microsoft.com/office/officeart/2005/8/layout/process5"/>
    <dgm:cxn modelId="{78F7BC74-6996-4B4D-835D-9A0D0AB79AE9}" type="presParOf" srcId="{F1D30530-7D54-4B30-9065-E29E886E07F4}" destId="{2D581B44-7AF9-4608-9782-EE470F076ED4}" srcOrd="0" destOrd="0" presId="urn:microsoft.com/office/officeart/2005/8/layout/process5"/>
    <dgm:cxn modelId="{6550F822-90A3-4F2E-B993-9D74852CAB8E}" type="presParOf" srcId="{114B984E-021A-4F95-B1D1-5E09F6DA83FF}" destId="{FD236110-ABFE-4D69-B89C-75E42C47FC79}" srcOrd="2" destOrd="0" presId="urn:microsoft.com/office/officeart/2005/8/layout/process5"/>
    <dgm:cxn modelId="{452CFD79-7FC4-447B-A72D-5691B21404AF}" type="presParOf" srcId="{114B984E-021A-4F95-B1D1-5E09F6DA83FF}" destId="{364A8D5C-F592-4756-9713-F90AB5B0BF6F}" srcOrd="3" destOrd="0" presId="urn:microsoft.com/office/officeart/2005/8/layout/process5"/>
    <dgm:cxn modelId="{20B70AB7-F565-4933-847E-CF29D86E1E46}" type="presParOf" srcId="{364A8D5C-F592-4756-9713-F90AB5B0BF6F}" destId="{820D97AB-B916-4FF0-9357-1320CF11DCA4}" srcOrd="0" destOrd="0" presId="urn:microsoft.com/office/officeart/2005/8/layout/process5"/>
    <dgm:cxn modelId="{150EFC23-CB5B-444A-AB6E-ADC8B9B00D25}" type="presParOf" srcId="{114B984E-021A-4F95-B1D1-5E09F6DA83FF}" destId="{6168D47C-A1A8-4A8F-A9D0-66B1F7F93BBB}" srcOrd="4" destOrd="0" presId="urn:microsoft.com/office/officeart/2005/8/layout/process5"/>
    <dgm:cxn modelId="{65E0B39A-2FDB-4972-A7EF-D5A261D4F2A2}" type="presParOf" srcId="{114B984E-021A-4F95-B1D1-5E09F6DA83FF}" destId="{B68A060B-69E2-41D7-92E8-073F2534B750}" srcOrd="5" destOrd="0" presId="urn:microsoft.com/office/officeart/2005/8/layout/process5"/>
    <dgm:cxn modelId="{74D75D13-6629-4F7A-9A78-1F43506D5B16}" type="presParOf" srcId="{B68A060B-69E2-41D7-92E8-073F2534B750}" destId="{0443E191-5F5E-4C2C-A6C6-77C67447DCA2}" srcOrd="0" destOrd="0" presId="urn:microsoft.com/office/officeart/2005/8/layout/process5"/>
    <dgm:cxn modelId="{CE134E8E-4177-47C7-90D2-5134C04E3A8A}" type="presParOf" srcId="{114B984E-021A-4F95-B1D1-5E09F6DA83FF}" destId="{61FF9028-D571-428B-9ADA-2B40FB307A5C}" srcOrd="6" destOrd="0" presId="urn:microsoft.com/office/officeart/2005/8/layout/process5"/>
    <dgm:cxn modelId="{F26D5F81-7368-40CD-888A-564D887AD8A2}" type="presParOf" srcId="{114B984E-021A-4F95-B1D1-5E09F6DA83FF}" destId="{4FE5EC1C-7DAF-469B-89E9-7CB7307C1DDA}" srcOrd="7" destOrd="0" presId="urn:microsoft.com/office/officeart/2005/8/layout/process5"/>
    <dgm:cxn modelId="{84C5C43B-D724-426C-8BBF-50D3ED6585BA}" type="presParOf" srcId="{4FE5EC1C-7DAF-469B-89E9-7CB7307C1DDA}" destId="{28C162FF-1442-4CD2-9A07-1DB0255FFEF5}" srcOrd="0" destOrd="0" presId="urn:microsoft.com/office/officeart/2005/8/layout/process5"/>
    <dgm:cxn modelId="{7B0764C6-C57F-4567-9903-FC8A5826DB86}" type="presParOf" srcId="{114B984E-021A-4F95-B1D1-5E09F6DA83FF}" destId="{C43DED80-2C81-4333-95DF-4F9353CEE4A5}" srcOrd="8" destOrd="0" presId="urn:microsoft.com/office/officeart/2005/8/layout/process5"/>
    <dgm:cxn modelId="{5E938E60-CDA6-4460-A2D1-C692AC5A8CE9}" type="presParOf" srcId="{114B984E-021A-4F95-B1D1-5E09F6DA83FF}" destId="{962608B0-5C52-4D0A-BBA9-9A45426F934F}" srcOrd="9" destOrd="0" presId="urn:microsoft.com/office/officeart/2005/8/layout/process5"/>
    <dgm:cxn modelId="{3B1347CA-332A-4267-8922-1180929C348D}" type="presParOf" srcId="{962608B0-5C52-4D0A-BBA9-9A45426F934F}" destId="{4E693A82-CC2A-48E6-BEFF-6AA5A89521DF}" srcOrd="0" destOrd="0" presId="urn:microsoft.com/office/officeart/2005/8/layout/process5"/>
    <dgm:cxn modelId="{25561A37-9914-480F-B2E6-CF4BAE4BB64B}" type="presParOf" srcId="{114B984E-021A-4F95-B1D1-5E09F6DA83FF}" destId="{1138394F-F424-46A7-8D2B-97D6380EE78A}" srcOrd="10" destOrd="0" presId="urn:microsoft.com/office/officeart/2005/8/layout/process5"/>
    <dgm:cxn modelId="{2C588416-E7D3-4CE5-8338-A242C30076C9}" type="presParOf" srcId="{114B984E-021A-4F95-B1D1-5E09F6DA83FF}" destId="{B284280A-5EE8-4FC0-AB59-77F7BFCCAD4B}" srcOrd="11" destOrd="0" presId="urn:microsoft.com/office/officeart/2005/8/layout/process5"/>
    <dgm:cxn modelId="{F17D3DE8-659F-41B2-BAB8-753B43610C12}" type="presParOf" srcId="{B284280A-5EE8-4FC0-AB59-77F7BFCCAD4B}" destId="{EBD8D16D-AD53-4BB5-B6C1-98F9772AFD67}" srcOrd="0" destOrd="0" presId="urn:microsoft.com/office/officeart/2005/8/layout/process5"/>
    <dgm:cxn modelId="{B336DF33-FAF2-4DE2-BB4D-246036E2B503}" type="presParOf" srcId="{114B984E-021A-4F95-B1D1-5E09F6DA83FF}" destId="{69D694C7-58BB-45E1-87CE-D08FB7F7CF2E}" srcOrd="12" destOrd="0" presId="urn:microsoft.com/office/officeart/2005/8/layout/process5"/>
    <dgm:cxn modelId="{9DAE607F-0688-4639-8482-F1952805C4CC}" type="presParOf" srcId="{114B984E-021A-4F95-B1D1-5E09F6DA83FF}" destId="{1716B4B8-85B7-43A6-83DB-E41CBCD8F4FE}" srcOrd="13" destOrd="0" presId="urn:microsoft.com/office/officeart/2005/8/layout/process5"/>
    <dgm:cxn modelId="{EDE1A41F-80EF-4106-9013-1A807ECA5669}" type="presParOf" srcId="{1716B4B8-85B7-43A6-83DB-E41CBCD8F4FE}" destId="{9CC8BD90-68F4-41E8-88A8-FCC4FA1B4C81}" srcOrd="0" destOrd="0" presId="urn:microsoft.com/office/officeart/2005/8/layout/process5"/>
    <dgm:cxn modelId="{59C13097-3AC0-4531-9011-5693106E03CB}" type="presParOf" srcId="{114B984E-021A-4F95-B1D1-5E09F6DA83FF}" destId="{F9D318F6-A60D-4A2E-9E6E-B639364648B2}" srcOrd="14" destOrd="0" presId="urn:microsoft.com/office/officeart/2005/8/layout/process5"/>
    <dgm:cxn modelId="{6F5EDF61-51F8-40B3-BEEB-B686D2DD7764}" type="presParOf" srcId="{114B984E-021A-4F95-B1D1-5E09F6DA83FF}" destId="{65A84C28-A843-4B13-8D26-E2F734323FE6}" srcOrd="15" destOrd="0" presId="urn:microsoft.com/office/officeart/2005/8/layout/process5"/>
    <dgm:cxn modelId="{46230927-1390-477E-8CB4-99F298043794}" type="presParOf" srcId="{65A84C28-A843-4B13-8D26-E2F734323FE6}" destId="{ACF2993C-D621-4A41-83D5-E3DE6340F720}" srcOrd="0" destOrd="0" presId="urn:microsoft.com/office/officeart/2005/8/layout/process5"/>
    <dgm:cxn modelId="{E95F463B-92F5-4770-A0C8-1CAC3DF0D7B8}" type="presParOf" srcId="{114B984E-021A-4F95-B1D1-5E09F6DA83FF}" destId="{1A0F4D60-B7D8-448D-96BC-5246C02DE097}" srcOrd="16" destOrd="0" presId="urn:microsoft.com/office/officeart/2005/8/layout/process5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5">
  <dgm:title val=""/>
  <dgm:desc val=""/>
  <dgm:catLst>
    <dgm:cat type="process" pri="1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revDir"/>
          <dgm:param type="bkpt" val="endCnv"/>
        </dgm:alg>
      </dgm:if>
      <dgm:else name="Name2">
        <dgm:alg type="snake">
          <dgm:param type="grDir" val="tR"/>
          <dgm:param type="flowDir" val="row"/>
          <dgm:param type="contDir" val="rev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4"/>
      <dgm:constr type="sp" refType="w" refFor="ch" refForName="sibTrans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07867" cy="4923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452" tIns="45226" rIns="90452" bIns="45226" numCol="1" anchor="t" anchorCtr="0" compatLnSpc="1">
            <a:prstTxWarp prst="textNoShape">
              <a:avLst/>
            </a:prstTxWarp>
          </a:bodyPr>
          <a:lstStyle>
            <a:lvl1pPr>
              <a:defRPr sz="1200" b="0">
                <a:latin typeface="Polo" pitchFamily="2" charset="0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799342" y="0"/>
            <a:ext cx="2907867" cy="4923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452" tIns="45226" rIns="90452" bIns="45226" numCol="1" anchor="t" anchorCtr="0" compatLnSpc="1">
            <a:prstTxWarp prst="textNoShape">
              <a:avLst/>
            </a:prstTxWarp>
          </a:bodyPr>
          <a:lstStyle>
            <a:lvl1pPr algn="r">
              <a:defRPr sz="1200" b="0">
                <a:latin typeface="Polo" pitchFamily="2" charset="0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843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342219"/>
            <a:ext cx="2907867" cy="4923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452" tIns="45226" rIns="90452" bIns="45226" numCol="1" anchor="b" anchorCtr="0" compatLnSpc="1">
            <a:prstTxWarp prst="textNoShape">
              <a:avLst/>
            </a:prstTxWarp>
          </a:bodyPr>
          <a:lstStyle>
            <a:lvl1pPr>
              <a:defRPr sz="1200" b="0">
                <a:latin typeface="Polo" pitchFamily="2" charset="0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843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799342" y="9342219"/>
            <a:ext cx="2907867" cy="4923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452" tIns="45226" rIns="90452" bIns="45226" numCol="1" anchor="b" anchorCtr="0" compatLnSpc="1">
            <a:prstTxWarp prst="textNoShape">
              <a:avLst/>
            </a:prstTxWarp>
          </a:bodyPr>
          <a:lstStyle>
            <a:lvl1pPr algn="r">
              <a:defRPr sz="1200" b="0">
                <a:latin typeface="Polo" pitchFamily="2" charset="0"/>
                <a:cs typeface="+mn-cs"/>
              </a:defRPr>
            </a:lvl1pPr>
          </a:lstStyle>
          <a:p>
            <a:pPr>
              <a:defRPr/>
            </a:pPr>
            <a:fld id="{9D7B181F-B5A9-43D9-BE9B-4EF091D4A92C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07867" cy="4923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452" tIns="45226" rIns="90452" bIns="45226" numCol="1" anchor="t" anchorCtr="0" compatLnSpc="1">
            <a:prstTxWarp prst="textNoShape">
              <a:avLst/>
            </a:prstTxWarp>
          </a:bodyPr>
          <a:lstStyle>
            <a:lvl1pPr>
              <a:defRPr sz="1200" b="0">
                <a:latin typeface="Polo" pitchFamily="2" charset="0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799342" y="0"/>
            <a:ext cx="2907867" cy="4923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452" tIns="45226" rIns="90452" bIns="45226" numCol="1" anchor="t" anchorCtr="0" compatLnSpc="1">
            <a:prstTxWarp prst="textNoShape">
              <a:avLst/>
            </a:prstTxWarp>
          </a:bodyPr>
          <a:lstStyle>
            <a:lvl1pPr algn="r">
              <a:defRPr sz="1200" b="0">
                <a:latin typeface="Polo" pitchFamily="2" charset="0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14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692150" y="738188"/>
            <a:ext cx="5326063" cy="368776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17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0564" y="4671896"/>
            <a:ext cx="5367647" cy="44265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452" tIns="45226" rIns="90452" bIns="4522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noProof="0" smtClean="0"/>
              <a:t>Textmasterformate durch Klicken bearbeiten</a:t>
            </a:r>
          </a:p>
          <a:p>
            <a:pPr lvl="1"/>
            <a:r>
              <a:rPr lang="fr-FR" noProof="0" smtClean="0"/>
              <a:t>Zweite Ebene</a:t>
            </a:r>
          </a:p>
          <a:p>
            <a:pPr lvl="2"/>
            <a:r>
              <a:rPr lang="fr-FR" noProof="0" smtClean="0"/>
              <a:t>Dritte Ebene</a:t>
            </a:r>
          </a:p>
          <a:p>
            <a:pPr lvl="3"/>
            <a:r>
              <a:rPr lang="fr-FR" noProof="0" smtClean="0"/>
              <a:t>Vierte Ebene</a:t>
            </a:r>
          </a:p>
          <a:p>
            <a:pPr lvl="4"/>
            <a:r>
              <a:rPr lang="fr-FR" noProof="0" smtClean="0"/>
              <a:t>Fünfte Ebene</a:t>
            </a:r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342219"/>
            <a:ext cx="2907867" cy="4923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452" tIns="45226" rIns="90452" bIns="45226" numCol="1" anchor="b" anchorCtr="0" compatLnSpc="1">
            <a:prstTxWarp prst="textNoShape">
              <a:avLst/>
            </a:prstTxWarp>
          </a:bodyPr>
          <a:lstStyle>
            <a:lvl1pPr>
              <a:defRPr sz="1200" b="0">
                <a:latin typeface="Polo" pitchFamily="2" charset="0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17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799342" y="9342219"/>
            <a:ext cx="2907867" cy="4923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452" tIns="45226" rIns="90452" bIns="45226" numCol="1" anchor="b" anchorCtr="0" compatLnSpc="1">
            <a:prstTxWarp prst="textNoShape">
              <a:avLst/>
            </a:prstTxWarp>
          </a:bodyPr>
          <a:lstStyle>
            <a:lvl1pPr algn="r">
              <a:defRPr sz="1200" b="0">
                <a:latin typeface="Polo" pitchFamily="2" charset="0"/>
                <a:cs typeface="+mn-cs"/>
              </a:defRPr>
            </a:lvl1pPr>
          </a:lstStyle>
          <a:p>
            <a:pPr>
              <a:defRPr/>
            </a:pPr>
            <a:fld id="{B2ED4FD2-661E-4116-928F-5B77A32BF038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Polo" pitchFamily="2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Polo" pitchFamily="2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Polo" pitchFamily="2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Polo" pitchFamily="2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Polo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0416A29-60DA-4415-8C8A-18780BD981ED}" type="slidenum">
              <a:rPr lang="fr-FR" smtClean="0">
                <a:cs typeface="Arial" charset="0"/>
              </a:rPr>
              <a:pPr/>
              <a:t>1</a:t>
            </a:fld>
            <a:endParaRPr lang="fr-FR" smtClean="0">
              <a:cs typeface="Arial" charset="0"/>
            </a:endParaRPr>
          </a:p>
        </p:txBody>
      </p:sp>
      <p:sp>
        <p:nvSpPr>
          <p:cNvPr id="7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72131" y="4670323"/>
            <a:ext cx="5364513" cy="4428076"/>
          </a:xfrm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7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1.wmf"/><Relationship Id="rId4" Type="http://schemas.openxmlformats.org/officeDocument/2006/relationships/oleObject" Target="../embeddings/oleObject2.bin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bg bwMode="gray">
      <p:bgPr>
        <a:solidFill>
          <a:srgbClr val="F21C0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Rectangle 2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p:oleObj spid="_x0000_s20482" r:id="rId4" imgW="0" imgH="0" progId="">
              <p:embed/>
            </p:oleObj>
          </a:graphicData>
        </a:graphic>
      </p:graphicFrame>
      <p:pic>
        <p:nvPicPr>
          <p:cNvPr id="5" name="eon_logo1" descr="EON_France_W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5"/>
          <a:srcRect/>
          <a:stretch>
            <a:fillRect/>
          </a:stretch>
        </p:blipFill>
        <p:spPr bwMode="gray">
          <a:xfrm>
            <a:off x="654050" y="889000"/>
            <a:ext cx="4908550" cy="993775"/>
          </a:xfrm>
          <a:prstGeom prst="rect">
            <a:avLst/>
          </a:prstGeom>
          <a:noFill/>
          <a:ln w="12700">
            <a:noFill/>
            <a:miter lim="800000"/>
            <a:headEnd/>
            <a:tailEnd type="none" w="med" len="lg"/>
          </a:ln>
        </p:spPr>
      </p:pic>
      <p:sp>
        <p:nvSpPr>
          <p:cNvPr id="44032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3300413" y="4267200"/>
            <a:ext cx="5532437" cy="989013"/>
          </a:xfrm>
          <a:ln/>
        </p:spPr>
        <p:txBody>
          <a:bodyPr anchor="b"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fr-FR" smtClean="0"/>
              <a:t>Cliquez pour modifier le style du titre</a:t>
            </a:r>
            <a:endParaRPr lang="en-US"/>
          </a:p>
        </p:txBody>
      </p:sp>
      <p:sp>
        <p:nvSpPr>
          <p:cNvPr id="440324" name="Rectangle 4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3300413" y="5508625"/>
            <a:ext cx="5532437" cy="741363"/>
          </a:xfrm>
          <a:ln/>
        </p:spPr>
        <p:txBody>
          <a:bodyPr/>
          <a:lstStyle>
            <a:lvl1pPr>
              <a:lnSpc>
                <a:spcPts val="2000"/>
              </a:lnSpc>
              <a:defRPr>
                <a:solidFill>
                  <a:schemeClr val="bg1"/>
                </a:solidFill>
              </a:defRPr>
            </a:lvl1pPr>
          </a:lstStyle>
          <a:p>
            <a:r>
              <a:rPr lang="fr-FR" smtClean="0"/>
              <a:t>Cliquez pour modifier le style des sous-titres du masque</a:t>
            </a:r>
            <a:endParaRPr lang="en-US"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7099300" y="1143000"/>
            <a:ext cx="2146300" cy="5105400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660400" y="1143000"/>
            <a:ext cx="6286500" cy="5105400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82638" y="4406900"/>
            <a:ext cx="84201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82638" y="2906713"/>
            <a:ext cx="84201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660400" y="1905000"/>
            <a:ext cx="4216400" cy="4343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5029200" y="1905000"/>
            <a:ext cx="4216400" cy="4343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73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73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5032375" y="1535113"/>
            <a:ext cx="437832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5032375" y="2174875"/>
            <a:ext cx="437832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138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873500" y="273050"/>
            <a:ext cx="55372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95300" y="1435100"/>
            <a:ext cx="3259138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941513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941513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fr-FR" noProof="0" smtClean="0"/>
              <a:t>Cliquez sur l'icône pour ajouter une image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941513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vmlDrawing" Target="../drawings/vmlDrawing1.vml"/><Relationship Id="rId18" Type="http://schemas.openxmlformats.org/officeDocument/2006/relationships/tags" Target="../tags/tag6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tags" Target="../tags/tag5.xml"/><Relationship Id="rId2" Type="http://schemas.openxmlformats.org/officeDocument/2006/relationships/slideLayout" Target="../slideLayouts/slideLayout2.xml"/><Relationship Id="rId16" Type="http://schemas.openxmlformats.org/officeDocument/2006/relationships/tags" Target="../tags/tag4.xml"/><Relationship Id="rId20" Type="http://schemas.openxmlformats.org/officeDocument/2006/relationships/image" Target="../media/image1.wmf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ags" Target="../tags/tag3.xml"/><Relationship Id="rId10" Type="http://schemas.openxmlformats.org/officeDocument/2006/relationships/slideLayout" Target="../slideLayouts/slideLayout10.xml"/><Relationship Id="rId19" Type="http://schemas.openxmlformats.org/officeDocument/2006/relationships/oleObject" Target="../embeddings/oleObject1.bin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ags" Target="../tags/tag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6" name="Rectangle 2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p:oleObj spid="_x0000_s1026" r:id="rId19" imgW="0" imgH="0" progId="">
              <p:embed/>
            </p:oleObj>
          </a:graphicData>
        </a:graphic>
      </p:graphicFrame>
      <p:sp>
        <p:nvSpPr>
          <p:cNvPr id="1028" name="Rectangle 3"/>
          <p:cNvSpPr>
            <a:spLocks noGrp="1" noChangeArrowheads="1"/>
          </p:cNvSpPr>
          <p:nvPr>
            <p:ph type="title"/>
            <p:custDataLst>
              <p:tags r:id="rId14"/>
            </p:custDataLst>
          </p:nvPr>
        </p:nvSpPr>
        <p:spPr bwMode="gray">
          <a:xfrm>
            <a:off x="660400" y="1143000"/>
            <a:ext cx="8585200" cy="5334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Slide title</a:t>
            </a:r>
          </a:p>
        </p:txBody>
      </p:sp>
      <p:sp>
        <p:nvSpPr>
          <p:cNvPr id="1029" name="Objektbereich"/>
          <p:cNvSpPr>
            <a:spLocks noGrp="1" noChangeArrowheads="1"/>
          </p:cNvSpPr>
          <p:nvPr>
            <p:ph type="body" idx="1"/>
            <p:custDataLst>
              <p:tags r:id="rId15"/>
            </p:custDataLst>
          </p:nvPr>
        </p:nvSpPr>
        <p:spPr bwMode="gray">
          <a:xfrm>
            <a:off x="660400" y="1905000"/>
            <a:ext cx="8585200" cy="43434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Body text</a:t>
            </a:r>
          </a:p>
          <a:p>
            <a:pPr lvl="1"/>
            <a:r>
              <a:rPr lang="fr-FR" smtClean="0"/>
              <a:t>First level</a:t>
            </a:r>
          </a:p>
          <a:p>
            <a:pPr lvl="2"/>
            <a:r>
              <a:rPr lang="fr-FR" smtClean="0"/>
              <a:t>Second level</a:t>
            </a:r>
          </a:p>
          <a:p>
            <a:pPr lvl="3"/>
            <a:r>
              <a:rPr lang="fr-FR" smtClean="0"/>
              <a:t>Third level</a:t>
            </a:r>
          </a:p>
          <a:p>
            <a:pPr lvl="4"/>
            <a:r>
              <a:rPr lang="fr-FR" smtClean="0"/>
              <a:t>Quotation level</a:t>
            </a:r>
          </a:p>
        </p:txBody>
      </p:sp>
      <p:sp>
        <p:nvSpPr>
          <p:cNvPr id="439301" name="Rectangle 5"/>
          <p:cNvSpPr>
            <a:spLocks noChangeArrowheads="1"/>
          </p:cNvSpPr>
          <p:nvPr>
            <p:custDataLst>
              <p:tags r:id="rId16"/>
            </p:custDataLst>
          </p:nvPr>
        </p:nvSpPr>
        <p:spPr bwMode="gray">
          <a:xfrm>
            <a:off x="0" y="0"/>
            <a:ext cx="9906000" cy="990600"/>
          </a:xfrm>
          <a:prstGeom prst="rect">
            <a:avLst/>
          </a:prstGeom>
          <a:solidFill>
            <a:srgbClr val="F21C0A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US" sz="1600" b="0" u="sng">
              <a:cs typeface="+mn-cs"/>
            </a:endParaRPr>
          </a:p>
        </p:txBody>
      </p:sp>
      <p:pic>
        <p:nvPicPr>
          <p:cNvPr id="1031" name="eon_logo2" descr="EON_France_W"/>
          <p:cNvPicPr>
            <a:picLocks noChangeAspect="1" noChangeArrowheads="1"/>
          </p:cNvPicPr>
          <p:nvPr>
            <p:custDataLst>
              <p:tags r:id="rId17"/>
            </p:custDataLst>
          </p:nvPr>
        </p:nvPicPr>
        <p:blipFill>
          <a:blip r:embed="rId20"/>
          <a:srcRect/>
          <a:stretch>
            <a:fillRect/>
          </a:stretch>
        </p:blipFill>
        <p:spPr bwMode="gray">
          <a:xfrm>
            <a:off x="203200" y="349250"/>
            <a:ext cx="2384425" cy="482600"/>
          </a:xfrm>
          <a:prstGeom prst="rect">
            <a:avLst/>
          </a:prstGeom>
          <a:noFill/>
          <a:ln w="12700">
            <a:noFill/>
            <a:miter lim="800000"/>
            <a:headEnd/>
            <a:tailEnd type="none" w="med" len="lg"/>
          </a:ln>
        </p:spPr>
      </p:pic>
      <p:sp>
        <p:nvSpPr>
          <p:cNvPr id="439303" name="Espace réservé du numéro de diapositive 3"/>
          <p:cNvSpPr txBox="1">
            <a:spLocks noGrp="1"/>
          </p:cNvSpPr>
          <p:nvPr>
            <p:custDataLst>
              <p:tags r:id="rId18"/>
            </p:custDataLst>
          </p:nvPr>
        </p:nvSpPr>
        <p:spPr bwMode="auto">
          <a:xfrm>
            <a:off x="7274560" y="6553200"/>
            <a:ext cx="197104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r" eaLnBrk="0" hangingPunct="0">
              <a:lnSpc>
                <a:spcPts val="900"/>
              </a:lnSpc>
              <a:defRPr/>
            </a:pPr>
            <a:r>
              <a:rPr lang="fr-FR" sz="800" b="0" dirty="0">
                <a:cs typeface="+mn-cs"/>
              </a:rPr>
              <a:t>CORPORATE </a:t>
            </a:r>
            <a:r>
              <a:rPr lang="fr-FR" sz="800" b="0" dirty="0" smtClean="0">
                <a:cs typeface="+mn-cs"/>
              </a:rPr>
              <a:t>DEVELOPMENT</a:t>
            </a:r>
            <a:r>
              <a:rPr lang="fr-FR" sz="800" b="0" baseline="0" dirty="0" smtClean="0">
                <a:cs typeface="+mn-cs"/>
              </a:rPr>
              <a:t> – A-</a:t>
            </a:r>
            <a:r>
              <a:rPr lang="fr-FR" sz="800" b="0" baseline="0" dirty="0" err="1" smtClean="0">
                <a:cs typeface="+mn-cs"/>
              </a:rPr>
              <a:t>C.Baudon</a:t>
            </a:r>
            <a:r>
              <a:rPr lang="fr-FR" sz="800" b="0" dirty="0" smtClean="0">
                <a:cs typeface="+mn-cs"/>
              </a:rPr>
              <a:t>- </a:t>
            </a:r>
            <a:fld id="{EA8625E2-0984-4677-A9E9-D0C3FEAB57C1}" type="slidenum">
              <a:rPr lang="fr-FR" sz="800" b="0">
                <a:cs typeface="+mn-cs"/>
              </a:rPr>
              <a:pPr algn="r" eaLnBrk="0" hangingPunct="0">
                <a:lnSpc>
                  <a:spcPts val="900"/>
                </a:lnSpc>
                <a:defRPr/>
              </a:pPr>
              <a:t>‹N°›</a:t>
            </a:fld>
            <a:endParaRPr lang="fr-FR" sz="800" b="0" dirty="0"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40" r:id="rId1"/>
    <p:sldLayoutId id="2147483930" r:id="rId2"/>
    <p:sldLayoutId id="2147483931" r:id="rId3"/>
    <p:sldLayoutId id="2147483932" r:id="rId4"/>
    <p:sldLayoutId id="2147483933" r:id="rId5"/>
    <p:sldLayoutId id="2147483934" r:id="rId6"/>
    <p:sldLayoutId id="2147483935" r:id="rId7"/>
    <p:sldLayoutId id="2147483936" r:id="rId8"/>
    <p:sldLayoutId id="2147483937" r:id="rId9"/>
    <p:sldLayoutId id="2147483938" r:id="rId10"/>
    <p:sldLayoutId id="2147483939" r:id="rId11"/>
  </p:sldLayoutIdLst>
  <p:transition spd="med"/>
  <p:hf sldNum="0" hdr="0" dt="0"/>
  <p:txStyles>
    <p:titleStyle>
      <a:lvl1pPr algn="l" rtl="0" eaLnBrk="1" fontAlgn="base" hangingPunct="1">
        <a:lnSpc>
          <a:spcPts val="3400"/>
        </a:lnSpc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lnSpc>
          <a:spcPts val="3400"/>
        </a:lnSpc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Polo" pitchFamily="2" charset="0"/>
          <a:cs typeface="Arial" charset="0"/>
        </a:defRPr>
      </a:lvl2pPr>
      <a:lvl3pPr algn="l" rtl="0" eaLnBrk="1" fontAlgn="base" hangingPunct="1">
        <a:lnSpc>
          <a:spcPts val="3400"/>
        </a:lnSpc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Polo" pitchFamily="2" charset="0"/>
          <a:cs typeface="Arial" charset="0"/>
        </a:defRPr>
      </a:lvl3pPr>
      <a:lvl4pPr algn="l" rtl="0" eaLnBrk="1" fontAlgn="base" hangingPunct="1">
        <a:lnSpc>
          <a:spcPts val="3400"/>
        </a:lnSpc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Polo" pitchFamily="2" charset="0"/>
          <a:cs typeface="Arial" charset="0"/>
        </a:defRPr>
      </a:lvl4pPr>
      <a:lvl5pPr algn="l" rtl="0" eaLnBrk="1" fontAlgn="base" hangingPunct="1">
        <a:lnSpc>
          <a:spcPts val="3400"/>
        </a:lnSpc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Polo" pitchFamily="2" charset="0"/>
          <a:cs typeface="Arial" charset="0"/>
        </a:defRPr>
      </a:lvl5pPr>
      <a:lvl6pPr marL="457200" algn="l" rtl="0" eaLnBrk="1" fontAlgn="base" hangingPunct="1">
        <a:lnSpc>
          <a:spcPts val="3400"/>
        </a:lnSpc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Polo" pitchFamily="2" charset="0"/>
          <a:cs typeface="Arial" charset="0"/>
        </a:defRPr>
      </a:lvl6pPr>
      <a:lvl7pPr marL="914400" algn="l" rtl="0" eaLnBrk="1" fontAlgn="base" hangingPunct="1">
        <a:lnSpc>
          <a:spcPts val="3400"/>
        </a:lnSpc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Polo" pitchFamily="2" charset="0"/>
          <a:cs typeface="Arial" charset="0"/>
        </a:defRPr>
      </a:lvl7pPr>
      <a:lvl8pPr marL="1371600" algn="l" rtl="0" eaLnBrk="1" fontAlgn="base" hangingPunct="1">
        <a:lnSpc>
          <a:spcPts val="3400"/>
        </a:lnSpc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Polo" pitchFamily="2" charset="0"/>
          <a:cs typeface="Arial" charset="0"/>
        </a:defRPr>
      </a:lvl8pPr>
      <a:lvl9pPr marL="1828800" algn="l" rtl="0" eaLnBrk="1" fontAlgn="base" hangingPunct="1">
        <a:lnSpc>
          <a:spcPts val="3400"/>
        </a:lnSpc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Polo" pitchFamily="2" charset="0"/>
          <a:cs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defRPr sz="1600">
          <a:solidFill>
            <a:schemeClr val="tx1"/>
          </a:solidFill>
          <a:latin typeface="+mn-lt"/>
          <a:ea typeface="+mn-ea"/>
          <a:cs typeface="+mn-cs"/>
        </a:defRPr>
      </a:lvl1pPr>
      <a:lvl2pPr marL="358775" indent="-179388" algn="l" rtl="0" eaLnBrk="1" fontAlgn="base" hangingPunct="1">
        <a:spcBef>
          <a:spcPct val="20000"/>
        </a:spcBef>
        <a:spcAft>
          <a:spcPct val="0"/>
        </a:spcAft>
        <a:buClr>
          <a:srgbClr val="F21C0A"/>
        </a:buClr>
        <a:buFont typeface="Wingdings" pitchFamily="2" charset="2"/>
        <a:buChar char=""/>
        <a:defRPr sz="1600">
          <a:solidFill>
            <a:schemeClr val="tx1"/>
          </a:solidFill>
          <a:latin typeface="+mn-lt"/>
          <a:cs typeface="+mn-cs"/>
        </a:defRPr>
      </a:lvl2pPr>
      <a:lvl3pPr marL="719138" indent="-180975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Font typeface="Arial" charset="0"/>
        <a:buChar char="−"/>
        <a:defRPr sz="1600">
          <a:solidFill>
            <a:schemeClr val="tx1"/>
          </a:solidFill>
          <a:latin typeface="+mn-lt"/>
          <a:cs typeface="+mn-cs"/>
        </a:defRPr>
      </a:lvl3pPr>
      <a:lvl4pPr marL="1101725" indent="-203200" algn="l" rtl="0" eaLnBrk="1" fontAlgn="base" hangingPunct="1">
        <a:spcBef>
          <a:spcPct val="20000"/>
        </a:spcBef>
        <a:spcAft>
          <a:spcPct val="0"/>
        </a:spcAft>
        <a:buClr>
          <a:srgbClr val="F31C0A"/>
        </a:buClr>
        <a:buFont typeface="Wingdings" pitchFamily="2" charset="2"/>
        <a:buChar char=""/>
        <a:defRPr sz="1600">
          <a:solidFill>
            <a:schemeClr val="tx1"/>
          </a:solidFill>
          <a:latin typeface="+mn-lt"/>
          <a:cs typeface="+mn-cs"/>
        </a:defRPr>
      </a:lvl4pPr>
      <a:lvl5pPr marL="1281113" indent="547688" algn="l" rtl="0" eaLnBrk="1" fontAlgn="base" hangingPunct="1">
        <a:spcBef>
          <a:spcPct val="20000"/>
        </a:spcBef>
        <a:spcAft>
          <a:spcPct val="0"/>
        </a:spcAft>
        <a:buClr>
          <a:srgbClr val="F21C0A"/>
        </a:buClr>
        <a:buFont typeface="Wingdings" pitchFamily="2" charset="2"/>
        <a:defRPr sz="1600">
          <a:solidFill>
            <a:schemeClr val="tx1"/>
          </a:solidFill>
          <a:latin typeface="+mn-lt"/>
          <a:cs typeface="+mn-cs"/>
        </a:defRPr>
      </a:lvl5pPr>
      <a:lvl6pPr marL="1738313" algn="l" rtl="0" eaLnBrk="1" fontAlgn="base" hangingPunct="1">
        <a:spcBef>
          <a:spcPct val="20000"/>
        </a:spcBef>
        <a:spcAft>
          <a:spcPct val="0"/>
        </a:spcAft>
        <a:buClr>
          <a:srgbClr val="F21C0A"/>
        </a:buClr>
        <a:buFont typeface="Wingdings" pitchFamily="2" charset="2"/>
        <a:defRPr sz="1600">
          <a:solidFill>
            <a:schemeClr val="tx1"/>
          </a:solidFill>
          <a:latin typeface="+mn-lt"/>
          <a:cs typeface="+mn-cs"/>
        </a:defRPr>
      </a:lvl6pPr>
      <a:lvl7pPr marL="2195513" algn="l" rtl="0" eaLnBrk="1" fontAlgn="base" hangingPunct="1">
        <a:spcBef>
          <a:spcPct val="20000"/>
        </a:spcBef>
        <a:spcAft>
          <a:spcPct val="0"/>
        </a:spcAft>
        <a:buClr>
          <a:srgbClr val="F21C0A"/>
        </a:buClr>
        <a:buFont typeface="Wingdings" pitchFamily="2" charset="2"/>
        <a:defRPr sz="1600">
          <a:solidFill>
            <a:schemeClr val="tx1"/>
          </a:solidFill>
          <a:latin typeface="+mn-lt"/>
          <a:cs typeface="+mn-cs"/>
        </a:defRPr>
      </a:lvl7pPr>
      <a:lvl8pPr marL="2652713" algn="l" rtl="0" eaLnBrk="1" fontAlgn="base" hangingPunct="1">
        <a:spcBef>
          <a:spcPct val="20000"/>
        </a:spcBef>
        <a:spcAft>
          <a:spcPct val="0"/>
        </a:spcAft>
        <a:buClr>
          <a:srgbClr val="F21C0A"/>
        </a:buClr>
        <a:buFont typeface="Wingdings" pitchFamily="2" charset="2"/>
        <a:defRPr sz="1600">
          <a:solidFill>
            <a:schemeClr val="tx1"/>
          </a:solidFill>
          <a:latin typeface="+mn-lt"/>
          <a:cs typeface="+mn-cs"/>
        </a:defRPr>
      </a:lvl8pPr>
      <a:lvl9pPr marL="3109913" algn="l" rtl="0" eaLnBrk="1" fontAlgn="base" hangingPunct="1">
        <a:spcBef>
          <a:spcPct val="20000"/>
        </a:spcBef>
        <a:spcAft>
          <a:spcPct val="0"/>
        </a:spcAft>
        <a:buClr>
          <a:srgbClr val="F21C0A"/>
        </a:buClr>
        <a:buFont typeface="Wingdings" pitchFamily="2" charset="2"/>
        <a:defRPr sz="16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fr-FR" sz="3000" dirty="0" smtClean="0"/>
              <a:t>Organisation des Projets EFR les plus importants</a:t>
            </a:r>
            <a:br>
              <a:rPr lang="fr-FR" sz="3000" dirty="0" smtClean="0"/>
            </a:br>
            <a:r>
              <a:rPr lang="fr-FR" sz="2400" b="0" dirty="0" err="1" smtClean="0"/>
              <a:t>June</a:t>
            </a:r>
            <a:r>
              <a:rPr lang="fr-FR" sz="2400" b="0" dirty="0" smtClean="0"/>
              <a:t> 15th</a:t>
            </a:r>
            <a:r>
              <a:rPr lang="fr-FR" sz="2400" b="0" dirty="0" smtClean="0"/>
              <a:t>, 2009</a:t>
            </a:r>
          </a:p>
        </p:txBody>
      </p:sp>
      <p:sp>
        <p:nvSpPr>
          <p:cNvPr id="4099" name="Rectangle 3"/>
          <p:cNvSpPr>
            <a:spLocks noChangeArrowheads="1"/>
          </p:cNvSpPr>
          <p:nvPr/>
        </p:nvSpPr>
        <p:spPr bwMode="auto">
          <a:xfrm>
            <a:off x="7462838" y="6488113"/>
            <a:ext cx="2443162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1800" b="0">
                <a:solidFill>
                  <a:schemeClr val="bg1"/>
                </a:solidFill>
              </a:rPr>
              <a:t>Corporate Development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400" b="1" dirty="0" smtClean="0"/>
              <a:t>Allocation des </a:t>
            </a:r>
            <a:r>
              <a:rPr lang="en-GB" sz="2400" b="1" dirty="0" err="1" smtClean="0"/>
              <a:t>Ressources</a:t>
            </a:r>
            <a:r>
              <a:rPr lang="en-GB" sz="2400" b="1" dirty="0" smtClean="0"/>
              <a:t> / </a:t>
            </a:r>
            <a:r>
              <a:rPr lang="en-GB" sz="2400" b="1" dirty="0" err="1" smtClean="0"/>
              <a:t>Besoins</a:t>
            </a:r>
            <a:r>
              <a:rPr lang="en-GB" sz="2400" b="1" dirty="0" smtClean="0"/>
              <a:t> (2/2)</a:t>
            </a:r>
            <a:endParaRPr lang="en-GB" sz="2400" b="1" dirty="0"/>
          </a:p>
        </p:txBody>
      </p:sp>
      <p:sp>
        <p:nvSpPr>
          <p:cNvPr id="3" name="ZoneTexte 2"/>
          <p:cNvSpPr txBox="1"/>
          <p:nvPr/>
        </p:nvSpPr>
        <p:spPr>
          <a:xfrm>
            <a:off x="794656" y="2299554"/>
            <a:ext cx="1709057" cy="523220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1400" dirty="0" smtClean="0">
                <a:solidFill>
                  <a:schemeClr val="bg1"/>
                </a:solidFill>
              </a:rPr>
              <a:t>EPR</a:t>
            </a:r>
          </a:p>
          <a:p>
            <a:pPr algn="ctr"/>
            <a:r>
              <a:rPr lang="en-GB" sz="1400" dirty="0" smtClean="0">
                <a:solidFill>
                  <a:schemeClr val="bg1"/>
                </a:solidFill>
              </a:rPr>
              <a:t> </a:t>
            </a:r>
            <a:endParaRPr lang="en-GB" sz="1400" dirty="0">
              <a:solidFill>
                <a:schemeClr val="bg1"/>
              </a:solidFill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3026227" y="2299554"/>
            <a:ext cx="2449287" cy="523220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endParaRPr lang="en-GB" sz="1400" b="0" dirty="0" smtClean="0"/>
          </a:p>
          <a:p>
            <a:endParaRPr lang="en-GB" sz="1400" b="0" dirty="0"/>
          </a:p>
        </p:txBody>
      </p:sp>
      <p:sp>
        <p:nvSpPr>
          <p:cNvPr id="5" name="ZoneTexte 4"/>
          <p:cNvSpPr txBox="1"/>
          <p:nvPr/>
        </p:nvSpPr>
        <p:spPr>
          <a:xfrm>
            <a:off x="794656" y="2925287"/>
            <a:ext cx="1709057" cy="523220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1400" dirty="0" smtClean="0">
                <a:solidFill>
                  <a:schemeClr val="bg1"/>
                </a:solidFill>
              </a:rPr>
              <a:t>BU </a:t>
            </a:r>
            <a:r>
              <a:rPr lang="en-GB" sz="1400" dirty="0" smtClean="0">
                <a:solidFill>
                  <a:schemeClr val="bg1"/>
                </a:solidFill>
              </a:rPr>
              <a:t>ROLE</a:t>
            </a:r>
          </a:p>
          <a:p>
            <a:pPr algn="ctr"/>
            <a:endParaRPr lang="en-GB" sz="1400" dirty="0">
              <a:solidFill>
                <a:schemeClr val="bg1"/>
              </a:solidFill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3026227" y="2925287"/>
            <a:ext cx="2449287" cy="523220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endParaRPr lang="en-GB" sz="1400" b="0" dirty="0" smtClean="0"/>
          </a:p>
          <a:p>
            <a:endParaRPr lang="en-GB" sz="1400" b="0" dirty="0"/>
          </a:p>
        </p:txBody>
      </p:sp>
      <p:sp>
        <p:nvSpPr>
          <p:cNvPr id="7" name="ZoneTexte 6"/>
          <p:cNvSpPr txBox="1"/>
          <p:nvPr/>
        </p:nvSpPr>
        <p:spPr>
          <a:xfrm>
            <a:off x="794656" y="3611087"/>
            <a:ext cx="1709057" cy="523220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1400" dirty="0" smtClean="0">
                <a:solidFill>
                  <a:schemeClr val="bg1"/>
                </a:solidFill>
              </a:rPr>
              <a:t>INTERFACES EUROPE.ON</a:t>
            </a:r>
            <a:endParaRPr lang="en-GB" sz="1400" dirty="0">
              <a:solidFill>
                <a:schemeClr val="bg1"/>
              </a:solidFill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3026227" y="3611087"/>
            <a:ext cx="2449287" cy="523220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endParaRPr lang="en-GB" sz="1400" b="0" dirty="0" smtClean="0"/>
          </a:p>
          <a:p>
            <a:endParaRPr lang="en-GB" sz="1400" b="0" dirty="0"/>
          </a:p>
        </p:txBody>
      </p:sp>
      <p:sp>
        <p:nvSpPr>
          <p:cNvPr id="9" name="ZoneTexte 8"/>
          <p:cNvSpPr txBox="1"/>
          <p:nvPr/>
        </p:nvSpPr>
        <p:spPr>
          <a:xfrm>
            <a:off x="794656" y="4438401"/>
            <a:ext cx="1709057" cy="523220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1400" dirty="0" smtClean="0">
                <a:solidFill>
                  <a:schemeClr val="bg1"/>
                </a:solidFill>
              </a:rPr>
              <a:t>INTERFACES  OTHERS</a:t>
            </a:r>
            <a:endParaRPr lang="en-GB" sz="1400" dirty="0">
              <a:solidFill>
                <a:schemeClr val="bg1"/>
              </a:solidFill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3026227" y="4438401"/>
            <a:ext cx="2449287" cy="523220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endParaRPr lang="en-GB" sz="1400" b="0" dirty="0" smtClean="0"/>
          </a:p>
          <a:p>
            <a:endParaRPr lang="en-GB" sz="1400" b="0" dirty="0"/>
          </a:p>
        </p:txBody>
      </p:sp>
      <p:sp>
        <p:nvSpPr>
          <p:cNvPr id="11" name="ZoneTexte 10"/>
          <p:cNvSpPr txBox="1"/>
          <p:nvPr/>
        </p:nvSpPr>
        <p:spPr>
          <a:xfrm>
            <a:off x="794656" y="5276601"/>
            <a:ext cx="1709057" cy="523220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1400" dirty="0" smtClean="0">
                <a:solidFill>
                  <a:schemeClr val="bg1"/>
                </a:solidFill>
              </a:rPr>
              <a:t>REINGENEERING</a:t>
            </a:r>
          </a:p>
          <a:p>
            <a:pPr algn="ctr"/>
            <a:endParaRPr lang="en-GB" sz="1400" dirty="0">
              <a:solidFill>
                <a:schemeClr val="bg1"/>
              </a:solidFill>
            </a:endParaRPr>
          </a:p>
        </p:txBody>
      </p:sp>
      <p:sp>
        <p:nvSpPr>
          <p:cNvPr id="12" name="ZoneTexte 11"/>
          <p:cNvSpPr txBox="1"/>
          <p:nvPr/>
        </p:nvSpPr>
        <p:spPr>
          <a:xfrm>
            <a:off x="3026227" y="5276601"/>
            <a:ext cx="2449287" cy="523220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endParaRPr lang="en-GB" sz="1400" b="0" dirty="0" smtClean="0"/>
          </a:p>
          <a:p>
            <a:endParaRPr lang="en-GB" sz="1400" b="0" dirty="0"/>
          </a:p>
        </p:txBody>
      </p:sp>
      <p:sp>
        <p:nvSpPr>
          <p:cNvPr id="13" name="ZoneTexte 12"/>
          <p:cNvSpPr txBox="1"/>
          <p:nvPr/>
        </p:nvSpPr>
        <p:spPr>
          <a:xfrm>
            <a:off x="794656" y="6018318"/>
            <a:ext cx="1709057" cy="523220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1400" dirty="0" smtClean="0">
                <a:solidFill>
                  <a:schemeClr val="bg1"/>
                </a:solidFill>
              </a:rPr>
              <a:t>HYDRO</a:t>
            </a:r>
          </a:p>
          <a:p>
            <a:pPr algn="ctr"/>
            <a:endParaRPr lang="en-GB" sz="1400" dirty="0">
              <a:solidFill>
                <a:schemeClr val="bg1"/>
              </a:solidFill>
            </a:endParaRPr>
          </a:p>
        </p:txBody>
      </p:sp>
      <p:sp>
        <p:nvSpPr>
          <p:cNvPr id="14" name="ZoneTexte 13"/>
          <p:cNvSpPr txBox="1"/>
          <p:nvPr/>
        </p:nvSpPr>
        <p:spPr>
          <a:xfrm>
            <a:off x="3026227" y="6018318"/>
            <a:ext cx="2449287" cy="523220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endParaRPr lang="en-GB" sz="1400" b="0" dirty="0" smtClean="0"/>
          </a:p>
          <a:p>
            <a:endParaRPr lang="en-GB" sz="1400" b="0" dirty="0"/>
          </a:p>
        </p:txBody>
      </p:sp>
      <p:sp>
        <p:nvSpPr>
          <p:cNvPr id="15" name="ZoneTexte 14"/>
          <p:cNvSpPr txBox="1"/>
          <p:nvPr/>
        </p:nvSpPr>
        <p:spPr>
          <a:xfrm>
            <a:off x="5823855" y="2299554"/>
            <a:ext cx="2449287" cy="523220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endParaRPr lang="en-GB" sz="1400" b="0" dirty="0" smtClean="0"/>
          </a:p>
          <a:p>
            <a:endParaRPr lang="en-GB" sz="1400" b="0" dirty="0"/>
          </a:p>
        </p:txBody>
      </p:sp>
      <p:sp>
        <p:nvSpPr>
          <p:cNvPr id="16" name="ZoneTexte 15"/>
          <p:cNvSpPr txBox="1"/>
          <p:nvPr/>
        </p:nvSpPr>
        <p:spPr>
          <a:xfrm>
            <a:off x="5823855" y="2925287"/>
            <a:ext cx="2449287" cy="523220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endParaRPr lang="en-GB" sz="1400" b="0" dirty="0" smtClean="0"/>
          </a:p>
          <a:p>
            <a:endParaRPr lang="en-GB" sz="1400" b="0" dirty="0"/>
          </a:p>
        </p:txBody>
      </p:sp>
      <p:sp>
        <p:nvSpPr>
          <p:cNvPr id="17" name="ZoneTexte 16"/>
          <p:cNvSpPr txBox="1"/>
          <p:nvPr/>
        </p:nvSpPr>
        <p:spPr>
          <a:xfrm>
            <a:off x="5823855" y="3611087"/>
            <a:ext cx="2449287" cy="523220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endParaRPr lang="en-GB" sz="1400" b="0" dirty="0" smtClean="0"/>
          </a:p>
          <a:p>
            <a:r>
              <a:rPr lang="en-GB" sz="1400" b="0" dirty="0" smtClean="0"/>
              <a:t>ICS?</a:t>
            </a:r>
            <a:endParaRPr lang="en-GB" sz="1400" b="0" dirty="0"/>
          </a:p>
        </p:txBody>
      </p:sp>
      <p:sp>
        <p:nvSpPr>
          <p:cNvPr id="18" name="ZoneTexte 17"/>
          <p:cNvSpPr txBox="1"/>
          <p:nvPr/>
        </p:nvSpPr>
        <p:spPr>
          <a:xfrm>
            <a:off x="5823855" y="4438401"/>
            <a:ext cx="2449287" cy="523220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endParaRPr lang="en-GB" sz="1400" b="0" dirty="0" smtClean="0"/>
          </a:p>
          <a:p>
            <a:endParaRPr lang="en-GB" sz="1400" b="0" dirty="0"/>
          </a:p>
        </p:txBody>
      </p:sp>
      <p:sp>
        <p:nvSpPr>
          <p:cNvPr id="19" name="ZoneTexte 18"/>
          <p:cNvSpPr txBox="1"/>
          <p:nvPr/>
        </p:nvSpPr>
        <p:spPr>
          <a:xfrm>
            <a:off x="5823855" y="5276601"/>
            <a:ext cx="2449287" cy="523220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endParaRPr lang="en-GB" sz="1400" b="0" dirty="0" smtClean="0"/>
          </a:p>
          <a:p>
            <a:r>
              <a:rPr lang="en-GB" sz="1400" b="0" dirty="0" smtClean="0"/>
              <a:t>Consultants</a:t>
            </a:r>
            <a:endParaRPr lang="en-GB" sz="1400" b="0" dirty="0"/>
          </a:p>
        </p:txBody>
      </p:sp>
      <p:sp>
        <p:nvSpPr>
          <p:cNvPr id="20" name="ZoneTexte 19"/>
          <p:cNvSpPr txBox="1"/>
          <p:nvPr/>
        </p:nvSpPr>
        <p:spPr>
          <a:xfrm>
            <a:off x="5823855" y="6018318"/>
            <a:ext cx="2449287" cy="523220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endParaRPr lang="en-GB" sz="1400" b="0" dirty="0" smtClean="0"/>
          </a:p>
          <a:p>
            <a:endParaRPr lang="en-GB" sz="1400" b="0" dirty="0"/>
          </a:p>
        </p:txBody>
      </p:sp>
      <p:sp>
        <p:nvSpPr>
          <p:cNvPr id="21" name="ZoneTexte 20"/>
          <p:cNvSpPr txBox="1"/>
          <p:nvPr/>
        </p:nvSpPr>
        <p:spPr>
          <a:xfrm>
            <a:off x="3015343" y="1676400"/>
            <a:ext cx="2449287" cy="523220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GB" sz="1400" dirty="0" smtClean="0">
                <a:solidFill>
                  <a:schemeClr val="bg1"/>
                </a:solidFill>
              </a:rPr>
              <a:t>INTERNES</a:t>
            </a:r>
          </a:p>
          <a:p>
            <a:pPr algn="ctr"/>
            <a:endParaRPr lang="en-GB" sz="1400" dirty="0">
              <a:solidFill>
                <a:schemeClr val="bg1"/>
              </a:solidFill>
            </a:endParaRPr>
          </a:p>
        </p:txBody>
      </p:sp>
      <p:sp>
        <p:nvSpPr>
          <p:cNvPr id="22" name="ZoneTexte 21"/>
          <p:cNvSpPr txBox="1"/>
          <p:nvPr/>
        </p:nvSpPr>
        <p:spPr>
          <a:xfrm>
            <a:off x="5812971" y="1676400"/>
            <a:ext cx="2449287" cy="523220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GB" sz="1400" dirty="0" smtClean="0">
                <a:solidFill>
                  <a:schemeClr val="bg1"/>
                </a:solidFill>
              </a:rPr>
              <a:t>EXTERNES</a:t>
            </a:r>
          </a:p>
          <a:p>
            <a:pPr algn="ctr"/>
            <a:endParaRPr lang="en-GB" sz="1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 à coins arrondis 31"/>
          <p:cNvSpPr/>
          <p:nvPr/>
        </p:nvSpPr>
        <p:spPr bwMode="auto">
          <a:xfrm>
            <a:off x="9002486" y="1065227"/>
            <a:ext cx="435428" cy="867625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lg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Polo" pitchFamily="2" charset="0"/>
            </a:endParaRPr>
          </a:p>
        </p:txBody>
      </p:sp>
      <p:grpSp>
        <p:nvGrpSpPr>
          <p:cNvPr id="4" name="Groupe 3"/>
          <p:cNvGrpSpPr/>
          <p:nvPr/>
        </p:nvGrpSpPr>
        <p:grpSpPr>
          <a:xfrm>
            <a:off x="3624149" y="1932852"/>
            <a:ext cx="1839685" cy="737180"/>
            <a:chOff x="4038600" y="1796138"/>
            <a:chExt cx="1099457" cy="737180"/>
          </a:xfrm>
        </p:grpSpPr>
        <p:sp>
          <p:nvSpPr>
            <p:cNvPr id="2" name="ZoneTexte 1"/>
            <p:cNvSpPr txBox="1"/>
            <p:nvPr/>
          </p:nvSpPr>
          <p:spPr>
            <a:xfrm>
              <a:off x="4038600" y="1796138"/>
              <a:ext cx="1099457" cy="461665"/>
            </a:xfrm>
            <a:prstGeom prst="rect">
              <a:avLst/>
            </a:prstGeom>
            <a:solidFill>
              <a:schemeClr val="bg2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 fontAlgn="ctr"/>
              <a:r>
                <a:rPr lang="fr-FR" sz="1200" dirty="0" smtClean="0">
                  <a:latin typeface="+mj-lt"/>
                </a:rPr>
                <a:t>Membre Directoire EFR Responsable</a:t>
              </a:r>
              <a:endParaRPr lang="fr-FR" sz="1200" dirty="0">
                <a:latin typeface="+mj-lt"/>
              </a:endParaRPr>
            </a:p>
          </p:txBody>
        </p:sp>
        <p:sp>
          <p:nvSpPr>
            <p:cNvPr id="3" name="ZoneTexte 2"/>
            <p:cNvSpPr txBox="1"/>
            <p:nvPr/>
          </p:nvSpPr>
          <p:spPr>
            <a:xfrm>
              <a:off x="4038600" y="2256319"/>
              <a:ext cx="1099457" cy="27699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200" dirty="0" err="1" smtClean="0">
                  <a:latin typeface="+mj-lt"/>
                </a:rPr>
                <a:t>L.Poyer</a:t>
              </a:r>
              <a:endParaRPr lang="en-GB" sz="1200" dirty="0">
                <a:latin typeface="+mj-lt"/>
              </a:endParaRPr>
            </a:p>
          </p:txBody>
        </p:sp>
      </p:grpSp>
      <p:grpSp>
        <p:nvGrpSpPr>
          <p:cNvPr id="5" name="Groupe 10"/>
          <p:cNvGrpSpPr/>
          <p:nvPr/>
        </p:nvGrpSpPr>
        <p:grpSpPr>
          <a:xfrm>
            <a:off x="5900853" y="2967756"/>
            <a:ext cx="1839685" cy="739060"/>
            <a:chOff x="4038600" y="1970315"/>
            <a:chExt cx="1099457" cy="739060"/>
          </a:xfrm>
        </p:grpSpPr>
        <p:sp>
          <p:nvSpPr>
            <p:cNvPr id="12" name="ZoneTexte 11"/>
            <p:cNvSpPr txBox="1"/>
            <p:nvPr/>
          </p:nvSpPr>
          <p:spPr>
            <a:xfrm>
              <a:off x="4038600" y="1970315"/>
              <a:ext cx="1099457" cy="461665"/>
            </a:xfrm>
            <a:prstGeom prst="rect">
              <a:avLst/>
            </a:prstGeom>
            <a:solidFill>
              <a:schemeClr val="bg2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200" dirty="0" smtClean="0"/>
                <a:t>Project Manager </a:t>
              </a:r>
            </a:p>
            <a:p>
              <a:pPr algn="ctr"/>
              <a:r>
                <a:rPr lang="en-GB" sz="1200" dirty="0" smtClean="0"/>
                <a:t>Office</a:t>
              </a:r>
              <a:endParaRPr lang="en-GB" sz="1200" dirty="0"/>
            </a:p>
          </p:txBody>
        </p:sp>
        <p:sp>
          <p:nvSpPr>
            <p:cNvPr id="13" name="ZoneTexte 12"/>
            <p:cNvSpPr txBox="1"/>
            <p:nvPr/>
          </p:nvSpPr>
          <p:spPr>
            <a:xfrm>
              <a:off x="4038600" y="2432376"/>
              <a:ext cx="1099457" cy="27699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200" dirty="0" err="1" smtClean="0"/>
                <a:t>M.Cadeau</a:t>
              </a:r>
              <a:endParaRPr lang="en-GB" sz="1200" dirty="0"/>
            </a:p>
          </p:txBody>
        </p:sp>
      </p:grpSp>
      <p:grpSp>
        <p:nvGrpSpPr>
          <p:cNvPr id="6" name="Groupe 13"/>
          <p:cNvGrpSpPr/>
          <p:nvPr/>
        </p:nvGrpSpPr>
        <p:grpSpPr>
          <a:xfrm>
            <a:off x="3624943" y="2966962"/>
            <a:ext cx="1839685" cy="749946"/>
            <a:chOff x="4038600" y="1970315"/>
            <a:chExt cx="1099457" cy="749946"/>
          </a:xfrm>
        </p:grpSpPr>
        <p:sp>
          <p:nvSpPr>
            <p:cNvPr id="15" name="ZoneTexte 14"/>
            <p:cNvSpPr txBox="1"/>
            <p:nvPr/>
          </p:nvSpPr>
          <p:spPr>
            <a:xfrm>
              <a:off x="4038600" y="1970315"/>
              <a:ext cx="1099457" cy="461665"/>
            </a:xfrm>
            <a:prstGeom prst="rect">
              <a:avLst/>
            </a:prstGeom>
            <a:solidFill>
              <a:schemeClr val="bg2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200" dirty="0" smtClean="0"/>
                <a:t>Project </a:t>
              </a:r>
              <a:r>
                <a:rPr lang="en-GB" sz="1200" dirty="0" smtClean="0"/>
                <a:t>Manager</a:t>
              </a:r>
            </a:p>
            <a:p>
              <a:pPr algn="ctr"/>
              <a:endParaRPr lang="en-GB" sz="1200" dirty="0"/>
            </a:p>
          </p:txBody>
        </p:sp>
        <p:sp>
          <p:nvSpPr>
            <p:cNvPr id="16" name="ZoneTexte 15"/>
            <p:cNvSpPr txBox="1"/>
            <p:nvPr/>
          </p:nvSpPr>
          <p:spPr>
            <a:xfrm>
              <a:off x="4038600" y="2443262"/>
              <a:ext cx="1099457" cy="27699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200" dirty="0" err="1" smtClean="0"/>
                <a:t>D.Reiter</a:t>
              </a:r>
              <a:endParaRPr lang="en-GB" sz="1200" dirty="0"/>
            </a:p>
          </p:txBody>
        </p:sp>
      </p:grpSp>
      <p:cxnSp>
        <p:nvCxnSpPr>
          <p:cNvPr id="18" name="Connecteur droit 17"/>
          <p:cNvCxnSpPr>
            <a:stCxn id="3" idx="2"/>
          </p:cNvCxnSpPr>
          <p:nvPr/>
        </p:nvCxnSpPr>
        <p:spPr bwMode="auto">
          <a:xfrm rot="16200000" flipH="1">
            <a:off x="4395131" y="2818892"/>
            <a:ext cx="297723" cy="1"/>
          </a:xfrm>
          <a:prstGeom prst="line">
            <a:avLst/>
          </a:prstGeom>
          <a:solidFill>
            <a:srgbClr val="B4B4B4"/>
          </a:solidFill>
          <a:ln w="12700" cap="flat" cmpd="sng" algn="ctr">
            <a:solidFill>
              <a:srgbClr val="B4B4B4"/>
            </a:solidFill>
            <a:prstDash val="solid"/>
            <a:round/>
            <a:headEnd type="none" w="med" len="med"/>
            <a:tailEnd type="none" w="med" len="lg"/>
          </a:ln>
          <a:effectLst/>
        </p:spPr>
      </p:cxnSp>
      <p:cxnSp>
        <p:nvCxnSpPr>
          <p:cNvPr id="22" name="Connecteur droit 21"/>
          <p:cNvCxnSpPr/>
          <p:nvPr/>
        </p:nvCxnSpPr>
        <p:spPr bwMode="auto">
          <a:xfrm>
            <a:off x="5464628" y="3578409"/>
            <a:ext cx="436225" cy="794"/>
          </a:xfrm>
          <a:prstGeom prst="line">
            <a:avLst/>
          </a:prstGeom>
          <a:solidFill>
            <a:srgbClr val="B4B4B4"/>
          </a:solidFill>
          <a:ln w="12700" cap="flat" cmpd="sng" algn="ctr">
            <a:solidFill>
              <a:srgbClr val="B4B4B4"/>
            </a:solidFill>
            <a:prstDash val="solid"/>
            <a:round/>
            <a:headEnd type="none" w="med" len="med"/>
            <a:tailEnd type="none" w="med" len="lg"/>
          </a:ln>
          <a:effectLst/>
        </p:spPr>
      </p:cxnSp>
      <p:grpSp>
        <p:nvGrpSpPr>
          <p:cNvPr id="7" name="Groupe 23"/>
          <p:cNvGrpSpPr/>
          <p:nvPr/>
        </p:nvGrpSpPr>
        <p:grpSpPr>
          <a:xfrm>
            <a:off x="2286001" y="4240585"/>
            <a:ext cx="1676399" cy="1303944"/>
            <a:chOff x="4038600" y="1970315"/>
            <a:chExt cx="1099457" cy="1303944"/>
          </a:xfrm>
        </p:grpSpPr>
        <p:sp>
          <p:nvSpPr>
            <p:cNvPr id="25" name="ZoneTexte 24"/>
            <p:cNvSpPr txBox="1"/>
            <p:nvPr/>
          </p:nvSpPr>
          <p:spPr>
            <a:xfrm>
              <a:off x="4038600" y="1970315"/>
              <a:ext cx="1099457" cy="461665"/>
            </a:xfrm>
            <a:prstGeom prst="rect">
              <a:avLst/>
            </a:prstGeom>
            <a:solidFill>
              <a:schemeClr val="bg2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200" dirty="0" smtClean="0"/>
                <a:t>THEMA 1</a:t>
              </a:r>
            </a:p>
            <a:p>
              <a:pPr algn="ctr"/>
              <a:endParaRPr lang="en-GB" sz="1200" dirty="0"/>
            </a:p>
          </p:txBody>
        </p:sp>
        <p:sp>
          <p:nvSpPr>
            <p:cNvPr id="26" name="ZoneTexte 25"/>
            <p:cNvSpPr txBox="1"/>
            <p:nvPr/>
          </p:nvSpPr>
          <p:spPr>
            <a:xfrm>
              <a:off x="4038600" y="2443262"/>
              <a:ext cx="1099457" cy="83099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>
                <a:buClr>
                  <a:schemeClr val="tx2"/>
                </a:buClr>
                <a:buFont typeface="Arial" pitchFamily="34" charset="0"/>
                <a:buChar char="•"/>
              </a:pPr>
              <a:r>
                <a:rPr lang="en-GB" sz="1200" dirty="0"/>
                <a:t> </a:t>
              </a:r>
              <a:r>
                <a:rPr lang="en-GB" sz="1200" dirty="0" err="1" smtClean="0"/>
                <a:t>Responsable</a:t>
              </a:r>
              <a:endParaRPr lang="en-GB" sz="1200" dirty="0" smtClean="0"/>
            </a:p>
            <a:p>
              <a:pPr>
                <a:buClr>
                  <a:schemeClr val="tx2"/>
                </a:buClr>
                <a:buFont typeface="Arial" pitchFamily="34" charset="0"/>
                <a:buChar char="•"/>
              </a:pPr>
              <a:r>
                <a:rPr lang="en-GB" sz="1200" dirty="0"/>
                <a:t> </a:t>
              </a:r>
              <a:r>
                <a:rPr lang="en-GB" sz="1200" dirty="0" smtClean="0"/>
                <a:t>...</a:t>
              </a:r>
            </a:p>
            <a:p>
              <a:pPr>
                <a:buClr>
                  <a:schemeClr val="tx2"/>
                </a:buClr>
                <a:buFont typeface="Arial" pitchFamily="34" charset="0"/>
                <a:buChar char="•"/>
              </a:pPr>
              <a:r>
                <a:rPr lang="en-GB" sz="1200" dirty="0"/>
                <a:t> </a:t>
              </a:r>
              <a:r>
                <a:rPr lang="en-GB" sz="1200" dirty="0" smtClean="0"/>
                <a:t>...</a:t>
              </a:r>
            </a:p>
            <a:p>
              <a:pPr>
                <a:buFont typeface="Wingdings" pitchFamily="2" charset="2"/>
                <a:buChar char="§"/>
              </a:pPr>
              <a:endParaRPr lang="en-GB" sz="1200" dirty="0"/>
            </a:p>
          </p:txBody>
        </p:sp>
      </p:grpSp>
      <p:grpSp>
        <p:nvGrpSpPr>
          <p:cNvPr id="8" name="Groupe 26"/>
          <p:cNvGrpSpPr/>
          <p:nvPr/>
        </p:nvGrpSpPr>
        <p:grpSpPr>
          <a:xfrm>
            <a:off x="5257801" y="4251471"/>
            <a:ext cx="1676399" cy="1293058"/>
            <a:chOff x="4038600" y="1981201"/>
            <a:chExt cx="1099457" cy="1293058"/>
          </a:xfrm>
        </p:grpSpPr>
        <p:sp>
          <p:nvSpPr>
            <p:cNvPr id="28" name="ZoneTexte 27"/>
            <p:cNvSpPr txBox="1"/>
            <p:nvPr/>
          </p:nvSpPr>
          <p:spPr>
            <a:xfrm>
              <a:off x="4038600" y="1981201"/>
              <a:ext cx="1099457" cy="461665"/>
            </a:xfrm>
            <a:prstGeom prst="rect">
              <a:avLst/>
            </a:prstGeom>
            <a:solidFill>
              <a:schemeClr val="bg2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200" dirty="0" smtClean="0"/>
                <a:t>THEMA 2</a:t>
              </a:r>
            </a:p>
            <a:p>
              <a:pPr algn="ctr"/>
              <a:endParaRPr lang="en-GB" sz="1200" dirty="0"/>
            </a:p>
          </p:txBody>
        </p:sp>
        <p:sp>
          <p:nvSpPr>
            <p:cNvPr id="29" name="ZoneTexte 28"/>
            <p:cNvSpPr txBox="1"/>
            <p:nvPr/>
          </p:nvSpPr>
          <p:spPr>
            <a:xfrm>
              <a:off x="4038600" y="2443262"/>
              <a:ext cx="1099457" cy="83099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>
                <a:buClr>
                  <a:schemeClr val="tx2"/>
                </a:buClr>
                <a:buFont typeface="Arial" pitchFamily="34" charset="0"/>
                <a:buChar char="•"/>
              </a:pPr>
              <a:r>
                <a:rPr lang="en-GB" sz="1200" dirty="0"/>
                <a:t> </a:t>
              </a:r>
              <a:r>
                <a:rPr lang="en-GB" sz="1200" dirty="0" err="1" smtClean="0"/>
                <a:t>Responsable</a:t>
              </a:r>
              <a:endParaRPr lang="en-GB" sz="1200" dirty="0" smtClean="0"/>
            </a:p>
            <a:p>
              <a:pPr>
                <a:buClr>
                  <a:schemeClr val="tx2"/>
                </a:buClr>
                <a:buFont typeface="Arial" pitchFamily="34" charset="0"/>
                <a:buChar char="•"/>
              </a:pPr>
              <a:r>
                <a:rPr lang="en-GB" sz="1200" dirty="0"/>
                <a:t> </a:t>
              </a:r>
              <a:r>
                <a:rPr lang="en-GB" sz="1200" dirty="0" smtClean="0"/>
                <a:t>...</a:t>
              </a:r>
            </a:p>
            <a:p>
              <a:pPr>
                <a:buClr>
                  <a:schemeClr val="tx2"/>
                </a:buClr>
                <a:buFont typeface="Arial" pitchFamily="34" charset="0"/>
                <a:buChar char="•"/>
              </a:pPr>
              <a:r>
                <a:rPr lang="en-GB" sz="1200" dirty="0"/>
                <a:t> </a:t>
              </a:r>
              <a:r>
                <a:rPr lang="en-GB" sz="1200" dirty="0" smtClean="0"/>
                <a:t>...</a:t>
              </a:r>
            </a:p>
            <a:p>
              <a:pPr>
                <a:buFont typeface="Wingdings" pitchFamily="2" charset="2"/>
                <a:buChar char="§"/>
              </a:pPr>
              <a:endParaRPr lang="en-GB" sz="1200" dirty="0"/>
            </a:p>
          </p:txBody>
        </p:sp>
      </p:grpSp>
      <p:cxnSp>
        <p:nvCxnSpPr>
          <p:cNvPr id="31" name="Connecteur en angle 30"/>
          <p:cNvCxnSpPr/>
          <p:nvPr/>
        </p:nvCxnSpPr>
        <p:spPr bwMode="auto">
          <a:xfrm rot="5400000" flipH="1" flipV="1">
            <a:off x="3461077" y="3156876"/>
            <a:ext cx="523677" cy="1643742"/>
          </a:xfrm>
          <a:prstGeom prst="bentConnector3">
            <a:avLst>
              <a:gd name="adj1" fmla="val 50000"/>
            </a:avLst>
          </a:prstGeom>
          <a:solidFill>
            <a:srgbClr val="B4B4B4"/>
          </a:solidFill>
          <a:ln w="12700" cap="flat" cmpd="sng" algn="ctr">
            <a:solidFill>
              <a:srgbClr val="B4B4B4"/>
            </a:solidFill>
            <a:prstDash val="solid"/>
            <a:round/>
            <a:headEnd type="none" w="med" len="med"/>
            <a:tailEnd type="none" w="med" len="lg"/>
          </a:ln>
          <a:effectLst/>
        </p:spPr>
      </p:cxnSp>
      <p:cxnSp>
        <p:nvCxnSpPr>
          <p:cNvPr id="33" name="Connecteur en angle 32"/>
          <p:cNvCxnSpPr/>
          <p:nvPr/>
        </p:nvCxnSpPr>
        <p:spPr bwMode="auto">
          <a:xfrm rot="16200000" flipV="1">
            <a:off x="5093934" y="3167761"/>
            <a:ext cx="534563" cy="1632858"/>
          </a:xfrm>
          <a:prstGeom prst="bentConnector3">
            <a:avLst>
              <a:gd name="adj1" fmla="val 50000"/>
            </a:avLst>
          </a:prstGeom>
          <a:solidFill>
            <a:srgbClr val="B4B4B4"/>
          </a:solidFill>
          <a:ln w="12700" cap="flat" cmpd="sng" algn="ctr">
            <a:solidFill>
              <a:srgbClr val="B4B4B4"/>
            </a:solidFill>
            <a:prstDash val="solid"/>
            <a:round/>
            <a:headEnd type="none" w="med" len="med"/>
            <a:tailEnd type="none" w="med" len="lg"/>
          </a:ln>
          <a:effectLst/>
        </p:spPr>
      </p:cxnSp>
      <p:sp>
        <p:nvSpPr>
          <p:cNvPr id="34" name="ZoneTexte 33"/>
          <p:cNvSpPr txBox="1"/>
          <p:nvPr/>
        </p:nvSpPr>
        <p:spPr>
          <a:xfrm>
            <a:off x="3624149" y="1359705"/>
            <a:ext cx="1839685" cy="338554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1600" dirty="0" smtClean="0">
                <a:solidFill>
                  <a:schemeClr val="bg1"/>
                </a:solidFill>
              </a:rPr>
              <a:t>ALPHA</a:t>
            </a:r>
            <a:endParaRPr lang="en-GB" sz="1600" dirty="0">
              <a:solidFill>
                <a:schemeClr val="bg1"/>
              </a:solidFill>
            </a:endParaRPr>
          </a:p>
        </p:txBody>
      </p:sp>
      <p:sp>
        <p:nvSpPr>
          <p:cNvPr id="35" name="Titre 1"/>
          <p:cNvSpPr txBox="1">
            <a:spLocks/>
          </p:cNvSpPr>
          <p:nvPr/>
        </p:nvSpPr>
        <p:spPr>
          <a:xfrm>
            <a:off x="497114" y="995582"/>
            <a:ext cx="3465286" cy="53340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ts val="34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Organisation</a:t>
            </a:r>
            <a:r>
              <a:rPr kumimoji="0" lang="en-US" sz="240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n-US" sz="240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Projet</a:t>
            </a:r>
            <a:endParaRPr kumimoji="0" lang="en-US" sz="240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24" name="Ellipse 23"/>
          <p:cNvSpPr/>
          <p:nvPr/>
        </p:nvSpPr>
        <p:spPr bwMode="auto">
          <a:xfrm>
            <a:off x="9133119" y="1107757"/>
            <a:ext cx="152396" cy="165909"/>
          </a:xfrm>
          <a:prstGeom prst="ellipse">
            <a:avLst/>
          </a:prstGeom>
          <a:solidFill>
            <a:schemeClr val="bg1"/>
          </a:solidFill>
          <a:ln w="12700" cap="flat" cmpd="sng" algn="ctr">
            <a:solidFill>
              <a:srgbClr val="B4B4B4"/>
            </a:solidFill>
            <a:prstDash val="solid"/>
            <a:round/>
            <a:headEnd type="none" w="med" len="med"/>
            <a:tailEnd type="none" w="med" len="lg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Polo" pitchFamily="2" charset="0"/>
            </a:endParaRPr>
          </a:p>
        </p:txBody>
      </p:sp>
      <p:sp>
        <p:nvSpPr>
          <p:cNvPr id="37" name="Ellipse 36"/>
          <p:cNvSpPr/>
          <p:nvPr/>
        </p:nvSpPr>
        <p:spPr bwMode="auto">
          <a:xfrm>
            <a:off x="9133118" y="1416524"/>
            <a:ext cx="152396" cy="165909"/>
          </a:xfrm>
          <a:prstGeom prst="ellipse">
            <a:avLst/>
          </a:prstGeom>
          <a:solidFill>
            <a:schemeClr val="bg1"/>
          </a:solidFill>
          <a:ln w="12700" cap="flat" cmpd="sng" algn="ctr">
            <a:solidFill>
              <a:srgbClr val="B4B4B4"/>
            </a:solidFill>
            <a:prstDash val="solid"/>
            <a:round/>
            <a:headEnd type="none" w="med" len="med"/>
            <a:tailEnd type="none" w="med" len="lg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Polo" pitchFamily="2" charset="0"/>
            </a:endParaRPr>
          </a:p>
        </p:txBody>
      </p:sp>
      <p:sp>
        <p:nvSpPr>
          <p:cNvPr id="38" name="Ellipse 37"/>
          <p:cNvSpPr/>
          <p:nvPr/>
        </p:nvSpPr>
        <p:spPr bwMode="auto">
          <a:xfrm>
            <a:off x="9133122" y="1712544"/>
            <a:ext cx="152396" cy="165909"/>
          </a:xfrm>
          <a:prstGeom prst="ellipse">
            <a:avLst/>
          </a:prstGeom>
          <a:solidFill>
            <a:srgbClr val="00B050"/>
          </a:solidFill>
          <a:ln w="12700" cap="flat" cmpd="sng" algn="ctr">
            <a:solidFill>
              <a:srgbClr val="B4B4B4"/>
            </a:solidFill>
            <a:prstDash val="solid"/>
            <a:round/>
            <a:headEnd type="none" w="med" len="med"/>
            <a:tailEnd type="none" w="med" len="lg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Polo" pitchFamily="2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e 3"/>
          <p:cNvGrpSpPr/>
          <p:nvPr/>
        </p:nvGrpSpPr>
        <p:grpSpPr>
          <a:xfrm>
            <a:off x="3624149" y="2183230"/>
            <a:ext cx="1839685" cy="737180"/>
            <a:chOff x="4038600" y="1796138"/>
            <a:chExt cx="1099457" cy="737180"/>
          </a:xfrm>
        </p:grpSpPr>
        <p:sp>
          <p:nvSpPr>
            <p:cNvPr id="2" name="ZoneTexte 1"/>
            <p:cNvSpPr txBox="1"/>
            <p:nvPr/>
          </p:nvSpPr>
          <p:spPr>
            <a:xfrm>
              <a:off x="4038600" y="1796138"/>
              <a:ext cx="1099457" cy="461665"/>
            </a:xfrm>
            <a:prstGeom prst="rect">
              <a:avLst/>
            </a:prstGeom>
            <a:solidFill>
              <a:schemeClr val="bg2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 fontAlgn="ctr"/>
              <a:r>
                <a:rPr lang="fr-FR" sz="1200" dirty="0" smtClean="0">
                  <a:latin typeface="+mj-lt"/>
                </a:rPr>
                <a:t>Membre Directoire EFR Responsable</a:t>
              </a:r>
              <a:endParaRPr lang="fr-FR" sz="1200" dirty="0">
                <a:latin typeface="+mj-lt"/>
              </a:endParaRPr>
            </a:p>
          </p:txBody>
        </p:sp>
        <p:sp>
          <p:nvSpPr>
            <p:cNvPr id="3" name="ZoneTexte 2"/>
            <p:cNvSpPr txBox="1"/>
            <p:nvPr/>
          </p:nvSpPr>
          <p:spPr>
            <a:xfrm>
              <a:off x="4038600" y="2256319"/>
              <a:ext cx="1099457" cy="27699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200" dirty="0" err="1" smtClean="0">
                  <a:latin typeface="+mj-lt"/>
                </a:rPr>
                <a:t>L.Poyer</a:t>
              </a:r>
              <a:endParaRPr lang="en-GB" sz="1200" dirty="0">
                <a:latin typeface="+mj-lt"/>
              </a:endParaRPr>
            </a:p>
          </p:txBody>
        </p:sp>
      </p:grpSp>
      <p:grpSp>
        <p:nvGrpSpPr>
          <p:cNvPr id="5" name="Groupe 10"/>
          <p:cNvGrpSpPr/>
          <p:nvPr/>
        </p:nvGrpSpPr>
        <p:grpSpPr>
          <a:xfrm>
            <a:off x="5900853" y="3218134"/>
            <a:ext cx="1839685" cy="739060"/>
            <a:chOff x="4038600" y="1970315"/>
            <a:chExt cx="1099457" cy="739060"/>
          </a:xfrm>
        </p:grpSpPr>
        <p:sp>
          <p:nvSpPr>
            <p:cNvPr id="12" name="ZoneTexte 11"/>
            <p:cNvSpPr txBox="1"/>
            <p:nvPr/>
          </p:nvSpPr>
          <p:spPr>
            <a:xfrm>
              <a:off x="4038600" y="1970315"/>
              <a:ext cx="1099457" cy="461665"/>
            </a:xfrm>
            <a:prstGeom prst="rect">
              <a:avLst/>
            </a:prstGeom>
            <a:solidFill>
              <a:schemeClr val="bg2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200" dirty="0" smtClean="0"/>
                <a:t>Project Manager </a:t>
              </a:r>
            </a:p>
            <a:p>
              <a:pPr algn="ctr"/>
              <a:r>
                <a:rPr lang="en-GB" sz="1200" dirty="0" smtClean="0"/>
                <a:t>Office</a:t>
              </a:r>
              <a:endParaRPr lang="en-GB" sz="1200" dirty="0"/>
            </a:p>
          </p:txBody>
        </p:sp>
        <p:sp>
          <p:nvSpPr>
            <p:cNvPr id="13" name="ZoneTexte 12"/>
            <p:cNvSpPr txBox="1"/>
            <p:nvPr/>
          </p:nvSpPr>
          <p:spPr>
            <a:xfrm>
              <a:off x="4038600" y="2432376"/>
              <a:ext cx="1099457" cy="27699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endParaRPr lang="en-GB" sz="1200" dirty="0"/>
            </a:p>
          </p:txBody>
        </p:sp>
      </p:grpSp>
      <p:grpSp>
        <p:nvGrpSpPr>
          <p:cNvPr id="6" name="Groupe 13"/>
          <p:cNvGrpSpPr/>
          <p:nvPr/>
        </p:nvGrpSpPr>
        <p:grpSpPr>
          <a:xfrm>
            <a:off x="3624943" y="3217340"/>
            <a:ext cx="1839685" cy="749946"/>
            <a:chOff x="4038600" y="1970315"/>
            <a:chExt cx="1099457" cy="749946"/>
          </a:xfrm>
        </p:grpSpPr>
        <p:sp>
          <p:nvSpPr>
            <p:cNvPr id="15" name="ZoneTexte 14"/>
            <p:cNvSpPr txBox="1"/>
            <p:nvPr/>
          </p:nvSpPr>
          <p:spPr>
            <a:xfrm>
              <a:off x="4038600" y="1970315"/>
              <a:ext cx="1099457" cy="461665"/>
            </a:xfrm>
            <a:prstGeom prst="rect">
              <a:avLst/>
            </a:prstGeom>
            <a:solidFill>
              <a:schemeClr val="bg2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200" dirty="0" smtClean="0"/>
                <a:t>Project </a:t>
              </a:r>
              <a:r>
                <a:rPr lang="en-GB" sz="1200" dirty="0" smtClean="0"/>
                <a:t>Manager</a:t>
              </a:r>
            </a:p>
            <a:p>
              <a:pPr algn="ctr"/>
              <a:endParaRPr lang="en-GB" sz="1200" dirty="0"/>
            </a:p>
          </p:txBody>
        </p:sp>
        <p:sp>
          <p:nvSpPr>
            <p:cNvPr id="16" name="ZoneTexte 15"/>
            <p:cNvSpPr txBox="1"/>
            <p:nvPr/>
          </p:nvSpPr>
          <p:spPr>
            <a:xfrm>
              <a:off x="4038600" y="2443262"/>
              <a:ext cx="1099457" cy="27699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200" dirty="0" err="1" smtClean="0"/>
                <a:t>M.Schroeder</a:t>
              </a:r>
              <a:endParaRPr lang="en-GB" sz="1200" dirty="0"/>
            </a:p>
          </p:txBody>
        </p:sp>
      </p:grpSp>
      <p:cxnSp>
        <p:nvCxnSpPr>
          <p:cNvPr id="18" name="Connecteur droit 17"/>
          <p:cNvCxnSpPr/>
          <p:nvPr/>
        </p:nvCxnSpPr>
        <p:spPr bwMode="auto">
          <a:xfrm rot="16200000" flipH="1">
            <a:off x="4395131" y="3069270"/>
            <a:ext cx="297723" cy="1"/>
          </a:xfrm>
          <a:prstGeom prst="line">
            <a:avLst/>
          </a:prstGeom>
          <a:solidFill>
            <a:srgbClr val="B4B4B4"/>
          </a:solidFill>
          <a:ln w="12700" cap="flat" cmpd="sng" algn="ctr">
            <a:solidFill>
              <a:srgbClr val="B4B4B4"/>
            </a:solidFill>
            <a:prstDash val="solid"/>
            <a:round/>
            <a:headEnd type="none" w="med" len="med"/>
            <a:tailEnd type="none" w="med" len="lg"/>
          </a:ln>
          <a:effectLst/>
        </p:spPr>
      </p:cxnSp>
      <p:cxnSp>
        <p:nvCxnSpPr>
          <p:cNvPr id="22" name="Connecteur droit 21"/>
          <p:cNvCxnSpPr/>
          <p:nvPr/>
        </p:nvCxnSpPr>
        <p:spPr bwMode="auto">
          <a:xfrm>
            <a:off x="5464628" y="3828787"/>
            <a:ext cx="436225" cy="794"/>
          </a:xfrm>
          <a:prstGeom prst="line">
            <a:avLst/>
          </a:prstGeom>
          <a:solidFill>
            <a:srgbClr val="B4B4B4"/>
          </a:solidFill>
          <a:ln w="12700" cap="flat" cmpd="sng" algn="ctr">
            <a:solidFill>
              <a:srgbClr val="B4B4B4"/>
            </a:solidFill>
            <a:prstDash val="solid"/>
            <a:round/>
            <a:headEnd type="none" w="med" len="med"/>
            <a:tailEnd type="none" w="med" len="lg"/>
          </a:ln>
          <a:effectLst/>
        </p:spPr>
      </p:cxnSp>
      <p:grpSp>
        <p:nvGrpSpPr>
          <p:cNvPr id="7" name="Groupe 23"/>
          <p:cNvGrpSpPr/>
          <p:nvPr/>
        </p:nvGrpSpPr>
        <p:grpSpPr>
          <a:xfrm>
            <a:off x="2286001" y="4490963"/>
            <a:ext cx="1676399" cy="1303944"/>
            <a:chOff x="4038600" y="1970315"/>
            <a:chExt cx="1099457" cy="1303944"/>
          </a:xfrm>
        </p:grpSpPr>
        <p:sp>
          <p:nvSpPr>
            <p:cNvPr id="25" name="ZoneTexte 24"/>
            <p:cNvSpPr txBox="1"/>
            <p:nvPr/>
          </p:nvSpPr>
          <p:spPr>
            <a:xfrm>
              <a:off x="4038600" y="1970315"/>
              <a:ext cx="1099457" cy="461665"/>
            </a:xfrm>
            <a:prstGeom prst="rect">
              <a:avLst/>
            </a:prstGeom>
            <a:solidFill>
              <a:schemeClr val="bg2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200" dirty="0" smtClean="0"/>
                <a:t>THEMA 1</a:t>
              </a:r>
            </a:p>
            <a:p>
              <a:pPr algn="ctr"/>
              <a:endParaRPr lang="en-GB" sz="1200" dirty="0"/>
            </a:p>
          </p:txBody>
        </p:sp>
        <p:sp>
          <p:nvSpPr>
            <p:cNvPr id="26" name="ZoneTexte 25"/>
            <p:cNvSpPr txBox="1"/>
            <p:nvPr/>
          </p:nvSpPr>
          <p:spPr>
            <a:xfrm>
              <a:off x="4038600" y="2443262"/>
              <a:ext cx="1099457" cy="83099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>
                <a:buClr>
                  <a:schemeClr val="tx2"/>
                </a:buClr>
                <a:buFont typeface="Arial" pitchFamily="34" charset="0"/>
                <a:buChar char="•"/>
              </a:pPr>
              <a:r>
                <a:rPr lang="en-GB" sz="1200" dirty="0"/>
                <a:t> </a:t>
              </a:r>
              <a:r>
                <a:rPr lang="en-GB" sz="1200" dirty="0" err="1" smtClean="0"/>
                <a:t>Responsable</a:t>
              </a:r>
              <a:endParaRPr lang="en-GB" sz="1200" dirty="0" smtClean="0"/>
            </a:p>
            <a:p>
              <a:pPr>
                <a:buClr>
                  <a:schemeClr val="tx2"/>
                </a:buClr>
                <a:buFont typeface="Arial" pitchFamily="34" charset="0"/>
                <a:buChar char="•"/>
              </a:pPr>
              <a:r>
                <a:rPr lang="en-GB" sz="1200" dirty="0"/>
                <a:t> </a:t>
              </a:r>
              <a:r>
                <a:rPr lang="en-GB" sz="1200" dirty="0" smtClean="0"/>
                <a:t>...</a:t>
              </a:r>
            </a:p>
            <a:p>
              <a:pPr>
                <a:buClr>
                  <a:schemeClr val="tx2"/>
                </a:buClr>
                <a:buFont typeface="Arial" pitchFamily="34" charset="0"/>
                <a:buChar char="•"/>
              </a:pPr>
              <a:r>
                <a:rPr lang="en-GB" sz="1200" dirty="0"/>
                <a:t> </a:t>
              </a:r>
              <a:r>
                <a:rPr lang="en-GB" sz="1200" dirty="0" smtClean="0"/>
                <a:t>...</a:t>
              </a:r>
            </a:p>
            <a:p>
              <a:pPr>
                <a:buFont typeface="Wingdings" pitchFamily="2" charset="2"/>
                <a:buChar char="§"/>
              </a:pPr>
              <a:endParaRPr lang="en-GB" sz="1200" dirty="0"/>
            </a:p>
          </p:txBody>
        </p:sp>
      </p:grpSp>
      <p:grpSp>
        <p:nvGrpSpPr>
          <p:cNvPr id="8" name="Groupe 26"/>
          <p:cNvGrpSpPr/>
          <p:nvPr/>
        </p:nvGrpSpPr>
        <p:grpSpPr>
          <a:xfrm>
            <a:off x="5257801" y="4501849"/>
            <a:ext cx="1676399" cy="1293058"/>
            <a:chOff x="4038600" y="1981201"/>
            <a:chExt cx="1099457" cy="1293058"/>
          </a:xfrm>
        </p:grpSpPr>
        <p:sp>
          <p:nvSpPr>
            <p:cNvPr id="28" name="ZoneTexte 27"/>
            <p:cNvSpPr txBox="1"/>
            <p:nvPr/>
          </p:nvSpPr>
          <p:spPr>
            <a:xfrm>
              <a:off x="4038600" y="1981201"/>
              <a:ext cx="1099457" cy="461665"/>
            </a:xfrm>
            <a:prstGeom prst="rect">
              <a:avLst/>
            </a:prstGeom>
            <a:solidFill>
              <a:schemeClr val="bg2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200" dirty="0" smtClean="0"/>
                <a:t>THEMA 2</a:t>
              </a:r>
            </a:p>
            <a:p>
              <a:pPr algn="ctr"/>
              <a:endParaRPr lang="en-GB" sz="1200" dirty="0"/>
            </a:p>
          </p:txBody>
        </p:sp>
        <p:sp>
          <p:nvSpPr>
            <p:cNvPr id="29" name="ZoneTexte 28"/>
            <p:cNvSpPr txBox="1"/>
            <p:nvPr/>
          </p:nvSpPr>
          <p:spPr>
            <a:xfrm>
              <a:off x="4038600" y="2443262"/>
              <a:ext cx="1099457" cy="83099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>
                <a:buClr>
                  <a:schemeClr val="tx2"/>
                </a:buClr>
                <a:buFont typeface="Arial" pitchFamily="34" charset="0"/>
                <a:buChar char="•"/>
              </a:pPr>
              <a:r>
                <a:rPr lang="en-GB" sz="1200" dirty="0"/>
                <a:t> </a:t>
              </a:r>
              <a:r>
                <a:rPr lang="en-GB" sz="1200" dirty="0" err="1" smtClean="0"/>
                <a:t>Responsable</a:t>
              </a:r>
              <a:endParaRPr lang="en-GB" sz="1200" dirty="0" smtClean="0"/>
            </a:p>
            <a:p>
              <a:pPr>
                <a:buClr>
                  <a:schemeClr val="tx2"/>
                </a:buClr>
                <a:buFont typeface="Arial" pitchFamily="34" charset="0"/>
                <a:buChar char="•"/>
              </a:pPr>
              <a:r>
                <a:rPr lang="en-GB" sz="1200" dirty="0"/>
                <a:t> </a:t>
              </a:r>
              <a:r>
                <a:rPr lang="en-GB" sz="1200" dirty="0" smtClean="0"/>
                <a:t>...</a:t>
              </a:r>
            </a:p>
            <a:p>
              <a:pPr>
                <a:buClr>
                  <a:schemeClr val="tx2"/>
                </a:buClr>
                <a:buFont typeface="Arial" pitchFamily="34" charset="0"/>
                <a:buChar char="•"/>
              </a:pPr>
              <a:r>
                <a:rPr lang="en-GB" sz="1200" dirty="0"/>
                <a:t> </a:t>
              </a:r>
              <a:r>
                <a:rPr lang="en-GB" sz="1200" dirty="0" smtClean="0"/>
                <a:t>...</a:t>
              </a:r>
            </a:p>
            <a:p>
              <a:pPr>
                <a:buFont typeface="Wingdings" pitchFamily="2" charset="2"/>
                <a:buChar char="§"/>
              </a:pPr>
              <a:endParaRPr lang="en-GB" sz="1200" dirty="0"/>
            </a:p>
          </p:txBody>
        </p:sp>
      </p:grpSp>
      <p:cxnSp>
        <p:nvCxnSpPr>
          <p:cNvPr id="31" name="Connecteur en angle 30"/>
          <p:cNvCxnSpPr/>
          <p:nvPr/>
        </p:nvCxnSpPr>
        <p:spPr bwMode="auto">
          <a:xfrm rot="5400000" flipH="1" flipV="1">
            <a:off x="3461077" y="3407254"/>
            <a:ext cx="523677" cy="1643742"/>
          </a:xfrm>
          <a:prstGeom prst="bentConnector3">
            <a:avLst>
              <a:gd name="adj1" fmla="val 50000"/>
            </a:avLst>
          </a:prstGeom>
          <a:solidFill>
            <a:srgbClr val="B4B4B4"/>
          </a:solidFill>
          <a:ln w="12700" cap="flat" cmpd="sng" algn="ctr">
            <a:solidFill>
              <a:srgbClr val="B4B4B4"/>
            </a:solidFill>
            <a:prstDash val="solid"/>
            <a:round/>
            <a:headEnd type="none" w="med" len="med"/>
            <a:tailEnd type="none" w="med" len="lg"/>
          </a:ln>
          <a:effectLst/>
        </p:spPr>
      </p:cxnSp>
      <p:cxnSp>
        <p:nvCxnSpPr>
          <p:cNvPr id="33" name="Connecteur en angle 32"/>
          <p:cNvCxnSpPr/>
          <p:nvPr/>
        </p:nvCxnSpPr>
        <p:spPr bwMode="auto">
          <a:xfrm rot="16200000" flipV="1">
            <a:off x="5093934" y="3418139"/>
            <a:ext cx="534563" cy="1632858"/>
          </a:xfrm>
          <a:prstGeom prst="bentConnector3">
            <a:avLst>
              <a:gd name="adj1" fmla="val 50000"/>
            </a:avLst>
          </a:prstGeom>
          <a:solidFill>
            <a:srgbClr val="B4B4B4"/>
          </a:solidFill>
          <a:ln w="12700" cap="flat" cmpd="sng" algn="ctr">
            <a:solidFill>
              <a:srgbClr val="B4B4B4"/>
            </a:solidFill>
            <a:prstDash val="solid"/>
            <a:round/>
            <a:headEnd type="none" w="med" len="med"/>
            <a:tailEnd type="none" w="med" len="lg"/>
          </a:ln>
          <a:effectLst/>
        </p:spPr>
      </p:cxnSp>
      <p:sp>
        <p:nvSpPr>
          <p:cNvPr id="34" name="ZoneTexte 33"/>
          <p:cNvSpPr txBox="1"/>
          <p:nvPr/>
        </p:nvSpPr>
        <p:spPr>
          <a:xfrm>
            <a:off x="3624149" y="1359705"/>
            <a:ext cx="1839685" cy="58477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1600" dirty="0" smtClean="0">
                <a:solidFill>
                  <a:schemeClr val="bg1"/>
                </a:solidFill>
              </a:rPr>
              <a:t>OPTIMISATION PRODUCTION</a:t>
            </a:r>
            <a:endParaRPr lang="en-GB" sz="1600" dirty="0">
              <a:solidFill>
                <a:schemeClr val="bg1"/>
              </a:solidFill>
            </a:endParaRPr>
          </a:p>
        </p:txBody>
      </p:sp>
      <p:sp>
        <p:nvSpPr>
          <p:cNvPr id="35" name="Titre 1"/>
          <p:cNvSpPr txBox="1">
            <a:spLocks/>
          </p:cNvSpPr>
          <p:nvPr/>
        </p:nvSpPr>
        <p:spPr>
          <a:xfrm>
            <a:off x="497114" y="995582"/>
            <a:ext cx="3465286" cy="53340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ts val="34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Organisation</a:t>
            </a:r>
            <a:r>
              <a:rPr kumimoji="0" lang="en-US" sz="240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n-US" sz="240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Projet</a:t>
            </a:r>
            <a:endParaRPr kumimoji="0" lang="en-US" sz="240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23" name="Rectangle à coins arrondis 22"/>
          <p:cNvSpPr/>
          <p:nvPr/>
        </p:nvSpPr>
        <p:spPr bwMode="auto">
          <a:xfrm>
            <a:off x="9002486" y="1065227"/>
            <a:ext cx="435428" cy="867625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lg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Polo" pitchFamily="2" charset="0"/>
            </a:endParaRPr>
          </a:p>
        </p:txBody>
      </p:sp>
      <p:sp>
        <p:nvSpPr>
          <p:cNvPr id="24" name="Ellipse 23"/>
          <p:cNvSpPr/>
          <p:nvPr/>
        </p:nvSpPr>
        <p:spPr bwMode="auto">
          <a:xfrm>
            <a:off x="9133119" y="1107757"/>
            <a:ext cx="152396" cy="165909"/>
          </a:xfrm>
          <a:prstGeom prst="ellipse">
            <a:avLst/>
          </a:prstGeom>
          <a:solidFill>
            <a:schemeClr val="bg1"/>
          </a:solidFill>
          <a:ln w="12700" cap="flat" cmpd="sng" algn="ctr">
            <a:solidFill>
              <a:srgbClr val="B4B4B4"/>
            </a:solidFill>
            <a:prstDash val="solid"/>
            <a:round/>
            <a:headEnd type="none" w="med" len="med"/>
            <a:tailEnd type="none" w="med" len="lg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Polo" pitchFamily="2" charset="0"/>
            </a:endParaRPr>
          </a:p>
        </p:txBody>
      </p:sp>
      <p:sp>
        <p:nvSpPr>
          <p:cNvPr id="27" name="Ellipse 26"/>
          <p:cNvSpPr/>
          <p:nvPr/>
        </p:nvSpPr>
        <p:spPr bwMode="auto">
          <a:xfrm>
            <a:off x="9133118" y="1416524"/>
            <a:ext cx="152396" cy="165909"/>
          </a:xfrm>
          <a:prstGeom prst="ellipse">
            <a:avLst/>
          </a:prstGeom>
          <a:solidFill>
            <a:schemeClr val="bg1"/>
          </a:solidFill>
          <a:ln w="12700" cap="flat" cmpd="sng" algn="ctr">
            <a:solidFill>
              <a:srgbClr val="B4B4B4"/>
            </a:solidFill>
            <a:prstDash val="solid"/>
            <a:round/>
            <a:headEnd type="none" w="med" len="med"/>
            <a:tailEnd type="none" w="med" len="lg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Polo" pitchFamily="2" charset="0"/>
            </a:endParaRPr>
          </a:p>
        </p:txBody>
      </p:sp>
      <p:sp>
        <p:nvSpPr>
          <p:cNvPr id="30" name="Ellipse 29"/>
          <p:cNvSpPr/>
          <p:nvPr/>
        </p:nvSpPr>
        <p:spPr bwMode="auto">
          <a:xfrm>
            <a:off x="9133122" y="1712544"/>
            <a:ext cx="152396" cy="165909"/>
          </a:xfrm>
          <a:prstGeom prst="ellipse">
            <a:avLst/>
          </a:prstGeom>
          <a:solidFill>
            <a:srgbClr val="00B050"/>
          </a:solidFill>
          <a:ln w="12700" cap="flat" cmpd="sng" algn="ctr">
            <a:solidFill>
              <a:srgbClr val="B4B4B4"/>
            </a:solidFill>
            <a:prstDash val="solid"/>
            <a:round/>
            <a:headEnd type="none" w="med" len="med"/>
            <a:tailEnd type="none" w="med" len="lg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Polo" pitchFamily="2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e 3"/>
          <p:cNvGrpSpPr/>
          <p:nvPr/>
        </p:nvGrpSpPr>
        <p:grpSpPr>
          <a:xfrm>
            <a:off x="3624149" y="2183230"/>
            <a:ext cx="1839685" cy="737180"/>
            <a:chOff x="4038600" y="1796138"/>
            <a:chExt cx="1099457" cy="737180"/>
          </a:xfrm>
        </p:grpSpPr>
        <p:sp>
          <p:nvSpPr>
            <p:cNvPr id="2" name="ZoneTexte 1"/>
            <p:cNvSpPr txBox="1"/>
            <p:nvPr/>
          </p:nvSpPr>
          <p:spPr>
            <a:xfrm>
              <a:off x="4038600" y="1796138"/>
              <a:ext cx="1099457" cy="461665"/>
            </a:xfrm>
            <a:prstGeom prst="rect">
              <a:avLst/>
            </a:prstGeom>
            <a:solidFill>
              <a:schemeClr val="bg2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 fontAlgn="ctr"/>
              <a:r>
                <a:rPr lang="fr-FR" sz="1200" dirty="0" smtClean="0">
                  <a:latin typeface="+mj-lt"/>
                </a:rPr>
                <a:t>Membre Directoire EFR Responsable</a:t>
              </a:r>
              <a:endParaRPr lang="fr-FR" sz="1200" dirty="0">
                <a:latin typeface="+mj-lt"/>
              </a:endParaRPr>
            </a:p>
          </p:txBody>
        </p:sp>
        <p:sp>
          <p:nvSpPr>
            <p:cNvPr id="3" name="ZoneTexte 2"/>
            <p:cNvSpPr txBox="1"/>
            <p:nvPr/>
          </p:nvSpPr>
          <p:spPr>
            <a:xfrm>
              <a:off x="4038600" y="2256319"/>
              <a:ext cx="1099457" cy="27699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200" dirty="0" err="1" smtClean="0">
                  <a:latin typeface="+mj-lt"/>
                </a:rPr>
                <a:t>L.Poyer</a:t>
              </a:r>
              <a:endParaRPr lang="en-GB" sz="1200" dirty="0">
                <a:latin typeface="+mj-lt"/>
              </a:endParaRPr>
            </a:p>
          </p:txBody>
        </p:sp>
      </p:grpSp>
      <p:grpSp>
        <p:nvGrpSpPr>
          <p:cNvPr id="5" name="Groupe 10"/>
          <p:cNvGrpSpPr/>
          <p:nvPr/>
        </p:nvGrpSpPr>
        <p:grpSpPr>
          <a:xfrm>
            <a:off x="5900853" y="3218134"/>
            <a:ext cx="1839685" cy="739060"/>
            <a:chOff x="4038600" y="1970315"/>
            <a:chExt cx="1099457" cy="739060"/>
          </a:xfrm>
        </p:grpSpPr>
        <p:sp>
          <p:nvSpPr>
            <p:cNvPr id="12" name="ZoneTexte 11"/>
            <p:cNvSpPr txBox="1"/>
            <p:nvPr/>
          </p:nvSpPr>
          <p:spPr>
            <a:xfrm>
              <a:off x="4038600" y="1970315"/>
              <a:ext cx="1099457" cy="461665"/>
            </a:xfrm>
            <a:prstGeom prst="rect">
              <a:avLst/>
            </a:prstGeom>
            <a:solidFill>
              <a:schemeClr val="bg2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200" dirty="0" smtClean="0"/>
                <a:t>Project Manager </a:t>
              </a:r>
            </a:p>
            <a:p>
              <a:pPr algn="ctr"/>
              <a:r>
                <a:rPr lang="en-GB" sz="1200" dirty="0" smtClean="0"/>
                <a:t>Office</a:t>
              </a:r>
              <a:endParaRPr lang="en-GB" sz="1200" dirty="0"/>
            </a:p>
          </p:txBody>
        </p:sp>
        <p:sp>
          <p:nvSpPr>
            <p:cNvPr id="13" name="ZoneTexte 12"/>
            <p:cNvSpPr txBox="1"/>
            <p:nvPr/>
          </p:nvSpPr>
          <p:spPr>
            <a:xfrm>
              <a:off x="4038600" y="2432376"/>
              <a:ext cx="1099457" cy="27699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200" dirty="0" smtClean="0"/>
                <a:t>J-</a:t>
              </a:r>
              <a:r>
                <a:rPr lang="en-GB" sz="1200" dirty="0" err="1" smtClean="0"/>
                <a:t>J.Klein</a:t>
              </a:r>
              <a:endParaRPr lang="en-GB" sz="1200" dirty="0"/>
            </a:p>
          </p:txBody>
        </p:sp>
      </p:grpSp>
      <p:grpSp>
        <p:nvGrpSpPr>
          <p:cNvPr id="6" name="Groupe 13"/>
          <p:cNvGrpSpPr/>
          <p:nvPr/>
        </p:nvGrpSpPr>
        <p:grpSpPr>
          <a:xfrm>
            <a:off x="3624943" y="3217340"/>
            <a:ext cx="1839685" cy="749946"/>
            <a:chOff x="4038600" y="1970315"/>
            <a:chExt cx="1099457" cy="749946"/>
          </a:xfrm>
        </p:grpSpPr>
        <p:sp>
          <p:nvSpPr>
            <p:cNvPr id="15" name="ZoneTexte 14"/>
            <p:cNvSpPr txBox="1"/>
            <p:nvPr/>
          </p:nvSpPr>
          <p:spPr>
            <a:xfrm>
              <a:off x="4038600" y="1970315"/>
              <a:ext cx="1099457" cy="461665"/>
            </a:xfrm>
            <a:prstGeom prst="rect">
              <a:avLst/>
            </a:prstGeom>
            <a:solidFill>
              <a:schemeClr val="bg2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200" dirty="0" smtClean="0"/>
                <a:t>Project </a:t>
              </a:r>
              <a:r>
                <a:rPr lang="en-GB" sz="1200" dirty="0" smtClean="0"/>
                <a:t>Manager</a:t>
              </a:r>
            </a:p>
            <a:p>
              <a:pPr algn="ctr"/>
              <a:endParaRPr lang="en-GB" sz="1200" dirty="0"/>
            </a:p>
          </p:txBody>
        </p:sp>
        <p:sp>
          <p:nvSpPr>
            <p:cNvPr id="16" name="ZoneTexte 15"/>
            <p:cNvSpPr txBox="1"/>
            <p:nvPr/>
          </p:nvSpPr>
          <p:spPr>
            <a:xfrm>
              <a:off x="4038600" y="2443262"/>
              <a:ext cx="1099457" cy="27699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200" dirty="0" err="1" smtClean="0"/>
                <a:t>M.Schroeder</a:t>
              </a:r>
              <a:endParaRPr lang="en-GB" sz="1200" dirty="0"/>
            </a:p>
          </p:txBody>
        </p:sp>
      </p:grpSp>
      <p:cxnSp>
        <p:nvCxnSpPr>
          <p:cNvPr id="18" name="Connecteur droit 17"/>
          <p:cNvCxnSpPr/>
          <p:nvPr/>
        </p:nvCxnSpPr>
        <p:spPr bwMode="auto">
          <a:xfrm rot="16200000" flipH="1">
            <a:off x="4395131" y="3069270"/>
            <a:ext cx="297723" cy="1"/>
          </a:xfrm>
          <a:prstGeom prst="line">
            <a:avLst/>
          </a:prstGeom>
          <a:solidFill>
            <a:srgbClr val="B4B4B4"/>
          </a:solidFill>
          <a:ln w="12700" cap="flat" cmpd="sng" algn="ctr">
            <a:solidFill>
              <a:srgbClr val="B4B4B4"/>
            </a:solidFill>
            <a:prstDash val="solid"/>
            <a:round/>
            <a:headEnd type="none" w="med" len="med"/>
            <a:tailEnd type="none" w="med" len="lg"/>
          </a:ln>
          <a:effectLst/>
        </p:spPr>
      </p:cxnSp>
      <p:cxnSp>
        <p:nvCxnSpPr>
          <p:cNvPr id="22" name="Connecteur droit 21"/>
          <p:cNvCxnSpPr/>
          <p:nvPr/>
        </p:nvCxnSpPr>
        <p:spPr bwMode="auto">
          <a:xfrm>
            <a:off x="5464628" y="3828787"/>
            <a:ext cx="436225" cy="794"/>
          </a:xfrm>
          <a:prstGeom prst="line">
            <a:avLst/>
          </a:prstGeom>
          <a:solidFill>
            <a:srgbClr val="B4B4B4"/>
          </a:solidFill>
          <a:ln w="12700" cap="flat" cmpd="sng" algn="ctr">
            <a:solidFill>
              <a:srgbClr val="B4B4B4"/>
            </a:solidFill>
            <a:prstDash val="solid"/>
            <a:round/>
            <a:headEnd type="none" w="med" len="med"/>
            <a:tailEnd type="none" w="med" len="lg"/>
          </a:ln>
          <a:effectLst/>
        </p:spPr>
      </p:cxnSp>
      <p:grpSp>
        <p:nvGrpSpPr>
          <p:cNvPr id="7" name="Groupe 23"/>
          <p:cNvGrpSpPr/>
          <p:nvPr/>
        </p:nvGrpSpPr>
        <p:grpSpPr>
          <a:xfrm>
            <a:off x="2286001" y="4490963"/>
            <a:ext cx="1676399" cy="1303944"/>
            <a:chOff x="4038600" y="1970315"/>
            <a:chExt cx="1099457" cy="1303944"/>
          </a:xfrm>
        </p:grpSpPr>
        <p:sp>
          <p:nvSpPr>
            <p:cNvPr id="25" name="ZoneTexte 24"/>
            <p:cNvSpPr txBox="1"/>
            <p:nvPr/>
          </p:nvSpPr>
          <p:spPr>
            <a:xfrm>
              <a:off x="4038600" y="1970315"/>
              <a:ext cx="1099457" cy="461665"/>
            </a:xfrm>
            <a:prstGeom prst="rect">
              <a:avLst/>
            </a:prstGeom>
            <a:solidFill>
              <a:schemeClr val="bg2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200" dirty="0" smtClean="0"/>
                <a:t>THEMA 1</a:t>
              </a:r>
            </a:p>
            <a:p>
              <a:pPr algn="ctr"/>
              <a:endParaRPr lang="en-GB" sz="1200" dirty="0"/>
            </a:p>
          </p:txBody>
        </p:sp>
        <p:sp>
          <p:nvSpPr>
            <p:cNvPr id="26" name="ZoneTexte 25"/>
            <p:cNvSpPr txBox="1"/>
            <p:nvPr/>
          </p:nvSpPr>
          <p:spPr>
            <a:xfrm>
              <a:off x="4038600" y="2443262"/>
              <a:ext cx="1099457" cy="83099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>
                <a:buClr>
                  <a:schemeClr val="tx2"/>
                </a:buClr>
                <a:buFont typeface="Arial" pitchFamily="34" charset="0"/>
                <a:buChar char="•"/>
              </a:pPr>
              <a:r>
                <a:rPr lang="en-GB" sz="1200" dirty="0"/>
                <a:t> </a:t>
              </a:r>
              <a:r>
                <a:rPr lang="en-GB" sz="1200" dirty="0" err="1" smtClean="0"/>
                <a:t>Responsable</a:t>
              </a:r>
              <a:endParaRPr lang="en-GB" sz="1200" dirty="0" smtClean="0"/>
            </a:p>
            <a:p>
              <a:pPr>
                <a:buClr>
                  <a:schemeClr val="tx2"/>
                </a:buClr>
                <a:buFont typeface="Arial" pitchFamily="34" charset="0"/>
                <a:buChar char="•"/>
              </a:pPr>
              <a:r>
                <a:rPr lang="en-GB" sz="1200" dirty="0"/>
                <a:t> </a:t>
              </a:r>
              <a:r>
                <a:rPr lang="en-GB" sz="1200" dirty="0" smtClean="0"/>
                <a:t>...</a:t>
              </a:r>
            </a:p>
            <a:p>
              <a:pPr>
                <a:buClr>
                  <a:schemeClr val="tx2"/>
                </a:buClr>
                <a:buFont typeface="Arial" pitchFamily="34" charset="0"/>
                <a:buChar char="•"/>
              </a:pPr>
              <a:r>
                <a:rPr lang="en-GB" sz="1200" dirty="0"/>
                <a:t> </a:t>
              </a:r>
              <a:r>
                <a:rPr lang="en-GB" sz="1200" dirty="0" smtClean="0"/>
                <a:t>...</a:t>
              </a:r>
            </a:p>
            <a:p>
              <a:pPr>
                <a:buFont typeface="Wingdings" pitchFamily="2" charset="2"/>
                <a:buChar char="§"/>
              </a:pPr>
              <a:endParaRPr lang="en-GB" sz="1200" dirty="0"/>
            </a:p>
          </p:txBody>
        </p:sp>
      </p:grpSp>
      <p:grpSp>
        <p:nvGrpSpPr>
          <p:cNvPr id="8" name="Groupe 26"/>
          <p:cNvGrpSpPr/>
          <p:nvPr/>
        </p:nvGrpSpPr>
        <p:grpSpPr>
          <a:xfrm>
            <a:off x="5257801" y="4501849"/>
            <a:ext cx="1676399" cy="1293058"/>
            <a:chOff x="4038600" y="1981201"/>
            <a:chExt cx="1099457" cy="1293058"/>
          </a:xfrm>
        </p:grpSpPr>
        <p:sp>
          <p:nvSpPr>
            <p:cNvPr id="28" name="ZoneTexte 27"/>
            <p:cNvSpPr txBox="1"/>
            <p:nvPr/>
          </p:nvSpPr>
          <p:spPr>
            <a:xfrm>
              <a:off x="4038600" y="1981201"/>
              <a:ext cx="1099457" cy="461665"/>
            </a:xfrm>
            <a:prstGeom prst="rect">
              <a:avLst/>
            </a:prstGeom>
            <a:solidFill>
              <a:schemeClr val="bg2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200" dirty="0" smtClean="0"/>
                <a:t>THEMA 2</a:t>
              </a:r>
            </a:p>
            <a:p>
              <a:pPr algn="ctr"/>
              <a:endParaRPr lang="en-GB" sz="1200" dirty="0"/>
            </a:p>
          </p:txBody>
        </p:sp>
        <p:sp>
          <p:nvSpPr>
            <p:cNvPr id="29" name="ZoneTexte 28"/>
            <p:cNvSpPr txBox="1"/>
            <p:nvPr/>
          </p:nvSpPr>
          <p:spPr>
            <a:xfrm>
              <a:off x="4038600" y="2443262"/>
              <a:ext cx="1099457" cy="83099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>
                <a:buClr>
                  <a:schemeClr val="tx2"/>
                </a:buClr>
                <a:buFont typeface="Arial" pitchFamily="34" charset="0"/>
                <a:buChar char="•"/>
              </a:pPr>
              <a:r>
                <a:rPr lang="en-GB" sz="1200" dirty="0"/>
                <a:t> </a:t>
              </a:r>
              <a:r>
                <a:rPr lang="en-GB" sz="1200" dirty="0" err="1" smtClean="0"/>
                <a:t>Responsable</a:t>
              </a:r>
              <a:endParaRPr lang="en-GB" sz="1200" dirty="0" smtClean="0"/>
            </a:p>
            <a:p>
              <a:pPr>
                <a:buClr>
                  <a:schemeClr val="tx2"/>
                </a:buClr>
                <a:buFont typeface="Arial" pitchFamily="34" charset="0"/>
                <a:buChar char="•"/>
              </a:pPr>
              <a:r>
                <a:rPr lang="en-GB" sz="1200" dirty="0"/>
                <a:t> </a:t>
              </a:r>
              <a:r>
                <a:rPr lang="en-GB" sz="1200" dirty="0" smtClean="0"/>
                <a:t>...</a:t>
              </a:r>
            </a:p>
            <a:p>
              <a:pPr>
                <a:buClr>
                  <a:schemeClr val="tx2"/>
                </a:buClr>
                <a:buFont typeface="Arial" pitchFamily="34" charset="0"/>
                <a:buChar char="•"/>
              </a:pPr>
              <a:r>
                <a:rPr lang="en-GB" sz="1200" dirty="0"/>
                <a:t> </a:t>
              </a:r>
              <a:r>
                <a:rPr lang="en-GB" sz="1200" dirty="0" smtClean="0"/>
                <a:t>...</a:t>
              </a:r>
            </a:p>
            <a:p>
              <a:pPr>
                <a:buFont typeface="Wingdings" pitchFamily="2" charset="2"/>
                <a:buChar char="§"/>
              </a:pPr>
              <a:endParaRPr lang="en-GB" sz="1200" dirty="0"/>
            </a:p>
          </p:txBody>
        </p:sp>
      </p:grpSp>
      <p:cxnSp>
        <p:nvCxnSpPr>
          <p:cNvPr id="31" name="Connecteur en angle 30"/>
          <p:cNvCxnSpPr/>
          <p:nvPr/>
        </p:nvCxnSpPr>
        <p:spPr bwMode="auto">
          <a:xfrm rot="5400000" flipH="1" flipV="1">
            <a:off x="3461077" y="3407254"/>
            <a:ext cx="523677" cy="1643742"/>
          </a:xfrm>
          <a:prstGeom prst="bentConnector3">
            <a:avLst>
              <a:gd name="adj1" fmla="val 50000"/>
            </a:avLst>
          </a:prstGeom>
          <a:solidFill>
            <a:srgbClr val="B4B4B4"/>
          </a:solidFill>
          <a:ln w="12700" cap="flat" cmpd="sng" algn="ctr">
            <a:solidFill>
              <a:srgbClr val="B4B4B4"/>
            </a:solidFill>
            <a:prstDash val="solid"/>
            <a:round/>
            <a:headEnd type="none" w="med" len="med"/>
            <a:tailEnd type="none" w="med" len="lg"/>
          </a:ln>
          <a:effectLst/>
        </p:spPr>
      </p:cxnSp>
      <p:cxnSp>
        <p:nvCxnSpPr>
          <p:cNvPr id="33" name="Connecteur en angle 32"/>
          <p:cNvCxnSpPr/>
          <p:nvPr/>
        </p:nvCxnSpPr>
        <p:spPr bwMode="auto">
          <a:xfrm rot="16200000" flipV="1">
            <a:off x="5093934" y="3418139"/>
            <a:ext cx="534563" cy="1632858"/>
          </a:xfrm>
          <a:prstGeom prst="bentConnector3">
            <a:avLst>
              <a:gd name="adj1" fmla="val 50000"/>
            </a:avLst>
          </a:prstGeom>
          <a:solidFill>
            <a:srgbClr val="B4B4B4"/>
          </a:solidFill>
          <a:ln w="12700" cap="flat" cmpd="sng" algn="ctr">
            <a:solidFill>
              <a:srgbClr val="B4B4B4"/>
            </a:solidFill>
            <a:prstDash val="solid"/>
            <a:round/>
            <a:headEnd type="none" w="med" len="med"/>
            <a:tailEnd type="none" w="med" len="lg"/>
          </a:ln>
          <a:effectLst/>
        </p:spPr>
      </p:cxnSp>
      <p:sp>
        <p:nvSpPr>
          <p:cNvPr id="34" name="ZoneTexte 33"/>
          <p:cNvSpPr txBox="1"/>
          <p:nvPr/>
        </p:nvSpPr>
        <p:spPr>
          <a:xfrm>
            <a:off x="3624149" y="1528982"/>
            <a:ext cx="1839685" cy="338554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1600" dirty="0" smtClean="0">
                <a:solidFill>
                  <a:schemeClr val="bg1"/>
                </a:solidFill>
              </a:rPr>
              <a:t>SECURITE</a:t>
            </a:r>
            <a:endParaRPr lang="en-GB" sz="1600" dirty="0">
              <a:solidFill>
                <a:schemeClr val="bg1"/>
              </a:solidFill>
            </a:endParaRPr>
          </a:p>
        </p:txBody>
      </p:sp>
      <p:sp>
        <p:nvSpPr>
          <p:cNvPr id="35" name="Titre 1"/>
          <p:cNvSpPr txBox="1">
            <a:spLocks/>
          </p:cNvSpPr>
          <p:nvPr/>
        </p:nvSpPr>
        <p:spPr>
          <a:xfrm>
            <a:off x="497114" y="995582"/>
            <a:ext cx="3465286" cy="53340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ts val="34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Organisation</a:t>
            </a:r>
            <a:r>
              <a:rPr kumimoji="0" lang="en-US" sz="240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n-US" sz="240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Projet</a:t>
            </a:r>
            <a:endParaRPr kumimoji="0" lang="en-US" sz="240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23" name="Rectangle à coins arrondis 22"/>
          <p:cNvSpPr/>
          <p:nvPr/>
        </p:nvSpPr>
        <p:spPr bwMode="auto">
          <a:xfrm>
            <a:off x="9002486" y="1065227"/>
            <a:ext cx="435428" cy="867625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lg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Polo" pitchFamily="2" charset="0"/>
            </a:endParaRPr>
          </a:p>
        </p:txBody>
      </p:sp>
      <p:sp>
        <p:nvSpPr>
          <p:cNvPr id="24" name="Ellipse 23"/>
          <p:cNvSpPr/>
          <p:nvPr/>
        </p:nvSpPr>
        <p:spPr bwMode="auto">
          <a:xfrm>
            <a:off x="9133119" y="1107757"/>
            <a:ext cx="152396" cy="165909"/>
          </a:xfrm>
          <a:prstGeom prst="ellipse">
            <a:avLst/>
          </a:prstGeom>
          <a:solidFill>
            <a:schemeClr val="bg1"/>
          </a:solidFill>
          <a:ln w="12700" cap="flat" cmpd="sng" algn="ctr">
            <a:solidFill>
              <a:srgbClr val="B4B4B4"/>
            </a:solidFill>
            <a:prstDash val="solid"/>
            <a:round/>
            <a:headEnd type="none" w="med" len="med"/>
            <a:tailEnd type="none" w="med" len="lg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Polo" pitchFamily="2" charset="0"/>
            </a:endParaRPr>
          </a:p>
        </p:txBody>
      </p:sp>
      <p:sp>
        <p:nvSpPr>
          <p:cNvPr id="27" name="Ellipse 26"/>
          <p:cNvSpPr/>
          <p:nvPr/>
        </p:nvSpPr>
        <p:spPr bwMode="auto">
          <a:xfrm>
            <a:off x="9133118" y="1416524"/>
            <a:ext cx="152396" cy="165909"/>
          </a:xfrm>
          <a:prstGeom prst="ellipse">
            <a:avLst/>
          </a:prstGeom>
          <a:solidFill>
            <a:schemeClr val="bg1"/>
          </a:solidFill>
          <a:ln w="12700" cap="flat" cmpd="sng" algn="ctr">
            <a:solidFill>
              <a:srgbClr val="B4B4B4"/>
            </a:solidFill>
            <a:prstDash val="solid"/>
            <a:round/>
            <a:headEnd type="none" w="med" len="med"/>
            <a:tailEnd type="none" w="med" len="lg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Polo" pitchFamily="2" charset="0"/>
            </a:endParaRPr>
          </a:p>
        </p:txBody>
      </p:sp>
      <p:sp>
        <p:nvSpPr>
          <p:cNvPr id="30" name="Ellipse 29"/>
          <p:cNvSpPr/>
          <p:nvPr/>
        </p:nvSpPr>
        <p:spPr bwMode="auto">
          <a:xfrm>
            <a:off x="9133122" y="1712544"/>
            <a:ext cx="152396" cy="165909"/>
          </a:xfrm>
          <a:prstGeom prst="ellipse">
            <a:avLst/>
          </a:prstGeom>
          <a:solidFill>
            <a:srgbClr val="00B050"/>
          </a:solidFill>
          <a:ln w="12700" cap="flat" cmpd="sng" algn="ctr">
            <a:solidFill>
              <a:srgbClr val="B4B4B4"/>
            </a:solidFill>
            <a:prstDash val="solid"/>
            <a:round/>
            <a:headEnd type="none" w="med" len="med"/>
            <a:tailEnd type="none" w="med" len="lg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Polo" pitchFamily="2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e 3"/>
          <p:cNvGrpSpPr/>
          <p:nvPr/>
        </p:nvGrpSpPr>
        <p:grpSpPr>
          <a:xfrm>
            <a:off x="3624149" y="2183230"/>
            <a:ext cx="1839685" cy="737180"/>
            <a:chOff x="4038600" y="1796138"/>
            <a:chExt cx="1099457" cy="737180"/>
          </a:xfrm>
        </p:grpSpPr>
        <p:sp>
          <p:nvSpPr>
            <p:cNvPr id="2" name="ZoneTexte 1"/>
            <p:cNvSpPr txBox="1"/>
            <p:nvPr/>
          </p:nvSpPr>
          <p:spPr>
            <a:xfrm>
              <a:off x="4038600" y="1796138"/>
              <a:ext cx="1099457" cy="461665"/>
            </a:xfrm>
            <a:prstGeom prst="rect">
              <a:avLst/>
            </a:prstGeom>
            <a:solidFill>
              <a:schemeClr val="bg2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 fontAlgn="ctr"/>
              <a:r>
                <a:rPr lang="fr-FR" sz="1200" dirty="0" smtClean="0">
                  <a:latin typeface="+mj-lt"/>
                </a:rPr>
                <a:t>Membre Directoire EFR Responsable</a:t>
              </a:r>
              <a:endParaRPr lang="fr-FR" sz="1200" dirty="0">
                <a:latin typeface="+mj-lt"/>
              </a:endParaRPr>
            </a:p>
          </p:txBody>
        </p:sp>
        <p:sp>
          <p:nvSpPr>
            <p:cNvPr id="3" name="ZoneTexte 2"/>
            <p:cNvSpPr txBox="1"/>
            <p:nvPr/>
          </p:nvSpPr>
          <p:spPr>
            <a:xfrm>
              <a:off x="4038600" y="2256319"/>
              <a:ext cx="1099457" cy="27699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endParaRPr lang="en-GB" sz="1200" dirty="0">
                <a:latin typeface="+mj-lt"/>
              </a:endParaRPr>
            </a:p>
          </p:txBody>
        </p:sp>
      </p:grpSp>
      <p:grpSp>
        <p:nvGrpSpPr>
          <p:cNvPr id="5" name="Groupe 10"/>
          <p:cNvGrpSpPr/>
          <p:nvPr/>
        </p:nvGrpSpPr>
        <p:grpSpPr>
          <a:xfrm>
            <a:off x="5900853" y="3217340"/>
            <a:ext cx="1839685" cy="739060"/>
            <a:chOff x="4038600" y="1970315"/>
            <a:chExt cx="1099457" cy="739060"/>
          </a:xfrm>
        </p:grpSpPr>
        <p:sp>
          <p:nvSpPr>
            <p:cNvPr id="12" name="ZoneTexte 11"/>
            <p:cNvSpPr txBox="1"/>
            <p:nvPr/>
          </p:nvSpPr>
          <p:spPr>
            <a:xfrm>
              <a:off x="4038600" y="1970315"/>
              <a:ext cx="1099457" cy="461665"/>
            </a:xfrm>
            <a:prstGeom prst="rect">
              <a:avLst/>
            </a:prstGeom>
            <a:solidFill>
              <a:schemeClr val="bg2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200" dirty="0" smtClean="0"/>
                <a:t>Project Manager </a:t>
              </a:r>
            </a:p>
            <a:p>
              <a:pPr algn="ctr"/>
              <a:r>
                <a:rPr lang="en-GB" sz="1200" dirty="0" smtClean="0"/>
                <a:t>Office</a:t>
              </a:r>
              <a:endParaRPr lang="en-GB" sz="1200" dirty="0"/>
            </a:p>
          </p:txBody>
        </p:sp>
        <p:sp>
          <p:nvSpPr>
            <p:cNvPr id="13" name="ZoneTexte 12"/>
            <p:cNvSpPr txBox="1"/>
            <p:nvPr/>
          </p:nvSpPr>
          <p:spPr>
            <a:xfrm>
              <a:off x="4038600" y="2432376"/>
              <a:ext cx="1099457" cy="27699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endParaRPr lang="en-GB" sz="1200" dirty="0"/>
            </a:p>
          </p:txBody>
        </p:sp>
      </p:grpSp>
      <p:grpSp>
        <p:nvGrpSpPr>
          <p:cNvPr id="6" name="Groupe 13"/>
          <p:cNvGrpSpPr/>
          <p:nvPr/>
        </p:nvGrpSpPr>
        <p:grpSpPr>
          <a:xfrm>
            <a:off x="3624943" y="3217340"/>
            <a:ext cx="1839685" cy="749946"/>
            <a:chOff x="4038600" y="1970315"/>
            <a:chExt cx="1099457" cy="749946"/>
          </a:xfrm>
        </p:grpSpPr>
        <p:sp>
          <p:nvSpPr>
            <p:cNvPr id="15" name="ZoneTexte 14"/>
            <p:cNvSpPr txBox="1"/>
            <p:nvPr/>
          </p:nvSpPr>
          <p:spPr>
            <a:xfrm>
              <a:off x="4038600" y="1970315"/>
              <a:ext cx="1099457" cy="461665"/>
            </a:xfrm>
            <a:prstGeom prst="rect">
              <a:avLst/>
            </a:prstGeom>
            <a:solidFill>
              <a:schemeClr val="bg2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200" dirty="0" smtClean="0"/>
                <a:t>Project </a:t>
              </a:r>
              <a:r>
                <a:rPr lang="en-GB" sz="1200" dirty="0" smtClean="0"/>
                <a:t>Manager</a:t>
              </a:r>
            </a:p>
            <a:p>
              <a:pPr algn="ctr"/>
              <a:endParaRPr lang="en-GB" sz="1200" dirty="0"/>
            </a:p>
          </p:txBody>
        </p:sp>
        <p:sp>
          <p:nvSpPr>
            <p:cNvPr id="16" name="ZoneTexte 15"/>
            <p:cNvSpPr txBox="1"/>
            <p:nvPr/>
          </p:nvSpPr>
          <p:spPr>
            <a:xfrm>
              <a:off x="4038600" y="2443262"/>
              <a:ext cx="1099457" cy="27699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endParaRPr lang="en-GB" sz="1200" dirty="0"/>
            </a:p>
          </p:txBody>
        </p:sp>
      </p:grpSp>
      <p:cxnSp>
        <p:nvCxnSpPr>
          <p:cNvPr id="18" name="Connecteur droit 17"/>
          <p:cNvCxnSpPr/>
          <p:nvPr/>
        </p:nvCxnSpPr>
        <p:spPr bwMode="auto">
          <a:xfrm rot="16200000" flipH="1">
            <a:off x="4395131" y="3069270"/>
            <a:ext cx="297723" cy="1"/>
          </a:xfrm>
          <a:prstGeom prst="line">
            <a:avLst/>
          </a:prstGeom>
          <a:solidFill>
            <a:srgbClr val="B4B4B4"/>
          </a:solidFill>
          <a:ln w="12700" cap="flat" cmpd="sng" algn="ctr">
            <a:solidFill>
              <a:srgbClr val="B4B4B4"/>
            </a:solidFill>
            <a:prstDash val="solid"/>
            <a:round/>
            <a:headEnd type="none" w="med" len="med"/>
            <a:tailEnd type="none" w="med" len="lg"/>
          </a:ln>
          <a:effectLst/>
        </p:spPr>
      </p:cxnSp>
      <p:cxnSp>
        <p:nvCxnSpPr>
          <p:cNvPr id="22" name="Connecteur droit 21"/>
          <p:cNvCxnSpPr/>
          <p:nvPr/>
        </p:nvCxnSpPr>
        <p:spPr bwMode="auto">
          <a:xfrm>
            <a:off x="5464628" y="3828787"/>
            <a:ext cx="436225" cy="794"/>
          </a:xfrm>
          <a:prstGeom prst="line">
            <a:avLst/>
          </a:prstGeom>
          <a:solidFill>
            <a:srgbClr val="B4B4B4"/>
          </a:solidFill>
          <a:ln w="12700" cap="flat" cmpd="sng" algn="ctr">
            <a:solidFill>
              <a:srgbClr val="B4B4B4"/>
            </a:solidFill>
            <a:prstDash val="solid"/>
            <a:round/>
            <a:headEnd type="none" w="med" len="med"/>
            <a:tailEnd type="none" w="med" len="lg"/>
          </a:ln>
          <a:effectLst/>
        </p:spPr>
      </p:cxnSp>
      <p:grpSp>
        <p:nvGrpSpPr>
          <p:cNvPr id="7" name="Groupe 23"/>
          <p:cNvGrpSpPr/>
          <p:nvPr/>
        </p:nvGrpSpPr>
        <p:grpSpPr>
          <a:xfrm>
            <a:off x="2286001" y="4490963"/>
            <a:ext cx="1676399" cy="1303944"/>
            <a:chOff x="4038600" y="1970315"/>
            <a:chExt cx="1099457" cy="1303944"/>
          </a:xfrm>
        </p:grpSpPr>
        <p:sp>
          <p:nvSpPr>
            <p:cNvPr id="25" name="ZoneTexte 24"/>
            <p:cNvSpPr txBox="1"/>
            <p:nvPr/>
          </p:nvSpPr>
          <p:spPr>
            <a:xfrm>
              <a:off x="4038600" y="1970315"/>
              <a:ext cx="1099457" cy="461665"/>
            </a:xfrm>
            <a:prstGeom prst="rect">
              <a:avLst/>
            </a:prstGeom>
            <a:solidFill>
              <a:schemeClr val="bg2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200" dirty="0" smtClean="0"/>
                <a:t>THEMA 1</a:t>
              </a:r>
            </a:p>
            <a:p>
              <a:pPr algn="ctr"/>
              <a:endParaRPr lang="en-GB" sz="1200" dirty="0"/>
            </a:p>
          </p:txBody>
        </p:sp>
        <p:sp>
          <p:nvSpPr>
            <p:cNvPr id="26" name="ZoneTexte 25"/>
            <p:cNvSpPr txBox="1"/>
            <p:nvPr/>
          </p:nvSpPr>
          <p:spPr>
            <a:xfrm>
              <a:off x="4038600" y="2443262"/>
              <a:ext cx="1099457" cy="83099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>
                <a:buClr>
                  <a:schemeClr val="tx2"/>
                </a:buClr>
                <a:buFont typeface="Arial" pitchFamily="34" charset="0"/>
                <a:buChar char="•"/>
              </a:pPr>
              <a:r>
                <a:rPr lang="en-GB" sz="1200" dirty="0"/>
                <a:t> </a:t>
              </a:r>
              <a:r>
                <a:rPr lang="en-GB" sz="1200" dirty="0" err="1" smtClean="0"/>
                <a:t>Responsable</a:t>
              </a:r>
              <a:endParaRPr lang="en-GB" sz="1200" dirty="0" smtClean="0"/>
            </a:p>
            <a:p>
              <a:pPr>
                <a:buClr>
                  <a:schemeClr val="tx2"/>
                </a:buClr>
                <a:buFont typeface="Arial" pitchFamily="34" charset="0"/>
                <a:buChar char="•"/>
              </a:pPr>
              <a:r>
                <a:rPr lang="en-GB" sz="1200" dirty="0"/>
                <a:t> </a:t>
              </a:r>
              <a:r>
                <a:rPr lang="en-GB" sz="1200" dirty="0" smtClean="0"/>
                <a:t>...</a:t>
              </a:r>
            </a:p>
            <a:p>
              <a:pPr>
                <a:buClr>
                  <a:schemeClr val="tx2"/>
                </a:buClr>
                <a:buFont typeface="Arial" pitchFamily="34" charset="0"/>
                <a:buChar char="•"/>
              </a:pPr>
              <a:r>
                <a:rPr lang="en-GB" sz="1200" dirty="0"/>
                <a:t> </a:t>
              </a:r>
              <a:r>
                <a:rPr lang="en-GB" sz="1200" dirty="0" smtClean="0"/>
                <a:t>...</a:t>
              </a:r>
            </a:p>
            <a:p>
              <a:pPr>
                <a:buFont typeface="Wingdings" pitchFamily="2" charset="2"/>
                <a:buChar char="§"/>
              </a:pPr>
              <a:endParaRPr lang="en-GB" sz="1200" dirty="0"/>
            </a:p>
          </p:txBody>
        </p:sp>
      </p:grpSp>
      <p:grpSp>
        <p:nvGrpSpPr>
          <p:cNvPr id="8" name="Groupe 26"/>
          <p:cNvGrpSpPr/>
          <p:nvPr/>
        </p:nvGrpSpPr>
        <p:grpSpPr>
          <a:xfrm>
            <a:off x="5257801" y="4501849"/>
            <a:ext cx="1676399" cy="1293058"/>
            <a:chOff x="4038600" y="1981201"/>
            <a:chExt cx="1099457" cy="1293058"/>
          </a:xfrm>
        </p:grpSpPr>
        <p:sp>
          <p:nvSpPr>
            <p:cNvPr id="28" name="ZoneTexte 27"/>
            <p:cNvSpPr txBox="1"/>
            <p:nvPr/>
          </p:nvSpPr>
          <p:spPr>
            <a:xfrm>
              <a:off x="4038600" y="1981201"/>
              <a:ext cx="1099457" cy="461665"/>
            </a:xfrm>
            <a:prstGeom prst="rect">
              <a:avLst/>
            </a:prstGeom>
            <a:solidFill>
              <a:schemeClr val="bg2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200" dirty="0" smtClean="0"/>
                <a:t>THEMA 2</a:t>
              </a:r>
            </a:p>
            <a:p>
              <a:pPr algn="ctr"/>
              <a:endParaRPr lang="en-GB" sz="1200" dirty="0"/>
            </a:p>
          </p:txBody>
        </p:sp>
        <p:sp>
          <p:nvSpPr>
            <p:cNvPr id="29" name="ZoneTexte 28"/>
            <p:cNvSpPr txBox="1"/>
            <p:nvPr/>
          </p:nvSpPr>
          <p:spPr>
            <a:xfrm>
              <a:off x="4038600" y="2443262"/>
              <a:ext cx="1099457" cy="83099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>
                <a:buClr>
                  <a:schemeClr val="tx2"/>
                </a:buClr>
                <a:buFont typeface="Arial" pitchFamily="34" charset="0"/>
                <a:buChar char="•"/>
              </a:pPr>
              <a:r>
                <a:rPr lang="en-GB" sz="1200" dirty="0"/>
                <a:t> </a:t>
              </a:r>
              <a:r>
                <a:rPr lang="en-GB" sz="1200" dirty="0" err="1" smtClean="0"/>
                <a:t>Responsable</a:t>
              </a:r>
              <a:endParaRPr lang="en-GB" sz="1200" dirty="0" smtClean="0"/>
            </a:p>
            <a:p>
              <a:pPr>
                <a:buClr>
                  <a:schemeClr val="tx2"/>
                </a:buClr>
                <a:buFont typeface="Arial" pitchFamily="34" charset="0"/>
                <a:buChar char="•"/>
              </a:pPr>
              <a:r>
                <a:rPr lang="en-GB" sz="1200" dirty="0"/>
                <a:t> </a:t>
              </a:r>
              <a:r>
                <a:rPr lang="en-GB" sz="1200" dirty="0" smtClean="0"/>
                <a:t>...</a:t>
              </a:r>
            </a:p>
            <a:p>
              <a:pPr>
                <a:buClr>
                  <a:schemeClr val="tx2"/>
                </a:buClr>
                <a:buFont typeface="Arial" pitchFamily="34" charset="0"/>
                <a:buChar char="•"/>
              </a:pPr>
              <a:r>
                <a:rPr lang="en-GB" sz="1200" dirty="0"/>
                <a:t> </a:t>
              </a:r>
              <a:r>
                <a:rPr lang="en-GB" sz="1200" dirty="0" smtClean="0"/>
                <a:t>...</a:t>
              </a:r>
            </a:p>
            <a:p>
              <a:pPr>
                <a:buFont typeface="Wingdings" pitchFamily="2" charset="2"/>
                <a:buChar char="§"/>
              </a:pPr>
              <a:endParaRPr lang="en-GB" sz="1200" dirty="0"/>
            </a:p>
          </p:txBody>
        </p:sp>
      </p:grpSp>
      <p:cxnSp>
        <p:nvCxnSpPr>
          <p:cNvPr id="31" name="Connecteur en angle 30"/>
          <p:cNvCxnSpPr/>
          <p:nvPr/>
        </p:nvCxnSpPr>
        <p:spPr bwMode="auto">
          <a:xfrm rot="5400000" flipH="1" flipV="1">
            <a:off x="3461077" y="3407254"/>
            <a:ext cx="523677" cy="1643742"/>
          </a:xfrm>
          <a:prstGeom prst="bentConnector3">
            <a:avLst>
              <a:gd name="adj1" fmla="val 50000"/>
            </a:avLst>
          </a:prstGeom>
          <a:solidFill>
            <a:srgbClr val="B4B4B4"/>
          </a:solidFill>
          <a:ln w="12700" cap="flat" cmpd="sng" algn="ctr">
            <a:solidFill>
              <a:srgbClr val="B4B4B4"/>
            </a:solidFill>
            <a:prstDash val="solid"/>
            <a:round/>
            <a:headEnd type="none" w="med" len="med"/>
            <a:tailEnd type="none" w="med" len="lg"/>
          </a:ln>
          <a:effectLst/>
        </p:spPr>
      </p:cxnSp>
      <p:cxnSp>
        <p:nvCxnSpPr>
          <p:cNvPr id="33" name="Connecteur en angle 32"/>
          <p:cNvCxnSpPr/>
          <p:nvPr/>
        </p:nvCxnSpPr>
        <p:spPr bwMode="auto">
          <a:xfrm rot="16200000" flipV="1">
            <a:off x="5093934" y="3418139"/>
            <a:ext cx="534563" cy="1632858"/>
          </a:xfrm>
          <a:prstGeom prst="bentConnector3">
            <a:avLst>
              <a:gd name="adj1" fmla="val 50000"/>
            </a:avLst>
          </a:prstGeom>
          <a:solidFill>
            <a:srgbClr val="B4B4B4"/>
          </a:solidFill>
          <a:ln w="12700" cap="flat" cmpd="sng" algn="ctr">
            <a:solidFill>
              <a:srgbClr val="B4B4B4"/>
            </a:solidFill>
            <a:prstDash val="solid"/>
            <a:round/>
            <a:headEnd type="none" w="med" len="med"/>
            <a:tailEnd type="none" w="med" len="lg"/>
          </a:ln>
          <a:effectLst/>
        </p:spPr>
      </p:cxnSp>
      <p:sp>
        <p:nvSpPr>
          <p:cNvPr id="34" name="ZoneTexte 33"/>
          <p:cNvSpPr txBox="1"/>
          <p:nvPr/>
        </p:nvSpPr>
        <p:spPr>
          <a:xfrm>
            <a:off x="3624149" y="1485438"/>
            <a:ext cx="1839685" cy="58477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1600" dirty="0" smtClean="0">
                <a:solidFill>
                  <a:schemeClr val="bg1"/>
                </a:solidFill>
              </a:rPr>
              <a:t>CHANGEMENT GENERATIONNEL</a:t>
            </a:r>
            <a:endParaRPr lang="en-GB" sz="1600" dirty="0">
              <a:solidFill>
                <a:schemeClr val="bg1"/>
              </a:solidFill>
            </a:endParaRPr>
          </a:p>
        </p:txBody>
      </p:sp>
      <p:sp>
        <p:nvSpPr>
          <p:cNvPr id="35" name="Titre 1"/>
          <p:cNvSpPr txBox="1">
            <a:spLocks/>
          </p:cNvSpPr>
          <p:nvPr/>
        </p:nvSpPr>
        <p:spPr>
          <a:xfrm>
            <a:off x="497114" y="995582"/>
            <a:ext cx="3465286" cy="53340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ts val="34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Organisation</a:t>
            </a:r>
            <a:r>
              <a:rPr kumimoji="0" lang="en-US" sz="240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n-US" sz="240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Projet</a:t>
            </a:r>
            <a:endParaRPr kumimoji="0" lang="en-US" sz="240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23" name="Rectangle à coins arrondis 22"/>
          <p:cNvSpPr/>
          <p:nvPr/>
        </p:nvSpPr>
        <p:spPr bwMode="auto">
          <a:xfrm>
            <a:off x="9002486" y="1065227"/>
            <a:ext cx="435428" cy="867625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lg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Polo" pitchFamily="2" charset="0"/>
            </a:endParaRPr>
          </a:p>
        </p:txBody>
      </p:sp>
      <p:sp>
        <p:nvSpPr>
          <p:cNvPr id="24" name="Ellipse 23"/>
          <p:cNvSpPr/>
          <p:nvPr/>
        </p:nvSpPr>
        <p:spPr bwMode="auto">
          <a:xfrm>
            <a:off x="9133119" y="1107757"/>
            <a:ext cx="152396" cy="165909"/>
          </a:xfrm>
          <a:prstGeom prst="ellipse">
            <a:avLst/>
          </a:prstGeom>
          <a:solidFill>
            <a:schemeClr val="bg1"/>
          </a:solidFill>
          <a:ln w="12700" cap="flat" cmpd="sng" algn="ctr">
            <a:solidFill>
              <a:srgbClr val="B4B4B4"/>
            </a:solidFill>
            <a:prstDash val="solid"/>
            <a:round/>
            <a:headEnd type="none" w="med" len="med"/>
            <a:tailEnd type="none" w="med" len="lg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Polo" pitchFamily="2" charset="0"/>
            </a:endParaRPr>
          </a:p>
        </p:txBody>
      </p:sp>
      <p:sp>
        <p:nvSpPr>
          <p:cNvPr id="27" name="Ellipse 26"/>
          <p:cNvSpPr/>
          <p:nvPr/>
        </p:nvSpPr>
        <p:spPr bwMode="auto">
          <a:xfrm>
            <a:off x="9133118" y="1416524"/>
            <a:ext cx="152396" cy="165909"/>
          </a:xfrm>
          <a:prstGeom prst="ellipse">
            <a:avLst/>
          </a:prstGeom>
          <a:solidFill>
            <a:schemeClr val="bg1"/>
          </a:solidFill>
          <a:ln w="12700" cap="flat" cmpd="sng" algn="ctr">
            <a:solidFill>
              <a:srgbClr val="B4B4B4"/>
            </a:solidFill>
            <a:prstDash val="solid"/>
            <a:round/>
            <a:headEnd type="none" w="med" len="med"/>
            <a:tailEnd type="none" w="med" len="lg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Polo" pitchFamily="2" charset="0"/>
            </a:endParaRPr>
          </a:p>
        </p:txBody>
      </p:sp>
      <p:sp>
        <p:nvSpPr>
          <p:cNvPr id="30" name="Ellipse 29"/>
          <p:cNvSpPr/>
          <p:nvPr/>
        </p:nvSpPr>
        <p:spPr bwMode="auto">
          <a:xfrm>
            <a:off x="9133122" y="1712544"/>
            <a:ext cx="152396" cy="165909"/>
          </a:xfrm>
          <a:prstGeom prst="ellipse">
            <a:avLst/>
          </a:prstGeom>
          <a:solidFill>
            <a:schemeClr val="bg1"/>
          </a:solidFill>
          <a:ln w="12700" cap="flat" cmpd="sng" algn="ctr">
            <a:solidFill>
              <a:srgbClr val="B4B4B4"/>
            </a:solidFill>
            <a:prstDash val="solid"/>
            <a:round/>
            <a:headEnd type="none" w="med" len="med"/>
            <a:tailEnd type="none" w="med" len="lg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Polo" pitchFamily="2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e 3"/>
          <p:cNvGrpSpPr/>
          <p:nvPr/>
        </p:nvGrpSpPr>
        <p:grpSpPr>
          <a:xfrm>
            <a:off x="3624149" y="2498924"/>
            <a:ext cx="1839685" cy="737180"/>
            <a:chOff x="4038600" y="1796138"/>
            <a:chExt cx="1099457" cy="737180"/>
          </a:xfrm>
        </p:grpSpPr>
        <p:sp>
          <p:nvSpPr>
            <p:cNvPr id="2" name="ZoneTexte 1"/>
            <p:cNvSpPr txBox="1"/>
            <p:nvPr/>
          </p:nvSpPr>
          <p:spPr>
            <a:xfrm>
              <a:off x="4038600" y="1796138"/>
              <a:ext cx="1099457" cy="461665"/>
            </a:xfrm>
            <a:prstGeom prst="rect">
              <a:avLst/>
            </a:prstGeom>
            <a:solidFill>
              <a:schemeClr val="bg2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 fontAlgn="ctr"/>
              <a:r>
                <a:rPr lang="fr-FR" sz="1200" dirty="0" smtClean="0">
                  <a:latin typeface="+mj-lt"/>
                </a:rPr>
                <a:t>Membre Directoire EFR Responsable</a:t>
              </a:r>
              <a:endParaRPr lang="fr-FR" sz="1200" dirty="0">
                <a:latin typeface="+mj-lt"/>
              </a:endParaRPr>
            </a:p>
          </p:txBody>
        </p:sp>
        <p:sp>
          <p:nvSpPr>
            <p:cNvPr id="3" name="ZoneTexte 2"/>
            <p:cNvSpPr txBox="1"/>
            <p:nvPr/>
          </p:nvSpPr>
          <p:spPr>
            <a:xfrm>
              <a:off x="4038600" y="2256319"/>
              <a:ext cx="1099457" cy="27699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200" dirty="0" err="1" smtClean="0">
                  <a:latin typeface="+mj-lt"/>
                </a:rPr>
                <a:t>R.Hienz</a:t>
              </a:r>
              <a:endParaRPr lang="en-GB" sz="1200" dirty="0">
                <a:latin typeface="+mj-lt"/>
              </a:endParaRPr>
            </a:p>
          </p:txBody>
        </p:sp>
      </p:grpSp>
      <p:grpSp>
        <p:nvGrpSpPr>
          <p:cNvPr id="5" name="Groupe 10"/>
          <p:cNvGrpSpPr/>
          <p:nvPr/>
        </p:nvGrpSpPr>
        <p:grpSpPr>
          <a:xfrm>
            <a:off x="5900853" y="3533034"/>
            <a:ext cx="1839685" cy="739060"/>
            <a:chOff x="4038600" y="1970315"/>
            <a:chExt cx="1099457" cy="739060"/>
          </a:xfrm>
        </p:grpSpPr>
        <p:sp>
          <p:nvSpPr>
            <p:cNvPr id="12" name="ZoneTexte 11"/>
            <p:cNvSpPr txBox="1"/>
            <p:nvPr/>
          </p:nvSpPr>
          <p:spPr>
            <a:xfrm>
              <a:off x="4038600" y="1970315"/>
              <a:ext cx="1099457" cy="461665"/>
            </a:xfrm>
            <a:prstGeom prst="rect">
              <a:avLst/>
            </a:prstGeom>
            <a:solidFill>
              <a:schemeClr val="bg2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200" dirty="0" smtClean="0"/>
                <a:t>Project Manager </a:t>
              </a:r>
            </a:p>
            <a:p>
              <a:pPr algn="ctr"/>
              <a:r>
                <a:rPr lang="en-GB" sz="1200" dirty="0" smtClean="0"/>
                <a:t>Office</a:t>
              </a:r>
              <a:endParaRPr lang="en-GB" sz="1200" dirty="0"/>
            </a:p>
          </p:txBody>
        </p:sp>
        <p:sp>
          <p:nvSpPr>
            <p:cNvPr id="13" name="ZoneTexte 12"/>
            <p:cNvSpPr txBox="1"/>
            <p:nvPr/>
          </p:nvSpPr>
          <p:spPr>
            <a:xfrm>
              <a:off x="4038600" y="2432376"/>
              <a:ext cx="1099457" cy="27699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endParaRPr lang="en-GB" sz="1200" dirty="0"/>
            </a:p>
          </p:txBody>
        </p:sp>
      </p:grpSp>
      <p:grpSp>
        <p:nvGrpSpPr>
          <p:cNvPr id="6" name="Groupe 13"/>
          <p:cNvGrpSpPr/>
          <p:nvPr/>
        </p:nvGrpSpPr>
        <p:grpSpPr>
          <a:xfrm>
            <a:off x="3624943" y="3533034"/>
            <a:ext cx="1839685" cy="749946"/>
            <a:chOff x="4038600" y="1970315"/>
            <a:chExt cx="1099457" cy="749946"/>
          </a:xfrm>
        </p:grpSpPr>
        <p:sp>
          <p:nvSpPr>
            <p:cNvPr id="15" name="ZoneTexte 14"/>
            <p:cNvSpPr txBox="1"/>
            <p:nvPr/>
          </p:nvSpPr>
          <p:spPr>
            <a:xfrm>
              <a:off x="4038600" y="1970315"/>
              <a:ext cx="1099457" cy="461665"/>
            </a:xfrm>
            <a:prstGeom prst="rect">
              <a:avLst/>
            </a:prstGeom>
            <a:solidFill>
              <a:schemeClr val="bg2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200" dirty="0" smtClean="0"/>
                <a:t>Project </a:t>
              </a:r>
              <a:r>
                <a:rPr lang="en-GB" sz="1200" dirty="0" smtClean="0"/>
                <a:t>Manager</a:t>
              </a:r>
            </a:p>
            <a:p>
              <a:pPr algn="ctr"/>
              <a:endParaRPr lang="en-GB" sz="1200" dirty="0"/>
            </a:p>
          </p:txBody>
        </p:sp>
        <p:sp>
          <p:nvSpPr>
            <p:cNvPr id="16" name="ZoneTexte 15"/>
            <p:cNvSpPr txBox="1"/>
            <p:nvPr/>
          </p:nvSpPr>
          <p:spPr>
            <a:xfrm>
              <a:off x="4038600" y="2443262"/>
              <a:ext cx="1099457" cy="27699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200" dirty="0" err="1" smtClean="0"/>
                <a:t>F.Dionnet</a:t>
              </a:r>
              <a:endParaRPr lang="en-GB" sz="1200" dirty="0"/>
            </a:p>
          </p:txBody>
        </p:sp>
      </p:grpSp>
      <p:cxnSp>
        <p:nvCxnSpPr>
          <p:cNvPr id="18" name="Connecteur droit 17"/>
          <p:cNvCxnSpPr/>
          <p:nvPr/>
        </p:nvCxnSpPr>
        <p:spPr bwMode="auto">
          <a:xfrm rot="16200000" flipH="1">
            <a:off x="4395131" y="3384964"/>
            <a:ext cx="297723" cy="1"/>
          </a:xfrm>
          <a:prstGeom prst="line">
            <a:avLst/>
          </a:prstGeom>
          <a:solidFill>
            <a:srgbClr val="B4B4B4"/>
          </a:solidFill>
          <a:ln w="12700" cap="flat" cmpd="sng" algn="ctr">
            <a:solidFill>
              <a:srgbClr val="B4B4B4"/>
            </a:solidFill>
            <a:prstDash val="solid"/>
            <a:round/>
            <a:headEnd type="none" w="med" len="med"/>
            <a:tailEnd type="none" w="med" len="lg"/>
          </a:ln>
          <a:effectLst/>
        </p:spPr>
      </p:cxnSp>
      <p:cxnSp>
        <p:nvCxnSpPr>
          <p:cNvPr id="22" name="Connecteur droit 21"/>
          <p:cNvCxnSpPr/>
          <p:nvPr/>
        </p:nvCxnSpPr>
        <p:spPr bwMode="auto">
          <a:xfrm>
            <a:off x="5464628" y="4144481"/>
            <a:ext cx="436225" cy="794"/>
          </a:xfrm>
          <a:prstGeom prst="line">
            <a:avLst/>
          </a:prstGeom>
          <a:solidFill>
            <a:srgbClr val="B4B4B4"/>
          </a:solidFill>
          <a:ln w="12700" cap="flat" cmpd="sng" algn="ctr">
            <a:solidFill>
              <a:srgbClr val="B4B4B4"/>
            </a:solidFill>
            <a:prstDash val="solid"/>
            <a:round/>
            <a:headEnd type="none" w="med" len="med"/>
            <a:tailEnd type="none" w="med" len="lg"/>
          </a:ln>
          <a:effectLst/>
        </p:spPr>
      </p:cxnSp>
      <p:grpSp>
        <p:nvGrpSpPr>
          <p:cNvPr id="7" name="Groupe 23"/>
          <p:cNvGrpSpPr/>
          <p:nvPr/>
        </p:nvGrpSpPr>
        <p:grpSpPr>
          <a:xfrm>
            <a:off x="2286001" y="4806657"/>
            <a:ext cx="1676399" cy="1303944"/>
            <a:chOff x="4038600" y="1970315"/>
            <a:chExt cx="1099457" cy="1303944"/>
          </a:xfrm>
        </p:grpSpPr>
        <p:sp>
          <p:nvSpPr>
            <p:cNvPr id="25" name="ZoneTexte 24"/>
            <p:cNvSpPr txBox="1"/>
            <p:nvPr/>
          </p:nvSpPr>
          <p:spPr>
            <a:xfrm>
              <a:off x="4038600" y="1970315"/>
              <a:ext cx="1099457" cy="461665"/>
            </a:xfrm>
            <a:prstGeom prst="rect">
              <a:avLst/>
            </a:prstGeom>
            <a:solidFill>
              <a:schemeClr val="bg2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200" dirty="0" smtClean="0"/>
                <a:t>THEMA 1</a:t>
              </a:r>
            </a:p>
            <a:p>
              <a:pPr algn="ctr"/>
              <a:endParaRPr lang="en-GB" sz="1200" dirty="0"/>
            </a:p>
          </p:txBody>
        </p:sp>
        <p:sp>
          <p:nvSpPr>
            <p:cNvPr id="26" name="ZoneTexte 25"/>
            <p:cNvSpPr txBox="1"/>
            <p:nvPr/>
          </p:nvSpPr>
          <p:spPr>
            <a:xfrm>
              <a:off x="4038600" y="2443262"/>
              <a:ext cx="1099457" cy="83099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>
                <a:buClr>
                  <a:schemeClr val="tx2"/>
                </a:buClr>
                <a:buFont typeface="Arial" pitchFamily="34" charset="0"/>
                <a:buChar char="•"/>
              </a:pPr>
              <a:r>
                <a:rPr lang="en-GB" sz="1200" dirty="0"/>
                <a:t> </a:t>
              </a:r>
              <a:r>
                <a:rPr lang="en-GB" sz="1200" dirty="0" err="1" smtClean="0"/>
                <a:t>Responsable</a:t>
              </a:r>
              <a:endParaRPr lang="en-GB" sz="1200" dirty="0" smtClean="0"/>
            </a:p>
            <a:p>
              <a:pPr>
                <a:buClr>
                  <a:schemeClr val="tx2"/>
                </a:buClr>
                <a:buFont typeface="Arial" pitchFamily="34" charset="0"/>
                <a:buChar char="•"/>
              </a:pPr>
              <a:r>
                <a:rPr lang="en-GB" sz="1200" dirty="0"/>
                <a:t> </a:t>
              </a:r>
              <a:r>
                <a:rPr lang="en-GB" sz="1200" dirty="0" smtClean="0"/>
                <a:t>...</a:t>
              </a:r>
            </a:p>
            <a:p>
              <a:pPr>
                <a:buClr>
                  <a:schemeClr val="tx2"/>
                </a:buClr>
                <a:buFont typeface="Arial" pitchFamily="34" charset="0"/>
                <a:buChar char="•"/>
              </a:pPr>
              <a:r>
                <a:rPr lang="en-GB" sz="1200" dirty="0"/>
                <a:t> </a:t>
              </a:r>
              <a:r>
                <a:rPr lang="en-GB" sz="1200" dirty="0" smtClean="0"/>
                <a:t>...</a:t>
              </a:r>
            </a:p>
            <a:p>
              <a:pPr>
                <a:buFont typeface="Wingdings" pitchFamily="2" charset="2"/>
                <a:buChar char="§"/>
              </a:pPr>
              <a:endParaRPr lang="en-GB" sz="1200" dirty="0"/>
            </a:p>
          </p:txBody>
        </p:sp>
      </p:grpSp>
      <p:grpSp>
        <p:nvGrpSpPr>
          <p:cNvPr id="8" name="Groupe 26"/>
          <p:cNvGrpSpPr/>
          <p:nvPr/>
        </p:nvGrpSpPr>
        <p:grpSpPr>
          <a:xfrm>
            <a:off x="5257801" y="4817543"/>
            <a:ext cx="1676399" cy="1293058"/>
            <a:chOff x="4038600" y="1981201"/>
            <a:chExt cx="1099457" cy="1293058"/>
          </a:xfrm>
        </p:grpSpPr>
        <p:sp>
          <p:nvSpPr>
            <p:cNvPr id="28" name="ZoneTexte 27"/>
            <p:cNvSpPr txBox="1"/>
            <p:nvPr/>
          </p:nvSpPr>
          <p:spPr>
            <a:xfrm>
              <a:off x="4038600" y="1981201"/>
              <a:ext cx="1099457" cy="461665"/>
            </a:xfrm>
            <a:prstGeom prst="rect">
              <a:avLst/>
            </a:prstGeom>
            <a:solidFill>
              <a:schemeClr val="bg2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200" dirty="0" smtClean="0"/>
                <a:t>THEMA 2</a:t>
              </a:r>
            </a:p>
            <a:p>
              <a:pPr algn="ctr"/>
              <a:endParaRPr lang="en-GB" sz="1200" dirty="0"/>
            </a:p>
          </p:txBody>
        </p:sp>
        <p:sp>
          <p:nvSpPr>
            <p:cNvPr id="29" name="ZoneTexte 28"/>
            <p:cNvSpPr txBox="1"/>
            <p:nvPr/>
          </p:nvSpPr>
          <p:spPr>
            <a:xfrm>
              <a:off x="4038600" y="2443262"/>
              <a:ext cx="1099457" cy="83099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>
                <a:buClr>
                  <a:schemeClr val="tx2"/>
                </a:buClr>
                <a:buFont typeface="Arial" pitchFamily="34" charset="0"/>
                <a:buChar char="•"/>
              </a:pPr>
              <a:r>
                <a:rPr lang="en-GB" sz="1200" dirty="0"/>
                <a:t> </a:t>
              </a:r>
              <a:r>
                <a:rPr lang="en-GB" sz="1200" dirty="0" err="1" smtClean="0"/>
                <a:t>Responsable</a:t>
              </a:r>
              <a:endParaRPr lang="en-GB" sz="1200" dirty="0" smtClean="0"/>
            </a:p>
            <a:p>
              <a:pPr>
                <a:buClr>
                  <a:schemeClr val="tx2"/>
                </a:buClr>
                <a:buFont typeface="Arial" pitchFamily="34" charset="0"/>
                <a:buChar char="•"/>
              </a:pPr>
              <a:r>
                <a:rPr lang="en-GB" sz="1200" dirty="0"/>
                <a:t> </a:t>
              </a:r>
              <a:r>
                <a:rPr lang="en-GB" sz="1200" dirty="0" smtClean="0"/>
                <a:t>...</a:t>
              </a:r>
            </a:p>
            <a:p>
              <a:pPr>
                <a:buClr>
                  <a:schemeClr val="tx2"/>
                </a:buClr>
                <a:buFont typeface="Arial" pitchFamily="34" charset="0"/>
                <a:buChar char="•"/>
              </a:pPr>
              <a:r>
                <a:rPr lang="en-GB" sz="1200" dirty="0"/>
                <a:t> </a:t>
              </a:r>
              <a:r>
                <a:rPr lang="en-GB" sz="1200" dirty="0" smtClean="0"/>
                <a:t>...</a:t>
              </a:r>
            </a:p>
            <a:p>
              <a:pPr>
                <a:buFont typeface="Wingdings" pitchFamily="2" charset="2"/>
                <a:buChar char="§"/>
              </a:pPr>
              <a:endParaRPr lang="en-GB" sz="1200" dirty="0"/>
            </a:p>
          </p:txBody>
        </p:sp>
      </p:grpSp>
      <p:cxnSp>
        <p:nvCxnSpPr>
          <p:cNvPr id="31" name="Connecteur en angle 30"/>
          <p:cNvCxnSpPr/>
          <p:nvPr/>
        </p:nvCxnSpPr>
        <p:spPr bwMode="auto">
          <a:xfrm rot="5400000" flipH="1" flipV="1">
            <a:off x="3461077" y="3722948"/>
            <a:ext cx="523677" cy="1643742"/>
          </a:xfrm>
          <a:prstGeom prst="bentConnector3">
            <a:avLst>
              <a:gd name="adj1" fmla="val 50000"/>
            </a:avLst>
          </a:prstGeom>
          <a:solidFill>
            <a:srgbClr val="B4B4B4"/>
          </a:solidFill>
          <a:ln w="12700" cap="flat" cmpd="sng" algn="ctr">
            <a:solidFill>
              <a:srgbClr val="B4B4B4"/>
            </a:solidFill>
            <a:prstDash val="solid"/>
            <a:round/>
            <a:headEnd type="none" w="med" len="med"/>
            <a:tailEnd type="none" w="med" len="lg"/>
          </a:ln>
          <a:effectLst/>
        </p:spPr>
      </p:cxnSp>
      <p:cxnSp>
        <p:nvCxnSpPr>
          <p:cNvPr id="33" name="Connecteur en angle 32"/>
          <p:cNvCxnSpPr/>
          <p:nvPr/>
        </p:nvCxnSpPr>
        <p:spPr bwMode="auto">
          <a:xfrm rot="16200000" flipV="1">
            <a:off x="5093934" y="3733833"/>
            <a:ext cx="534563" cy="1632858"/>
          </a:xfrm>
          <a:prstGeom prst="bentConnector3">
            <a:avLst>
              <a:gd name="adj1" fmla="val 50000"/>
            </a:avLst>
          </a:prstGeom>
          <a:solidFill>
            <a:srgbClr val="B4B4B4"/>
          </a:solidFill>
          <a:ln w="12700" cap="flat" cmpd="sng" algn="ctr">
            <a:solidFill>
              <a:srgbClr val="B4B4B4"/>
            </a:solidFill>
            <a:prstDash val="solid"/>
            <a:round/>
            <a:headEnd type="none" w="med" len="med"/>
            <a:tailEnd type="none" w="med" len="lg"/>
          </a:ln>
          <a:effectLst/>
        </p:spPr>
      </p:cxnSp>
      <p:sp>
        <p:nvSpPr>
          <p:cNvPr id="34" name="ZoneTexte 33"/>
          <p:cNvSpPr txBox="1"/>
          <p:nvPr/>
        </p:nvSpPr>
        <p:spPr>
          <a:xfrm>
            <a:off x="3624149" y="1485438"/>
            <a:ext cx="1839685" cy="830997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1600" dirty="0" smtClean="0">
                <a:solidFill>
                  <a:schemeClr val="bg1"/>
                </a:solidFill>
              </a:rPr>
              <a:t>CHAMPSAUR MASS MARKET CONSEQUENCES</a:t>
            </a:r>
            <a:endParaRPr lang="en-GB" sz="1600" dirty="0">
              <a:solidFill>
                <a:schemeClr val="bg1"/>
              </a:solidFill>
            </a:endParaRPr>
          </a:p>
        </p:txBody>
      </p:sp>
      <p:sp>
        <p:nvSpPr>
          <p:cNvPr id="35" name="Titre 1"/>
          <p:cNvSpPr txBox="1">
            <a:spLocks/>
          </p:cNvSpPr>
          <p:nvPr/>
        </p:nvSpPr>
        <p:spPr>
          <a:xfrm>
            <a:off x="497114" y="995582"/>
            <a:ext cx="3465286" cy="53340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ts val="34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Organisation</a:t>
            </a:r>
            <a:r>
              <a:rPr kumimoji="0" lang="en-US" sz="240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n-US" sz="240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Projet</a:t>
            </a:r>
            <a:endParaRPr kumimoji="0" lang="en-US" sz="240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23" name="Rectangle à coins arrondis 22"/>
          <p:cNvSpPr/>
          <p:nvPr/>
        </p:nvSpPr>
        <p:spPr bwMode="auto">
          <a:xfrm>
            <a:off x="9002486" y="1065227"/>
            <a:ext cx="435428" cy="867625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lg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Polo" pitchFamily="2" charset="0"/>
            </a:endParaRPr>
          </a:p>
        </p:txBody>
      </p:sp>
      <p:sp>
        <p:nvSpPr>
          <p:cNvPr id="24" name="Ellipse 23"/>
          <p:cNvSpPr/>
          <p:nvPr/>
        </p:nvSpPr>
        <p:spPr bwMode="auto">
          <a:xfrm>
            <a:off x="9133119" y="1107757"/>
            <a:ext cx="152396" cy="165909"/>
          </a:xfrm>
          <a:prstGeom prst="ellipse">
            <a:avLst/>
          </a:prstGeom>
          <a:solidFill>
            <a:schemeClr val="bg1"/>
          </a:solidFill>
          <a:ln w="12700" cap="flat" cmpd="sng" algn="ctr">
            <a:solidFill>
              <a:srgbClr val="B4B4B4"/>
            </a:solidFill>
            <a:prstDash val="solid"/>
            <a:round/>
            <a:headEnd type="none" w="med" len="med"/>
            <a:tailEnd type="none" w="med" len="lg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Polo" pitchFamily="2" charset="0"/>
            </a:endParaRPr>
          </a:p>
        </p:txBody>
      </p:sp>
      <p:sp>
        <p:nvSpPr>
          <p:cNvPr id="27" name="Ellipse 26"/>
          <p:cNvSpPr/>
          <p:nvPr/>
        </p:nvSpPr>
        <p:spPr bwMode="auto">
          <a:xfrm>
            <a:off x="9133118" y="1416524"/>
            <a:ext cx="152396" cy="165909"/>
          </a:xfrm>
          <a:prstGeom prst="ellipse">
            <a:avLst/>
          </a:prstGeom>
          <a:solidFill>
            <a:srgbClr val="FFC000"/>
          </a:solidFill>
          <a:ln w="12700" cap="flat" cmpd="sng" algn="ctr">
            <a:solidFill>
              <a:srgbClr val="B4B4B4"/>
            </a:solidFill>
            <a:prstDash val="solid"/>
            <a:round/>
            <a:headEnd type="none" w="med" len="med"/>
            <a:tailEnd type="none" w="med" len="lg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Polo" pitchFamily="2" charset="0"/>
            </a:endParaRPr>
          </a:p>
        </p:txBody>
      </p:sp>
      <p:sp>
        <p:nvSpPr>
          <p:cNvPr id="30" name="Ellipse 29"/>
          <p:cNvSpPr/>
          <p:nvPr/>
        </p:nvSpPr>
        <p:spPr bwMode="auto">
          <a:xfrm>
            <a:off x="9133122" y="1712544"/>
            <a:ext cx="152396" cy="165909"/>
          </a:xfrm>
          <a:prstGeom prst="ellipse">
            <a:avLst/>
          </a:prstGeom>
          <a:solidFill>
            <a:schemeClr val="bg1"/>
          </a:solidFill>
          <a:ln w="12700" cap="flat" cmpd="sng" algn="ctr">
            <a:solidFill>
              <a:srgbClr val="B4B4B4"/>
            </a:solidFill>
            <a:prstDash val="solid"/>
            <a:round/>
            <a:headEnd type="none" w="med" len="med"/>
            <a:tailEnd type="none" w="med" len="lg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Polo" pitchFamily="2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e 3"/>
          <p:cNvGrpSpPr/>
          <p:nvPr/>
        </p:nvGrpSpPr>
        <p:grpSpPr>
          <a:xfrm>
            <a:off x="3624149" y="1932852"/>
            <a:ext cx="1839685" cy="737180"/>
            <a:chOff x="4038600" y="1796138"/>
            <a:chExt cx="1099457" cy="737180"/>
          </a:xfrm>
        </p:grpSpPr>
        <p:sp>
          <p:nvSpPr>
            <p:cNvPr id="2" name="ZoneTexte 1"/>
            <p:cNvSpPr txBox="1"/>
            <p:nvPr/>
          </p:nvSpPr>
          <p:spPr>
            <a:xfrm>
              <a:off x="4038600" y="1796138"/>
              <a:ext cx="1099457" cy="461665"/>
            </a:xfrm>
            <a:prstGeom prst="rect">
              <a:avLst/>
            </a:prstGeom>
            <a:solidFill>
              <a:schemeClr val="bg2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 fontAlgn="ctr"/>
              <a:r>
                <a:rPr lang="fr-FR" sz="1200" dirty="0" smtClean="0">
                  <a:latin typeface="+mj-lt"/>
                </a:rPr>
                <a:t>Membre Directoire EFR Responsable</a:t>
              </a:r>
              <a:endParaRPr lang="fr-FR" sz="1200" dirty="0">
                <a:latin typeface="+mj-lt"/>
              </a:endParaRPr>
            </a:p>
          </p:txBody>
        </p:sp>
        <p:sp>
          <p:nvSpPr>
            <p:cNvPr id="3" name="ZoneTexte 2"/>
            <p:cNvSpPr txBox="1"/>
            <p:nvPr/>
          </p:nvSpPr>
          <p:spPr>
            <a:xfrm>
              <a:off x="4038600" y="2256319"/>
              <a:ext cx="1099457" cy="27699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200" dirty="0" err="1" smtClean="0">
                  <a:latin typeface="+mj-lt"/>
                </a:rPr>
                <a:t>L.Poyer</a:t>
              </a:r>
              <a:endParaRPr lang="en-GB" sz="1200" dirty="0">
                <a:latin typeface="+mj-lt"/>
              </a:endParaRPr>
            </a:p>
          </p:txBody>
        </p:sp>
      </p:grpSp>
      <p:grpSp>
        <p:nvGrpSpPr>
          <p:cNvPr id="11" name="Groupe 10"/>
          <p:cNvGrpSpPr/>
          <p:nvPr/>
        </p:nvGrpSpPr>
        <p:grpSpPr>
          <a:xfrm>
            <a:off x="5900853" y="2967756"/>
            <a:ext cx="1839685" cy="739060"/>
            <a:chOff x="4038600" y="1970315"/>
            <a:chExt cx="1099457" cy="739060"/>
          </a:xfrm>
        </p:grpSpPr>
        <p:sp>
          <p:nvSpPr>
            <p:cNvPr id="12" name="ZoneTexte 11"/>
            <p:cNvSpPr txBox="1"/>
            <p:nvPr/>
          </p:nvSpPr>
          <p:spPr>
            <a:xfrm>
              <a:off x="4038600" y="1970315"/>
              <a:ext cx="1099457" cy="461665"/>
            </a:xfrm>
            <a:prstGeom prst="rect">
              <a:avLst/>
            </a:prstGeom>
            <a:solidFill>
              <a:schemeClr val="bg2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200" dirty="0" smtClean="0"/>
                <a:t>Project Manager </a:t>
              </a:r>
            </a:p>
            <a:p>
              <a:pPr algn="ctr"/>
              <a:r>
                <a:rPr lang="en-GB" sz="1200" dirty="0" smtClean="0"/>
                <a:t>Office</a:t>
              </a:r>
              <a:endParaRPr lang="en-GB" sz="1200" dirty="0"/>
            </a:p>
          </p:txBody>
        </p:sp>
        <p:sp>
          <p:nvSpPr>
            <p:cNvPr id="13" name="ZoneTexte 12"/>
            <p:cNvSpPr txBox="1"/>
            <p:nvPr/>
          </p:nvSpPr>
          <p:spPr>
            <a:xfrm>
              <a:off x="4038600" y="2432376"/>
              <a:ext cx="1099457" cy="27699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200" dirty="0" err="1" smtClean="0"/>
                <a:t>G.Schneider</a:t>
              </a:r>
              <a:endParaRPr lang="en-GB" sz="1200" dirty="0"/>
            </a:p>
          </p:txBody>
        </p:sp>
      </p:grpSp>
      <p:grpSp>
        <p:nvGrpSpPr>
          <p:cNvPr id="14" name="Groupe 13"/>
          <p:cNvGrpSpPr/>
          <p:nvPr/>
        </p:nvGrpSpPr>
        <p:grpSpPr>
          <a:xfrm>
            <a:off x="3624943" y="2966962"/>
            <a:ext cx="1839685" cy="749946"/>
            <a:chOff x="4038600" y="1970315"/>
            <a:chExt cx="1099457" cy="749946"/>
          </a:xfrm>
        </p:grpSpPr>
        <p:sp>
          <p:nvSpPr>
            <p:cNvPr id="15" name="ZoneTexte 14"/>
            <p:cNvSpPr txBox="1"/>
            <p:nvPr/>
          </p:nvSpPr>
          <p:spPr>
            <a:xfrm>
              <a:off x="4038600" y="1970315"/>
              <a:ext cx="1099457" cy="461665"/>
            </a:xfrm>
            <a:prstGeom prst="rect">
              <a:avLst/>
            </a:prstGeom>
            <a:solidFill>
              <a:schemeClr val="bg2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200" dirty="0" smtClean="0"/>
                <a:t>Project </a:t>
              </a:r>
              <a:r>
                <a:rPr lang="en-GB" sz="1200" dirty="0" smtClean="0"/>
                <a:t>Manager</a:t>
              </a:r>
            </a:p>
            <a:p>
              <a:pPr algn="ctr"/>
              <a:endParaRPr lang="en-GB" sz="1200" dirty="0"/>
            </a:p>
          </p:txBody>
        </p:sp>
        <p:sp>
          <p:nvSpPr>
            <p:cNvPr id="16" name="ZoneTexte 15"/>
            <p:cNvSpPr txBox="1"/>
            <p:nvPr/>
          </p:nvSpPr>
          <p:spPr>
            <a:xfrm>
              <a:off x="4038600" y="2443262"/>
              <a:ext cx="1099457" cy="27699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200" dirty="0" err="1" smtClean="0"/>
                <a:t>L.Poyer</a:t>
              </a:r>
              <a:endParaRPr lang="en-GB" sz="1200" dirty="0"/>
            </a:p>
          </p:txBody>
        </p:sp>
      </p:grpSp>
      <p:cxnSp>
        <p:nvCxnSpPr>
          <p:cNvPr id="18" name="Connecteur droit 17"/>
          <p:cNvCxnSpPr>
            <a:stCxn id="3" idx="2"/>
          </p:cNvCxnSpPr>
          <p:nvPr/>
        </p:nvCxnSpPr>
        <p:spPr bwMode="auto">
          <a:xfrm rot="16200000" flipH="1">
            <a:off x="4395131" y="2818892"/>
            <a:ext cx="297723" cy="1"/>
          </a:xfrm>
          <a:prstGeom prst="line">
            <a:avLst/>
          </a:prstGeom>
          <a:solidFill>
            <a:srgbClr val="B4B4B4"/>
          </a:solidFill>
          <a:ln w="12700" cap="flat" cmpd="sng" algn="ctr">
            <a:solidFill>
              <a:srgbClr val="B4B4B4"/>
            </a:solidFill>
            <a:prstDash val="solid"/>
            <a:round/>
            <a:headEnd type="none" w="med" len="med"/>
            <a:tailEnd type="none" w="med" len="lg"/>
          </a:ln>
          <a:effectLst/>
        </p:spPr>
      </p:cxnSp>
      <p:cxnSp>
        <p:nvCxnSpPr>
          <p:cNvPr id="22" name="Connecteur droit 21"/>
          <p:cNvCxnSpPr/>
          <p:nvPr/>
        </p:nvCxnSpPr>
        <p:spPr bwMode="auto">
          <a:xfrm>
            <a:off x="5464628" y="3578409"/>
            <a:ext cx="436225" cy="794"/>
          </a:xfrm>
          <a:prstGeom prst="line">
            <a:avLst/>
          </a:prstGeom>
          <a:solidFill>
            <a:srgbClr val="B4B4B4"/>
          </a:solidFill>
          <a:ln w="12700" cap="flat" cmpd="sng" algn="ctr">
            <a:solidFill>
              <a:srgbClr val="B4B4B4"/>
            </a:solidFill>
            <a:prstDash val="solid"/>
            <a:round/>
            <a:headEnd type="none" w="med" len="med"/>
            <a:tailEnd type="none" w="med" len="lg"/>
          </a:ln>
          <a:effectLst/>
        </p:spPr>
      </p:cxnSp>
      <p:grpSp>
        <p:nvGrpSpPr>
          <p:cNvPr id="24" name="Groupe 23"/>
          <p:cNvGrpSpPr/>
          <p:nvPr/>
        </p:nvGrpSpPr>
        <p:grpSpPr>
          <a:xfrm>
            <a:off x="2286001" y="4240585"/>
            <a:ext cx="1676399" cy="1303944"/>
            <a:chOff x="4038600" y="1970315"/>
            <a:chExt cx="1099457" cy="1303944"/>
          </a:xfrm>
        </p:grpSpPr>
        <p:sp>
          <p:nvSpPr>
            <p:cNvPr id="25" name="ZoneTexte 24"/>
            <p:cNvSpPr txBox="1"/>
            <p:nvPr/>
          </p:nvSpPr>
          <p:spPr>
            <a:xfrm>
              <a:off x="4038600" y="1970315"/>
              <a:ext cx="1099457" cy="461665"/>
            </a:xfrm>
            <a:prstGeom prst="rect">
              <a:avLst/>
            </a:prstGeom>
            <a:solidFill>
              <a:schemeClr val="bg2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200" dirty="0" smtClean="0"/>
                <a:t>THEMA 1</a:t>
              </a:r>
            </a:p>
            <a:p>
              <a:pPr algn="ctr"/>
              <a:endParaRPr lang="en-GB" sz="1200" dirty="0"/>
            </a:p>
          </p:txBody>
        </p:sp>
        <p:sp>
          <p:nvSpPr>
            <p:cNvPr id="26" name="ZoneTexte 25"/>
            <p:cNvSpPr txBox="1"/>
            <p:nvPr/>
          </p:nvSpPr>
          <p:spPr>
            <a:xfrm>
              <a:off x="4038600" y="2443262"/>
              <a:ext cx="1099457" cy="83099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>
                <a:buClr>
                  <a:schemeClr val="tx2"/>
                </a:buClr>
                <a:buFont typeface="Arial" pitchFamily="34" charset="0"/>
                <a:buChar char="•"/>
              </a:pPr>
              <a:r>
                <a:rPr lang="en-GB" sz="1200" dirty="0"/>
                <a:t> </a:t>
              </a:r>
              <a:r>
                <a:rPr lang="en-GB" sz="1200" dirty="0" err="1" smtClean="0"/>
                <a:t>Responsable</a:t>
              </a:r>
              <a:endParaRPr lang="en-GB" sz="1200" dirty="0" smtClean="0"/>
            </a:p>
            <a:p>
              <a:pPr>
                <a:buClr>
                  <a:schemeClr val="tx2"/>
                </a:buClr>
                <a:buFont typeface="Arial" pitchFamily="34" charset="0"/>
                <a:buChar char="•"/>
              </a:pPr>
              <a:r>
                <a:rPr lang="en-GB" sz="1200" dirty="0"/>
                <a:t> </a:t>
              </a:r>
              <a:r>
                <a:rPr lang="en-GB" sz="1200" dirty="0" smtClean="0"/>
                <a:t>...</a:t>
              </a:r>
            </a:p>
            <a:p>
              <a:pPr>
                <a:buClr>
                  <a:schemeClr val="tx2"/>
                </a:buClr>
                <a:buFont typeface="Arial" pitchFamily="34" charset="0"/>
                <a:buChar char="•"/>
              </a:pPr>
              <a:r>
                <a:rPr lang="en-GB" sz="1200" dirty="0"/>
                <a:t> </a:t>
              </a:r>
              <a:r>
                <a:rPr lang="en-GB" sz="1200" dirty="0" smtClean="0"/>
                <a:t>...</a:t>
              </a:r>
            </a:p>
            <a:p>
              <a:pPr>
                <a:buFont typeface="Wingdings" pitchFamily="2" charset="2"/>
                <a:buChar char="§"/>
              </a:pPr>
              <a:endParaRPr lang="en-GB" sz="1200" dirty="0"/>
            </a:p>
          </p:txBody>
        </p:sp>
      </p:grpSp>
      <p:grpSp>
        <p:nvGrpSpPr>
          <p:cNvPr id="27" name="Groupe 26"/>
          <p:cNvGrpSpPr/>
          <p:nvPr/>
        </p:nvGrpSpPr>
        <p:grpSpPr>
          <a:xfrm>
            <a:off x="5257801" y="4251471"/>
            <a:ext cx="1676399" cy="1293058"/>
            <a:chOff x="4038600" y="1981201"/>
            <a:chExt cx="1099457" cy="1293058"/>
          </a:xfrm>
        </p:grpSpPr>
        <p:sp>
          <p:nvSpPr>
            <p:cNvPr id="28" name="ZoneTexte 27"/>
            <p:cNvSpPr txBox="1"/>
            <p:nvPr/>
          </p:nvSpPr>
          <p:spPr>
            <a:xfrm>
              <a:off x="4038600" y="1981201"/>
              <a:ext cx="1099457" cy="461665"/>
            </a:xfrm>
            <a:prstGeom prst="rect">
              <a:avLst/>
            </a:prstGeom>
            <a:solidFill>
              <a:schemeClr val="bg2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200" dirty="0" smtClean="0"/>
                <a:t>THEMA 2</a:t>
              </a:r>
            </a:p>
            <a:p>
              <a:pPr algn="ctr"/>
              <a:endParaRPr lang="en-GB" sz="1200" dirty="0"/>
            </a:p>
          </p:txBody>
        </p:sp>
        <p:sp>
          <p:nvSpPr>
            <p:cNvPr id="29" name="ZoneTexte 28"/>
            <p:cNvSpPr txBox="1"/>
            <p:nvPr/>
          </p:nvSpPr>
          <p:spPr>
            <a:xfrm>
              <a:off x="4038600" y="2443262"/>
              <a:ext cx="1099457" cy="83099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>
                <a:buClr>
                  <a:schemeClr val="tx2"/>
                </a:buClr>
                <a:buFont typeface="Arial" pitchFamily="34" charset="0"/>
                <a:buChar char="•"/>
              </a:pPr>
              <a:r>
                <a:rPr lang="en-GB" sz="1200" dirty="0"/>
                <a:t> </a:t>
              </a:r>
              <a:r>
                <a:rPr lang="en-GB" sz="1200" dirty="0" err="1" smtClean="0"/>
                <a:t>Responsable</a:t>
              </a:r>
              <a:endParaRPr lang="en-GB" sz="1200" dirty="0" smtClean="0"/>
            </a:p>
            <a:p>
              <a:pPr>
                <a:buClr>
                  <a:schemeClr val="tx2"/>
                </a:buClr>
                <a:buFont typeface="Arial" pitchFamily="34" charset="0"/>
                <a:buChar char="•"/>
              </a:pPr>
              <a:r>
                <a:rPr lang="en-GB" sz="1200" dirty="0"/>
                <a:t> </a:t>
              </a:r>
              <a:r>
                <a:rPr lang="en-GB" sz="1200" dirty="0" smtClean="0"/>
                <a:t>...</a:t>
              </a:r>
            </a:p>
            <a:p>
              <a:pPr>
                <a:buClr>
                  <a:schemeClr val="tx2"/>
                </a:buClr>
                <a:buFont typeface="Arial" pitchFamily="34" charset="0"/>
                <a:buChar char="•"/>
              </a:pPr>
              <a:r>
                <a:rPr lang="en-GB" sz="1200" dirty="0"/>
                <a:t> </a:t>
              </a:r>
              <a:r>
                <a:rPr lang="en-GB" sz="1200" dirty="0" smtClean="0"/>
                <a:t>...</a:t>
              </a:r>
            </a:p>
            <a:p>
              <a:pPr>
                <a:buFont typeface="Wingdings" pitchFamily="2" charset="2"/>
                <a:buChar char="§"/>
              </a:pPr>
              <a:endParaRPr lang="en-GB" sz="1200" dirty="0"/>
            </a:p>
          </p:txBody>
        </p:sp>
      </p:grpSp>
      <p:cxnSp>
        <p:nvCxnSpPr>
          <p:cNvPr id="31" name="Connecteur en angle 30"/>
          <p:cNvCxnSpPr/>
          <p:nvPr/>
        </p:nvCxnSpPr>
        <p:spPr bwMode="auto">
          <a:xfrm rot="5400000" flipH="1" flipV="1">
            <a:off x="3461077" y="3156876"/>
            <a:ext cx="523677" cy="1643742"/>
          </a:xfrm>
          <a:prstGeom prst="bentConnector3">
            <a:avLst>
              <a:gd name="adj1" fmla="val 50000"/>
            </a:avLst>
          </a:prstGeom>
          <a:solidFill>
            <a:srgbClr val="B4B4B4"/>
          </a:solidFill>
          <a:ln w="12700" cap="flat" cmpd="sng" algn="ctr">
            <a:solidFill>
              <a:srgbClr val="B4B4B4"/>
            </a:solidFill>
            <a:prstDash val="solid"/>
            <a:round/>
            <a:headEnd type="none" w="med" len="med"/>
            <a:tailEnd type="none" w="med" len="lg"/>
          </a:ln>
          <a:effectLst/>
        </p:spPr>
      </p:cxnSp>
      <p:cxnSp>
        <p:nvCxnSpPr>
          <p:cNvPr id="33" name="Connecteur en angle 32"/>
          <p:cNvCxnSpPr/>
          <p:nvPr/>
        </p:nvCxnSpPr>
        <p:spPr bwMode="auto">
          <a:xfrm rot="16200000" flipV="1">
            <a:off x="5093934" y="3167761"/>
            <a:ext cx="534563" cy="1632858"/>
          </a:xfrm>
          <a:prstGeom prst="bentConnector3">
            <a:avLst>
              <a:gd name="adj1" fmla="val 50000"/>
            </a:avLst>
          </a:prstGeom>
          <a:solidFill>
            <a:srgbClr val="B4B4B4"/>
          </a:solidFill>
          <a:ln w="12700" cap="flat" cmpd="sng" algn="ctr">
            <a:solidFill>
              <a:srgbClr val="B4B4B4"/>
            </a:solidFill>
            <a:prstDash val="solid"/>
            <a:round/>
            <a:headEnd type="none" w="med" len="med"/>
            <a:tailEnd type="none" w="med" len="lg"/>
          </a:ln>
          <a:effectLst/>
        </p:spPr>
      </p:cxnSp>
      <p:sp>
        <p:nvSpPr>
          <p:cNvPr id="34" name="ZoneTexte 33"/>
          <p:cNvSpPr txBox="1"/>
          <p:nvPr/>
        </p:nvSpPr>
        <p:spPr>
          <a:xfrm>
            <a:off x="3624149" y="1359705"/>
            <a:ext cx="1839685" cy="338554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1600" dirty="0" smtClean="0">
                <a:solidFill>
                  <a:schemeClr val="bg1"/>
                </a:solidFill>
              </a:rPr>
              <a:t>EPR</a:t>
            </a:r>
            <a:endParaRPr lang="en-GB" sz="1600" dirty="0">
              <a:solidFill>
                <a:schemeClr val="bg1"/>
              </a:solidFill>
            </a:endParaRPr>
          </a:p>
        </p:txBody>
      </p:sp>
      <p:sp>
        <p:nvSpPr>
          <p:cNvPr id="35" name="Titre 1"/>
          <p:cNvSpPr txBox="1">
            <a:spLocks/>
          </p:cNvSpPr>
          <p:nvPr/>
        </p:nvSpPr>
        <p:spPr>
          <a:xfrm>
            <a:off x="497114" y="995582"/>
            <a:ext cx="3465286" cy="53340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ts val="34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Organisation</a:t>
            </a:r>
            <a:r>
              <a:rPr kumimoji="0" lang="en-US" sz="240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n-US" sz="240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Projet</a:t>
            </a:r>
            <a:endParaRPr kumimoji="0" lang="en-US" sz="240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30" name="Rectangle à coins arrondis 29"/>
          <p:cNvSpPr/>
          <p:nvPr/>
        </p:nvSpPr>
        <p:spPr bwMode="auto">
          <a:xfrm>
            <a:off x="9002486" y="1065227"/>
            <a:ext cx="435428" cy="867625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lg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Polo" pitchFamily="2" charset="0"/>
            </a:endParaRPr>
          </a:p>
        </p:txBody>
      </p:sp>
      <p:sp>
        <p:nvSpPr>
          <p:cNvPr id="32" name="Ellipse 31"/>
          <p:cNvSpPr/>
          <p:nvPr/>
        </p:nvSpPr>
        <p:spPr bwMode="auto">
          <a:xfrm>
            <a:off x="9133119" y="1107757"/>
            <a:ext cx="152396" cy="165909"/>
          </a:xfrm>
          <a:prstGeom prst="ellipse">
            <a:avLst/>
          </a:prstGeom>
          <a:solidFill>
            <a:schemeClr val="bg1"/>
          </a:solidFill>
          <a:ln w="12700" cap="flat" cmpd="sng" algn="ctr">
            <a:solidFill>
              <a:srgbClr val="B4B4B4"/>
            </a:solidFill>
            <a:prstDash val="solid"/>
            <a:round/>
            <a:headEnd type="none" w="med" len="med"/>
            <a:tailEnd type="none" w="med" len="lg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Polo" pitchFamily="2" charset="0"/>
            </a:endParaRPr>
          </a:p>
        </p:txBody>
      </p:sp>
      <p:sp>
        <p:nvSpPr>
          <p:cNvPr id="36" name="Ellipse 35"/>
          <p:cNvSpPr/>
          <p:nvPr/>
        </p:nvSpPr>
        <p:spPr bwMode="auto">
          <a:xfrm>
            <a:off x="9133118" y="1416524"/>
            <a:ext cx="152396" cy="165909"/>
          </a:xfrm>
          <a:prstGeom prst="ellipse">
            <a:avLst/>
          </a:prstGeom>
          <a:solidFill>
            <a:schemeClr val="bg1"/>
          </a:solidFill>
          <a:ln w="12700" cap="flat" cmpd="sng" algn="ctr">
            <a:solidFill>
              <a:srgbClr val="B4B4B4"/>
            </a:solidFill>
            <a:prstDash val="solid"/>
            <a:round/>
            <a:headEnd type="none" w="med" len="med"/>
            <a:tailEnd type="none" w="med" len="lg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Polo" pitchFamily="2" charset="0"/>
            </a:endParaRPr>
          </a:p>
        </p:txBody>
      </p:sp>
      <p:sp>
        <p:nvSpPr>
          <p:cNvPr id="37" name="Ellipse 36"/>
          <p:cNvSpPr/>
          <p:nvPr/>
        </p:nvSpPr>
        <p:spPr bwMode="auto">
          <a:xfrm>
            <a:off x="9133122" y="1712544"/>
            <a:ext cx="152396" cy="165909"/>
          </a:xfrm>
          <a:prstGeom prst="ellipse">
            <a:avLst/>
          </a:prstGeom>
          <a:solidFill>
            <a:srgbClr val="00B050"/>
          </a:solidFill>
          <a:ln w="12700" cap="flat" cmpd="sng" algn="ctr">
            <a:solidFill>
              <a:srgbClr val="B4B4B4"/>
            </a:solidFill>
            <a:prstDash val="solid"/>
            <a:round/>
            <a:headEnd type="none" w="med" len="med"/>
            <a:tailEnd type="none" w="med" len="lg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Polo" pitchFamily="2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e 3"/>
          <p:cNvGrpSpPr/>
          <p:nvPr/>
        </p:nvGrpSpPr>
        <p:grpSpPr>
          <a:xfrm>
            <a:off x="3624943" y="1926865"/>
            <a:ext cx="1839685" cy="737180"/>
            <a:chOff x="4038600" y="1970314"/>
            <a:chExt cx="1099457" cy="737180"/>
          </a:xfrm>
        </p:grpSpPr>
        <p:sp>
          <p:nvSpPr>
            <p:cNvPr id="2" name="ZoneTexte 1"/>
            <p:cNvSpPr txBox="1"/>
            <p:nvPr/>
          </p:nvSpPr>
          <p:spPr>
            <a:xfrm>
              <a:off x="4038600" y="1970314"/>
              <a:ext cx="1099457" cy="461665"/>
            </a:xfrm>
            <a:prstGeom prst="rect">
              <a:avLst/>
            </a:prstGeom>
            <a:solidFill>
              <a:schemeClr val="bg2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 fontAlgn="ctr"/>
              <a:r>
                <a:rPr lang="fr-FR" sz="1200" dirty="0" smtClean="0"/>
                <a:t>Membre Directoire EFR Responsable</a:t>
              </a:r>
              <a:endParaRPr lang="fr-FR" sz="1200" dirty="0"/>
            </a:p>
          </p:txBody>
        </p:sp>
        <p:sp>
          <p:nvSpPr>
            <p:cNvPr id="3" name="ZoneTexte 2"/>
            <p:cNvSpPr txBox="1"/>
            <p:nvPr/>
          </p:nvSpPr>
          <p:spPr>
            <a:xfrm>
              <a:off x="4038600" y="2430495"/>
              <a:ext cx="1099457" cy="27699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endParaRPr lang="en-GB" sz="1200" dirty="0"/>
            </a:p>
          </p:txBody>
        </p:sp>
      </p:grpSp>
      <p:grpSp>
        <p:nvGrpSpPr>
          <p:cNvPr id="5" name="Groupe 10"/>
          <p:cNvGrpSpPr/>
          <p:nvPr/>
        </p:nvGrpSpPr>
        <p:grpSpPr>
          <a:xfrm>
            <a:off x="5900853" y="2967756"/>
            <a:ext cx="1839685" cy="739060"/>
            <a:chOff x="4038600" y="1970315"/>
            <a:chExt cx="1099457" cy="739060"/>
          </a:xfrm>
        </p:grpSpPr>
        <p:sp>
          <p:nvSpPr>
            <p:cNvPr id="12" name="ZoneTexte 11"/>
            <p:cNvSpPr txBox="1"/>
            <p:nvPr/>
          </p:nvSpPr>
          <p:spPr>
            <a:xfrm>
              <a:off x="4038600" y="1970315"/>
              <a:ext cx="1099457" cy="461665"/>
            </a:xfrm>
            <a:prstGeom prst="rect">
              <a:avLst/>
            </a:prstGeom>
            <a:solidFill>
              <a:schemeClr val="bg2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200" dirty="0" smtClean="0"/>
                <a:t>Project Manager </a:t>
              </a:r>
            </a:p>
            <a:p>
              <a:pPr algn="ctr"/>
              <a:r>
                <a:rPr lang="en-GB" sz="1200" dirty="0" smtClean="0"/>
                <a:t>Office</a:t>
              </a:r>
              <a:endParaRPr lang="en-GB" sz="1200" dirty="0"/>
            </a:p>
          </p:txBody>
        </p:sp>
        <p:sp>
          <p:nvSpPr>
            <p:cNvPr id="13" name="ZoneTexte 12"/>
            <p:cNvSpPr txBox="1"/>
            <p:nvPr/>
          </p:nvSpPr>
          <p:spPr>
            <a:xfrm>
              <a:off x="4038600" y="2432376"/>
              <a:ext cx="1099457" cy="27699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endParaRPr lang="en-GB" sz="1200" dirty="0"/>
            </a:p>
          </p:txBody>
        </p:sp>
      </p:grpSp>
      <p:grpSp>
        <p:nvGrpSpPr>
          <p:cNvPr id="6" name="Groupe 13"/>
          <p:cNvGrpSpPr/>
          <p:nvPr/>
        </p:nvGrpSpPr>
        <p:grpSpPr>
          <a:xfrm>
            <a:off x="3624943" y="2966962"/>
            <a:ext cx="1839685" cy="749946"/>
            <a:chOff x="4038600" y="1970315"/>
            <a:chExt cx="1099457" cy="749946"/>
          </a:xfrm>
        </p:grpSpPr>
        <p:sp>
          <p:nvSpPr>
            <p:cNvPr id="15" name="ZoneTexte 14"/>
            <p:cNvSpPr txBox="1"/>
            <p:nvPr/>
          </p:nvSpPr>
          <p:spPr>
            <a:xfrm>
              <a:off x="4038600" y="1970315"/>
              <a:ext cx="1099457" cy="461665"/>
            </a:xfrm>
            <a:prstGeom prst="rect">
              <a:avLst/>
            </a:prstGeom>
            <a:solidFill>
              <a:schemeClr val="bg2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200" dirty="0" smtClean="0"/>
                <a:t>Project </a:t>
              </a:r>
              <a:r>
                <a:rPr lang="en-GB" sz="1200" dirty="0" smtClean="0"/>
                <a:t>Manager</a:t>
              </a:r>
            </a:p>
            <a:p>
              <a:pPr algn="ctr"/>
              <a:endParaRPr lang="en-GB" sz="1200" dirty="0"/>
            </a:p>
          </p:txBody>
        </p:sp>
        <p:sp>
          <p:nvSpPr>
            <p:cNvPr id="16" name="ZoneTexte 15"/>
            <p:cNvSpPr txBox="1"/>
            <p:nvPr/>
          </p:nvSpPr>
          <p:spPr>
            <a:xfrm>
              <a:off x="4038600" y="2443262"/>
              <a:ext cx="1099457" cy="27699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endParaRPr lang="en-GB" sz="1200" dirty="0"/>
            </a:p>
          </p:txBody>
        </p:sp>
      </p:grpSp>
      <p:cxnSp>
        <p:nvCxnSpPr>
          <p:cNvPr id="18" name="Connecteur droit 17"/>
          <p:cNvCxnSpPr>
            <a:stCxn id="3" idx="2"/>
          </p:cNvCxnSpPr>
          <p:nvPr/>
        </p:nvCxnSpPr>
        <p:spPr bwMode="auto">
          <a:xfrm rot="5400000">
            <a:off x="4392535" y="2815504"/>
            <a:ext cx="303710" cy="793"/>
          </a:xfrm>
          <a:prstGeom prst="line">
            <a:avLst/>
          </a:prstGeom>
          <a:solidFill>
            <a:srgbClr val="B4B4B4"/>
          </a:solidFill>
          <a:ln w="12700" cap="flat" cmpd="sng" algn="ctr">
            <a:solidFill>
              <a:srgbClr val="B4B4B4"/>
            </a:solidFill>
            <a:prstDash val="solid"/>
            <a:round/>
            <a:headEnd type="none" w="med" len="med"/>
            <a:tailEnd type="none" w="med" len="lg"/>
          </a:ln>
          <a:effectLst/>
        </p:spPr>
      </p:cxnSp>
      <p:cxnSp>
        <p:nvCxnSpPr>
          <p:cNvPr id="22" name="Connecteur droit 21"/>
          <p:cNvCxnSpPr/>
          <p:nvPr/>
        </p:nvCxnSpPr>
        <p:spPr bwMode="auto">
          <a:xfrm>
            <a:off x="5464628" y="3578409"/>
            <a:ext cx="436225" cy="794"/>
          </a:xfrm>
          <a:prstGeom prst="line">
            <a:avLst/>
          </a:prstGeom>
          <a:solidFill>
            <a:srgbClr val="B4B4B4"/>
          </a:solidFill>
          <a:ln w="12700" cap="flat" cmpd="sng" algn="ctr">
            <a:solidFill>
              <a:srgbClr val="B4B4B4"/>
            </a:solidFill>
            <a:prstDash val="solid"/>
            <a:round/>
            <a:headEnd type="none" w="med" len="med"/>
            <a:tailEnd type="none" w="med" len="lg"/>
          </a:ln>
          <a:effectLst/>
        </p:spPr>
      </p:cxnSp>
      <p:grpSp>
        <p:nvGrpSpPr>
          <p:cNvPr id="7" name="Groupe 23"/>
          <p:cNvGrpSpPr/>
          <p:nvPr/>
        </p:nvGrpSpPr>
        <p:grpSpPr>
          <a:xfrm>
            <a:off x="664030" y="4240585"/>
            <a:ext cx="1556656" cy="1303944"/>
            <a:chOff x="4038600" y="1970315"/>
            <a:chExt cx="1099457" cy="1303944"/>
          </a:xfrm>
        </p:grpSpPr>
        <p:sp>
          <p:nvSpPr>
            <p:cNvPr id="25" name="ZoneTexte 24"/>
            <p:cNvSpPr txBox="1"/>
            <p:nvPr/>
          </p:nvSpPr>
          <p:spPr>
            <a:xfrm>
              <a:off x="4038600" y="1970315"/>
              <a:ext cx="1099457" cy="461665"/>
            </a:xfrm>
            <a:prstGeom prst="rect">
              <a:avLst/>
            </a:prstGeom>
            <a:solidFill>
              <a:schemeClr val="bg2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200" dirty="0" smtClean="0"/>
                <a:t>FMC</a:t>
              </a:r>
            </a:p>
            <a:p>
              <a:pPr algn="ctr"/>
              <a:endParaRPr lang="en-GB" sz="1200" dirty="0"/>
            </a:p>
          </p:txBody>
        </p:sp>
        <p:sp>
          <p:nvSpPr>
            <p:cNvPr id="26" name="ZoneTexte 25"/>
            <p:cNvSpPr txBox="1"/>
            <p:nvPr/>
          </p:nvSpPr>
          <p:spPr>
            <a:xfrm>
              <a:off x="4038600" y="2443262"/>
              <a:ext cx="1099457" cy="83099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>
                <a:buClr>
                  <a:schemeClr val="tx2"/>
                </a:buClr>
                <a:buFont typeface="Arial" pitchFamily="34" charset="0"/>
                <a:buChar char="•"/>
              </a:pPr>
              <a:r>
                <a:rPr lang="en-GB" sz="1200" dirty="0"/>
                <a:t> </a:t>
              </a:r>
              <a:r>
                <a:rPr lang="en-GB" sz="1200" dirty="0" err="1" smtClean="0"/>
                <a:t>Responsable</a:t>
              </a:r>
              <a:endParaRPr lang="en-GB" sz="1200" dirty="0" smtClean="0"/>
            </a:p>
            <a:p>
              <a:pPr>
                <a:buClr>
                  <a:schemeClr val="tx2"/>
                </a:buClr>
                <a:buFont typeface="Arial" pitchFamily="34" charset="0"/>
                <a:buChar char="•"/>
              </a:pPr>
              <a:r>
                <a:rPr lang="en-GB" sz="1200" dirty="0"/>
                <a:t> </a:t>
              </a:r>
              <a:r>
                <a:rPr lang="en-GB" sz="1200" dirty="0" smtClean="0"/>
                <a:t>...</a:t>
              </a:r>
            </a:p>
            <a:p>
              <a:pPr>
                <a:buClr>
                  <a:schemeClr val="tx2"/>
                </a:buClr>
                <a:buFont typeface="Arial" pitchFamily="34" charset="0"/>
                <a:buChar char="•"/>
              </a:pPr>
              <a:r>
                <a:rPr lang="en-GB" sz="1200" dirty="0"/>
                <a:t> </a:t>
              </a:r>
              <a:r>
                <a:rPr lang="en-GB" sz="1200" dirty="0" smtClean="0"/>
                <a:t>...</a:t>
              </a:r>
            </a:p>
            <a:p>
              <a:pPr>
                <a:buFont typeface="Wingdings" pitchFamily="2" charset="2"/>
                <a:buChar char="§"/>
              </a:pPr>
              <a:endParaRPr lang="en-GB" sz="1200" dirty="0"/>
            </a:p>
          </p:txBody>
        </p:sp>
      </p:grpSp>
      <p:grpSp>
        <p:nvGrpSpPr>
          <p:cNvPr id="8" name="Groupe 26"/>
          <p:cNvGrpSpPr/>
          <p:nvPr/>
        </p:nvGrpSpPr>
        <p:grpSpPr>
          <a:xfrm>
            <a:off x="2901045" y="4251472"/>
            <a:ext cx="1556656" cy="1293058"/>
            <a:chOff x="4038600" y="1981201"/>
            <a:chExt cx="1099457" cy="1293058"/>
          </a:xfrm>
        </p:grpSpPr>
        <p:sp>
          <p:nvSpPr>
            <p:cNvPr id="28" name="ZoneTexte 27"/>
            <p:cNvSpPr txBox="1"/>
            <p:nvPr/>
          </p:nvSpPr>
          <p:spPr>
            <a:xfrm>
              <a:off x="4038600" y="1981201"/>
              <a:ext cx="1099457" cy="461665"/>
            </a:xfrm>
            <a:prstGeom prst="rect">
              <a:avLst/>
            </a:prstGeom>
            <a:solidFill>
              <a:schemeClr val="bg2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200" dirty="0" err="1" smtClean="0"/>
                <a:t>Plateform</a:t>
              </a:r>
              <a:r>
                <a:rPr lang="en-GB" sz="1200" dirty="0" smtClean="0"/>
                <a:t> Company</a:t>
              </a:r>
            </a:p>
            <a:p>
              <a:pPr algn="ctr"/>
              <a:endParaRPr lang="en-GB" sz="1200" dirty="0"/>
            </a:p>
          </p:txBody>
        </p:sp>
        <p:sp>
          <p:nvSpPr>
            <p:cNvPr id="29" name="ZoneTexte 28"/>
            <p:cNvSpPr txBox="1"/>
            <p:nvPr/>
          </p:nvSpPr>
          <p:spPr>
            <a:xfrm>
              <a:off x="4038600" y="2443262"/>
              <a:ext cx="1099457" cy="83099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>
                <a:buClr>
                  <a:schemeClr val="tx2"/>
                </a:buClr>
                <a:buFont typeface="Arial" pitchFamily="34" charset="0"/>
                <a:buChar char="•"/>
              </a:pPr>
              <a:r>
                <a:rPr lang="en-GB" sz="1200" dirty="0"/>
                <a:t> </a:t>
              </a:r>
              <a:r>
                <a:rPr lang="en-GB" sz="1200" dirty="0" err="1" smtClean="0"/>
                <a:t>Responsable</a:t>
              </a:r>
              <a:endParaRPr lang="en-GB" sz="1200" dirty="0" smtClean="0"/>
            </a:p>
            <a:p>
              <a:pPr>
                <a:buClr>
                  <a:schemeClr val="tx2"/>
                </a:buClr>
                <a:buFont typeface="Arial" pitchFamily="34" charset="0"/>
                <a:buChar char="•"/>
              </a:pPr>
              <a:r>
                <a:rPr lang="en-GB" sz="1200" dirty="0"/>
                <a:t> </a:t>
              </a:r>
              <a:r>
                <a:rPr lang="en-GB" sz="1200" dirty="0" smtClean="0"/>
                <a:t>...</a:t>
              </a:r>
            </a:p>
            <a:p>
              <a:pPr>
                <a:buClr>
                  <a:schemeClr val="tx2"/>
                </a:buClr>
                <a:buFont typeface="Arial" pitchFamily="34" charset="0"/>
                <a:buChar char="•"/>
              </a:pPr>
              <a:r>
                <a:rPr lang="en-GB" sz="1200" dirty="0"/>
                <a:t> </a:t>
              </a:r>
              <a:r>
                <a:rPr lang="en-GB" sz="1200" dirty="0" smtClean="0"/>
                <a:t>...</a:t>
              </a:r>
            </a:p>
            <a:p>
              <a:pPr>
                <a:buFont typeface="Wingdings" pitchFamily="2" charset="2"/>
                <a:buChar char="§"/>
              </a:pPr>
              <a:endParaRPr lang="en-GB" sz="1200" dirty="0"/>
            </a:p>
          </p:txBody>
        </p:sp>
      </p:grpSp>
      <p:cxnSp>
        <p:nvCxnSpPr>
          <p:cNvPr id="31" name="Connecteur en angle 30"/>
          <p:cNvCxnSpPr>
            <a:stCxn id="25" idx="0"/>
            <a:endCxn id="16" idx="2"/>
          </p:cNvCxnSpPr>
          <p:nvPr/>
        </p:nvCxnSpPr>
        <p:spPr bwMode="auto">
          <a:xfrm rot="5400000" flipH="1" flipV="1">
            <a:off x="2731734" y="2427533"/>
            <a:ext cx="523677" cy="3102428"/>
          </a:xfrm>
          <a:prstGeom prst="bentConnector3">
            <a:avLst>
              <a:gd name="adj1" fmla="val 50000"/>
            </a:avLst>
          </a:prstGeom>
          <a:solidFill>
            <a:srgbClr val="B4B4B4"/>
          </a:solidFill>
          <a:ln w="12700" cap="flat" cmpd="sng" algn="ctr">
            <a:solidFill>
              <a:srgbClr val="B4B4B4"/>
            </a:solidFill>
            <a:prstDash val="solid"/>
            <a:round/>
            <a:headEnd type="none" w="med" len="med"/>
            <a:tailEnd type="none" w="med" len="lg"/>
          </a:ln>
          <a:effectLst/>
        </p:spPr>
      </p:cxnSp>
      <p:cxnSp>
        <p:nvCxnSpPr>
          <p:cNvPr id="33" name="Connecteur en angle 32"/>
          <p:cNvCxnSpPr/>
          <p:nvPr/>
        </p:nvCxnSpPr>
        <p:spPr bwMode="auto">
          <a:xfrm rot="16200000" flipV="1">
            <a:off x="5093934" y="3167761"/>
            <a:ext cx="534563" cy="1632858"/>
          </a:xfrm>
          <a:prstGeom prst="bentConnector3">
            <a:avLst>
              <a:gd name="adj1" fmla="val 50000"/>
            </a:avLst>
          </a:prstGeom>
          <a:solidFill>
            <a:srgbClr val="B4B4B4"/>
          </a:solidFill>
          <a:ln w="12700" cap="flat" cmpd="sng" algn="ctr">
            <a:solidFill>
              <a:srgbClr val="B4B4B4"/>
            </a:solidFill>
            <a:prstDash val="solid"/>
            <a:round/>
            <a:headEnd type="none" w="med" len="med"/>
            <a:tailEnd type="none" w="med" len="lg"/>
          </a:ln>
          <a:effectLst/>
        </p:spPr>
      </p:cxnSp>
      <p:sp>
        <p:nvSpPr>
          <p:cNvPr id="34" name="ZoneTexte 33"/>
          <p:cNvSpPr txBox="1"/>
          <p:nvPr/>
        </p:nvSpPr>
        <p:spPr>
          <a:xfrm>
            <a:off x="3624149" y="1359705"/>
            <a:ext cx="1839685" cy="338554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1600" dirty="0" smtClean="0">
                <a:solidFill>
                  <a:schemeClr val="bg1"/>
                </a:solidFill>
              </a:rPr>
              <a:t>BU ROLE</a:t>
            </a:r>
            <a:endParaRPr lang="en-GB" sz="1600" dirty="0">
              <a:solidFill>
                <a:schemeClr val="bg1"/>
              </a:solidFill>
            </a:endParaRPr>
          </a:p>
        </p:txBody>
      </p:sp>
      <p:grpSp>
        <p:nvGrpSpPr>
          <p:cNvPr id="24" name="Groupe 26"/>
          <p:cNvGrpSpPr/>
          <p:nvPr/>
        </p:nvGrpSpPr>
        <p:grpSpPr>
          <a:xfrm>
            <a:off x="5257803" y="4240585"/>
            <a:ext cx="1556656" cy="1293058"/>
            <a:chOff x="4038600" y="1981201"/>
            <a:chExt cx="1099457" cy="1293058"/>
          </a:xfrm>
        </p:grpSpPr>
        <p:sp>
          <p:nvSpPr>
            <p:cNvPr id="27" name="ZoneTexte 26"/>
            <p:cNvSpPr txBox="1"/>
            <p:nvPr/>
          </p:nvSpPr>
          <p:spPr>
            <a:xfrm>
              <a:off x="4038600" y="1981201"/>
              <a:ext cx="1099457" cy="461665"/>
            </a:xfrm>
            <a:prstGeom prst="rect">
              <a:avLst/>
            </a:prstGeom>
            <a:solidFill>
              <a:schemeClr val="bg2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200" dirty="0" smtClean="0"/>
                <a:t>IT</a:t>
              </a:r>
            </a:p>
            <a:p>
              <a:pPr algn="ctr"/>
              <a:endParaRPr lang="en-GB" sz="1200" dirty="0"/>
            </a:p>
          </p:txBody>
        </p:sp>
        <p:sp>
          <p:nvSpPr>
            <p:cNvPr id="30" name="ZoneTexte 29"/>
            <p:cNvSpPr txBox="1"/>
            <p:nvPr/>
          </p:nvSpPr>
          <p:spPr>
            <a:xfrm>
              <a:off x="4038600" y="2443262"/>
              <a:ext cx="1099457" cy="83099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>
                <a:buClr>
                  <a:schemeClr val="tx2"/>
                </a:buClr>
                <a:buFont typeface="Arial" pitchFamily="34" charset="0"/>
                <a:buChar char="•"/>
              </a:pPr>
              <a:r>
                <a:rPr lang="en-GB" sz="1200" dirty="0"/>
                <a:t> </a:t>
              </a:r>
              <a:r>
                <a:rPr lang="en-GB" sz="1200" dirty="0" err="1" smtClean="0"/>
                <a:t>Responsable</a:t>
              </a:r>
              <a:endParaRPr lang="en-GB" sz="1200" dirty="0" smtClean="0"/>
            </a:p>
            <a:p>
              <a:pPr>
                <a:buClr>
                  <a:schemeClr val="tx2"/>
                </a:buClr>
                <a:buFont typeface="Arial" pitchFamily="34" charset="0"/>
                <a:buChar char="•"/>
              </a:pPr>
              <a:r>
                <a:rPr lang="en-GB" sz="1200" dirty="0"/>
                <a:t> </a:t>
              </a:r>
              <a:r>
                <a:rPr lang="en-GB" sz="1200" dirty="0" smtClean="0"/>
                <a:t>...</a:t>
              </a:r>
            </a:p>
            <a:p>
              <a:pPr>
                <a:buClr>
                  <a:schemeClr val="tx2"/>
                </a:buClr>
                <a:buFont typeface="Arial" pitchFamily="34" charset="0"/>
                <a:buChar char="•"/>
              </a:pPr>
              <a:r>
                <a:rPr lang="en-GB" sz="1200" dirty="0"/>
                <a:t> </a:t>
              </a:r>
              <a:r>
                <a:rPr lang="en-GB" sz="1200" dirty="0" smtClean="0"/>
                <a:t>...</a:t>
              </a:r>
            </a:p>
            <a:p>
              <a:pPr>
                <a:buFont typeface="Wingdings" pitchFamily="2" charset="2"/>
                <a:buChar char="§"/>
              </a:pPr>
              <a:endParaRPr lang="en-GB" sz="1200" dirty="0"/>
            </a:p>
          </p:txBody>
        </p:sp>
      </p:grpSp>
      <p:grpSp>
        <p:nvGrpSpPr>
          <p:cNvPr id="32" name="Groupe 26"/>
          <p:cNvGrpSpPr/>
          <p:nvPr/>
        </p:nvGrpSpPr>
        <p:grpSpPr>
          <a:xfrm>
            <a:off x="7434945" y="4240585"/>
            <a:ext cx="1556656" cy="1293058"/>
            <a:chOff x="4038600" y="1981201"/>
            <a:chExt cx="1099457" cy="1293058"/>
          </a:xfrm>
        </p:grpSpPr>
        <p:sp>
          <p:nvSpPr>
            <p:cNvPr id="35" name="ZoneTexte 34"/>
            <p:cNvSpPr txBox="1"/>
            <p:nvPr/>
          </p:nvSpPr>
          <p:spPr>
            <a:xfrm>
              <a:off x="4038600" y="1981201"/>
              <a:ext cx="1099457" cy="461665"/>
            </a:xfrm>
            <a:prstGeom prst="rect">
              <a:avLst/>
            </a:prstGeom>
            <a:solidFill>
              <a:schemeClr val="bg2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200" dirty="0" err="1" smtClean="0"/>
                <a:t>Accouting</a:t>
              </a:r>
              <a:endParaRPr lang="en-GB" sz="1200" dirty="0" smtClean="0"/>
            </a:p>
            <a:p>
              <a:pPr algn="ctr"/>
              <a:endParaRPr lang="en-GB" sz="1200" dirty="0"/>
            </a:p>
          </p:txBody>
        </p:sp>
        <p:sp>
          <p:nvSpPr>
            <p:cNvPr id="36" name="ZoneTexte 35"/>
            <p:cNvSpPr txBox="1"/>
            <p:nvPr/>
          </p:nvSpPr>
          <p:spPr>
            <a:xfrm>
              <a:off x="4038600" y="2443262"/>
              <a:ext cx="1099457" cy="83099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>
                <a:buClr>
                  <a:schemeClr val="tx2"/>
                </a:buClr>
                <a:buFont typeface="Arial" pitchFamily="34" charset="0"/>
                <a:buChar char="•"/>
              </a:pPr>
              <a:r>
                <a:rPr lang="en-GB" sz="1200" dirty="0"/>
                <a:t> </a:t>
              </a:r>
              <a:r>
                <a:rPr lang="en-GB" sz="1200" dirty="0" err="1" smtClean="0"/>
                <a:t>Responsable</a:t>
              </a:r>
              <a:endParaRPr lang="en-GB" sz="1200" dirty="0" smtClean="0"/>
            </a:p>
            <a:p>
              <a:pPr>
                <a:buClr>
                  <a:schemeClr val="tx2"/>
                </a:buClr>
                <a:buFont typeface="Arial" pitchFamily="34" charset="0"/>
                <a:buChar char="•"/>
              </a:pPr>
              <a:r>
                <a:rPr lang="en-GB" sz="1200" dirty="0"/>
                <a:t> </a:t>
              </a:r>
              <a:r>
                <a:rPr lang="en-GB" sz="1200" dirty="0" smtClean="0"/>
                <a:t>...</a:t>
              </a:r>
            </a:p>
            <a:p>
              <a:pPr>
                <a:buClr>
                  <a:schemeClr val="tx2"/>
                </a:buClr>
                <a:buFont typeface="Arial" pitchFamily="34" charset="0"/>
                <a:buChar char="•"/>
              </a:pPr>
              <a:r>
                <a:rPr lang="en-GB" sz="1200" dirty="0"/>
                <a:t> </a:t>
              </a:r>
              <a:r>
                <a:rPr lang="en-GB" sz="1200" dirty="0" smtClean="0"/>
                <a:t>...</a:t>
              </a:r>
            </a:p>
            <a:p>
              <a:pPr>
                <a:buFont typeface="Wingdings" pitchFamily="2" charset="2"/>
                <a:buChar char="§"/>
              </a:pPr>
              <a:endParaRPr lang="en-GB" sz="1200" dirty="0"/>
            </a:p>
          </p:txBody>
        </p:sp>
      </p:grpSp>
      <p:cxnSp>
        <p:nvCxnSpPr>
          <p:cNvPr id="39" name="Connecteur en angle 38"/>
          <p:cNvCxnSpPr>
            <a:stCxn id="28" idx="0"/>
            <a:endCxn id="16" idx="2"/>
          </p:cNvCxnSpPr>
          <p:nvPr/>
        </p:nvCxnSpPr>
        <p:spPr bwMode="auto">
          <a:xfrm rot="5400000" flipH="1" flipV="1">
            <a:off x="3844797" y="3551484"/>
            <a:ext cx="534564" cy="865413"/>
          </a:xfrm>
          <a:prstGeom prst="bentConnector3">
            <a:avLst>
              <a:gd name="adj1" fmla="val 50000"/>
            </a:avLst>
          </a:prstGeom>
          <a:solidFill>
            <a:srgbClr val="B4B4B4"/>
          </a:solidFill>
          <a:ln w="12700" cap="flat" cmpd="sng" algn="ctr">
            <a:solidFill>
              <a:srgbClr val="B4B4B4"/>
            </a:solidFill>
            <a:prstDash val="solid"/>
            <a:round/>
            <a:headEnd type="none" w="med" len="med"/>
            <a:tailEnd type="none" w="med" len="lg"/>
          </a:ln>
          <a:effectLst/>
        </p:spPr>
      </p:cxnSp>
      <p:cxnSp>
        <p:nvCxnSpPr>
          <p:cNvPr id="42" name="Connecteur en angle 41"/>
          <p:cNvCxnSpPr>
            <a:stCxn id="16" idx="2"/>
            <a:endCxn id="35" idx="0"/>
          </p:cNvCxnSpPr>
          <p:nvPr/>
        </p:nvCxnSpPr>
        <p:spPr bwMode="auto">
          <a:xfrm rot="16200000" flipH="1">
            <a:off x="6117191" y="2144502"/>
            <a:ext cx="523677" cy="3668487"/>
          </a:xfrm>
          <a:prstGeom prst="bentConnector3">
            <a:avLst>
              <a:gd name="adj1" fmla="val 50000"/>
            </a:avLst>
          </a:prstGeom>
          <a:solidFill>
            <a:srgbClr val="B4B4B4"/>
          </a:solidFill>
          <a:ln w="12700" cap="flat" cmpd="sng" algn="ctr">
            <a:solidFill>
              <a:srgbClr val="B4B4B4"/>
            </a:solidFill>
            <a:prstDash val="solid"/>
            <a:round/>
            <a:headEnd type="none" w="med" len="med"/>
            <a:tailEnd type="none" w="med" len="lg"/>
          </a:ln>
          <a:effectLst/>
        </p:spPr>
      </p:cxnSp>
      <p:sp>
        <p:nvSpPr>
          <p:cNvPr id="45" name="Titre 1"/>
          <p:cNvSpPr txBox="1">
            <a:spLocks/>
          </p:cNvSpPr>
          <p:nvPr/>
        </p:nvSpPr>
        <p:spPr>
          <a:xfrm>
            <a:off x="497114" y="995582"/>
            <a:ext cx="3465286" cy="53340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ts val="34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Organisation</a:t>
            </a:r>
            <a:r>
              <a:rPr kumimoji="0" lang="en-US" sz="240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n-US" sz="240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Projet</a:t>
            </a:r>
            <a:endParaRPr kumimoji="0" lang="en-US" sz="240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38" name="Rectangle à coins arrondis 37"/>
          <p:cNvSpPr/>
          <p:nvPr/>
        </p:nvSpPr>
        <p:spPr bwMode="auto">
          <a:xfrm>
            <a:off x="9002486" y="1065227"/>
            <a:ext cx="435428" cy="867625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lg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Polo" pitchFamily="2" charset="0"/>
            </a:endParaRPr>
          </a:p>
        </p:txBody>
      </p:sp>
      <p:sp>
        <p:nvSpPr>
          <p:cNvPr id="40" name="Ellipse 39"/>
          <p:cNvSpPr/>
          <p:nvPr/>
        </p:nvSpPr>
        <p:spPr bwMode="auto">
          <a:xfrm>
            <a:off x="9133119" y="1107757"/>
            <a:ext cx="152396" cy="165909"/>
          </a:xfrm>
          <a:prstGeom prst="ellipse">
            <a:avLst/>
          </a:prstGeom>
          <a:solidFill>
            <a:schemeClr val="bg1"/>
          </a:solidFill>
          <a:ln w="12700" cap="flat" cmpd="sng" algn="ctr">
            <a:solidFill>
              <a:srgbClr val="B4B4B4"/>
            </a:solidFill>
            <a:prstDash val="solid"/>
            <a:round/>
            <a:headEnd type="none" w="med" len="med"/>
            <a:tailEnd type="none" w="med" len="lg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Polo" pitchFamily="2" charset="0"/>
            </a:endParaRPr>
          </a:p>
        </p:txBody>
      </p:sp>
      <p:sp>
        <p:nvSpPr>
          <p:cNvPr id="41" name="Ellipse 40"/>
          <p:cNvSpPr/>
          <p:nvPr/>
        </p:nvSpPr>
        <p:spPr bwMode="auto">
          <a:xfrm>
            <a:off x="9133118" y="1416524"/>
            <a:ext cx="152396" cy="165909"/>
          </a:xfrm>
          <a:prstGeom prst="ellipse">
            <a:avLst/>
          </a:prstGeom>
          <a:solidFill>
            <a:schemeClr val="bg1"/>
          </a:solidFill>
          <a:ln w="12700" cap="flat" cmpd="sng" algn="ctr">
            <a:solidFill>
              <a:srgbClr val="B4B4B4"/>
            </a:solidFill>
            <a:prstDash val="solid"/>
            <a:round/>
            <a:headEnd type="none" w="med" len="med"/>
            <a:tailEnd type="none" w="med" len="lg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Polo" pitchFamily="2" charset="0"/>
            </a:endParaRPr>
          </a:p>
        </p:txBody>
      </p:sp>
      <p:sp>
        <p:nvSpPr>
          <p:cNvPr id="43" name="Ellipse 42"/>
          <p:cNvSpPr/>
          <p:nvPr/>
        </p:nvSpPr>
        <p:spPr bwMode="auto">
          <a:xfrm>
            <a:off x="9133122" y="1712544"/>
            <a:ext cx="152396" cy="165909"/>
          </a:xfrm>
          <a:prstGeom prst="ellipse">
            <a:avLst/>
          </a:prstGeom>
          <a:solidFill>
            <a:schemeClr val="bg1"/>
          </a:solidFill>
          <a:ln w="12700" cap="flat" cmpd="sng" algn="ctr">
            <a:solidFill>
              <a:srgbClr val="B4B4B4"/>
            </a:solidFill>
            <a:prstDash val="solid"/>
            <a:round/>
            <a:headEnd type="none" w="med" len="med"/>
            <a:tailEnd type="none" w="med" len="lg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Polo" pitchFamily="2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e 3"/>
          <p:cNvGrpSpPr/>
          <p:nvPr/>
        </p:nvGrpSpPr>
        <p:grpSpPr>
          <a:xfrm>
            <a:off x="3624943" y="2090155"/>
            <a:ext cx="1839685" cy="748066"/>
            <a:chOff x="4038600" y="1785252"/>
            <a:chExt cx="1099457" cy="748066"/>
          </a:xfrm>
        </p:grpSpPr>
        <p:sp>
          <p:nvSpPr>
            <p:cNvPr id="2" name="ZoneTexte 1"/>
            <p:cNvSpPr txBox="1"/>
            <p:nvPr/>
          </p:nvSpPr>
          <p:spPr>
            <a:xfrm>
              <a:off x="4038600" y="1785252"/>
              <a:ext cx="1099457" cy="461665"/>
            </a:xfrm>
            <a:prstGeom prst="rect">
              <a:avLst/>
            </a:prstGeom>
            <a:solidFill>
              <a:schemeClr val="bg2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 fontAlgn="ctr"/>
              <a:r>
                <a:rPr lang="fr-FR" sz="1200" dirty="0" smtClean="0"/>
                <a:t>Membre Directoire EFR Responsable</a:t>
              </a:r>
              <a:endParaRPr lang="fr-FR" sz="1200" dirty="0"/>
            </a:p>
          </p:txBody>
        </p:sp>
        <p:sp>
          <p:nvSpPr>
            <p:cNvPr id="3" name="ZoneTexte 2"/>
            <p:cNvSpPr txBox="1"/>
            <p:nvPr/>
          </p:nvSpPr>
          <p:spPr>
            <a:xfrm>
              <a:off x="4038600" y="2256319"/>
              <a:ext cx="1099457" cy="27699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endParaRPr lang="en-GB" sz="1200" dirty="0"/>
            </a:p>
          </p:txBody>
        </p:sp>
      </p:grpSp>
      <p:grpSp>
        <p:nvGrpSpPr>
          <p:cNvPr id="5" name="Groupe 10"/>
          <p:cNvGrpSpPr/>
          <p:nvPr/>
        </p:nvGrpSpPr>
        <p:grpSpPr>
          <a:xfrm>
            <a:off x="5900853" y="3098388"/>
            <a:ext cx="1839685" cy="739060"/>
            <a:chOff x="4038600" y="1970315"/>
            <a:chExt cx="1099457" cy="739060"/>
          </a:xfrm>
        </p:grpSpPr>
        <p:sp>
          <p:nvSpPr>
            <p:cNvPr id="12" name="ZoneTexte 11"/>
            <p:cNvSpPr txBox="1"/>
            <p:nvPr/>
          </p:nvSpPr>
          <p:spPr>
            <a:xfrm>
              <a:off x="4038600" y="1970315"/>
              <a:ext cx="1099457" cy="461665"/>
            </a:xfrm>
            <a:prstGeom prst="rect">
              <a:avLst/>
            </a:prstGeom>
            <a:solidFill>
              <a:schemeClr val="bg2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200" dirty="0" smtClean="0"/>
                <a:t>Project Manager </a:t>
              </a:r>
            </a:p>
            <a:p>
              <a:pPr algn="ctr"/>
              <a:r>
                <a:rPr lang="en-GB" sz="1200" dirty="0" smtClean="0"/>
                <a:t>Office</a:t>
              </a:r>
              <a:endParaRPr lang="en-GB" sz="1200" dirty="0"/>
            </a:p>
          </p:txBody>
        </p:sp>
        <p:sp>
          <p:nvSpPr>
            <p:cNvPr id="13" name="ZoneTexte 12"/>
            <p:cNvSpPr txBox="1"/>
            <p:nvPr/>
          </p:nvSpPr>
          <p:spPr>
            <a:xfrm>
              <a:off x="4038600" y="2432376"/>
              <a:ext cx="1099457" cy="27699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endParaRPr lang="en-GB" sz="1200" dirty="0"/>
            </a:p>
          </p:txBody>
        </p:sp>
      </p:grpSp>
      <p:grpSp>
        <p:nvGrpSpPr>
          <p:cNvPr id="6" name="Groupe 13"/>
          <p:cNvGrpSpPr/>
          <p:nvPr/>
        </p:nvGrpSpPr>
        <p:grpSpPr>
          <a:xfrm>
            <a:off x="3624943" y="3097594"/>
            <a:ext cx="1839685" cy="749946"/>
            <a:chOff x="4038600" y="1970315"/>
            <a:chExt cx="1099457" cy="749946"/>
          </a:xfrm>
        </p:grpSpPr>
        <p:sp>
          <p:nvSpPr>
            <p:cNvPr id="15" name="ZoneTexte 14"/>
            <p:cNvSpPr txBox="1"/>
            <p:nvPr/>
          </p:nvSpPr>
          <p:spPr>
            <a:xfrm>
              <a:off x="4038600" y="1970315"/>
              <a:ext cx="1099457" cy="461665"/>
            </a:xfrm>
            <a:prstGeom prst="rect">
              <a:avLst/>
            </a:prstGeom>
            <a:solidFill>
              <a:schemeClr val="bg2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200" dirty="0" smtClean="0"/>
                <a:t>Project Manager </a:t>
              </a:r>
              <a:endParaRPr lang="en-GB" sz="1200" dirty="0" smtClean="0"/>
            </a:p>
            <a:p>
              <a:pPr algn="ctr"/>
              <a:endParaRPr lang="en-GB" sz="1200" dirty="0"/>
            </a:p>
          </p:txBody>
        </p:sp>
        <p:sp>
          <p:nvSpPr>
            <p:cNvPr id="16" name="ZoneTexte 15"/>
            <p:cNvSpPr txBox="1"/>
            <p:nvPr/>
          </p:nvSpPr>
          <p:spPr>
            <a:xfrm>
              <a:off x="4038600" y="2443262"/>
              <a:ext cx="1099457" cy="27699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endParaRPr lang="en-GB" sz="1200" dirty="0"/>
            </a:p>
          </p:txBody>
        </p:sp>
      </p:grpSp>
      <p:cxnSp>
        <p:nvCxnSpPr>
          <p:cNvPr id="18" name="Connecteur droit 17"/>
          <p:cNvCxnSpPr/>
          <p:nvPr/>
        </p:nvCxnSpPr>
        <p:spPr bwMode="auto">
          <a:xfrm rot="5400000">
            <a:off x="4469530" y="3022337"/>
            <a:ext cx="150513" cy="1588"/>
          </a:xfrm>
          <a:prstGeom prst="line">
            <a:avLst/>
          </a:prstGeom>
          <a:solidFill>
            <a:srgbClr val="B4B4B4"/>
          </a:solidFill>
          <a:ln w="12700" cap="flat" cmpd="sng" algn="ctr">
            <a:solidFill>
              <a:srgbClr val="B4B4B4"/>
            </a:solidFill>
            <a:prstDash val="solid"/>
            <a:round/>
            <a:headEnd type="none" w="med" len="med"/>
            <a:tailEnd type="none" w="med" len="lg"/>
          </a:ln>
          <a:effectLst/>
        </p:spPr>
      </p:cxnSp>
      <p:cxnSp>
        <p:nvCxnSpPr>
          <p:cNvPr id="22" name="Connecteur droit 21"/>
          <p:cNvCxnSpPr/>
          <p:nvPr/>
        </p:nvCxnSpPr>
        <p:spPr bwMode="auto">
          <a:xfrm>
            <a:off x="5464628" y="3404233"/>
            <a:ext cx="436225" cy="794"/>
          </a:xfrm>
          <a:prstGeom prst="line">
            <a:avLst/>
          </a:prstGeom>
          <a:solidFill>
            <a:srgbClr val="B4B4B4"/>
          </a:solidFill>
          <a:ln w="12700" cap="flat" cmpd="sng" algn="ctr">
            <a:solidFill>
              <a:srgbClr val="B4B4B4"/>
            </a:solidFill>
            <a:prstDash val="solid"/>
            <a:round/>
            <a:headEnd type="none" w="med" len="med"/>
            <a:tailEnd type="none" w="med" len="lg"/>
          </a:ln>
          <a:effectLst/>
        </p:spPr>
      </p:cxnSp>
      <p:grpSp>
        <p:nvGrpSpPr>
          <p:cNvPr id="7" name="Groupe 23"/>
          <p:cNvGrpSpPr/>
          <p:nvPr/>
        </p:nvGrpSpPr>
        <p:grpSpPr>
          <a:xfrm>
            <a:off x="664029" y="4371217"/>
            <a:ext cx="1464129" cy="1303944"/>
            <a:chOff x="4038600" y="1970315"/>
            <a:chExt cx="1099457" cy="1303944"/>
          </a:xfrm>
        </p:grpSpPr>
        <p:sp>
          <p:nvSpPr>
            <p:cNvPr id="25" name="ZoneTexte 24"/>
            <p:cNvSpPr txBox="1"/>
            <p:nvPr/>
          </p:nvSpPr>
          <p:spPr>
            <a:xfrm>
              <a:off x="4038600" y="1970315"/>
              <a:ext cx="1099457" cy="461665"/>
            </a:xfrm>
            <a:prstGeom prst="rect">
              <a:avLst/>
            </a:prstGeom>
            <a:solidFill>
              <a:schemeClr val="bg2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200" dirty="0" smtClean="0"/>
                <a:t>ECR</a:t>
              </a:r>
            </a:p>
            <a:p>
              <a:pPr algn="ctr"/>
              <a:endParaRPr lang="en-GB" sz="1200" dirty="0"/>
            </a:p>
          </p:txBody>
        </p:sp>
        <p:sp>
          <p:nvSpPr>
            <p:cNvPr id="26" name="ZoneTexte 25"/>
            <p:cNvSpPr txBox="1"/>
            <p:nvPr/>
          </p:nvSpPr>
          <p:spPr>
            <a:xfrm>
              <a:off x="4038600" y="2443262"/>
              <a:ext cx="1099457" cy="83099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>
                <a:buClr>
                  <a:schemeClr val="tx2"/>
                </a:buClr>
                <a:buFont typeface="Arial" pitchFamily="34" charset="0"/>
                <a:buChar char="•"/>
              </a:pPr>
              <a:r>
                <a:rPr lang="en-GB" sz="1200" dirty="0"/>
                <a:t> </a:t>
              </a:r>
              <a:r>
                <a:rPr lang="en-GB" sz="1200" dirty="0" err="1" smtClean="0"/>
                <a:t>Responsable</a:t>
              </a:r>
              <a:endParaRPr lang="en-GB" sz="1200" dirty="0" smtClean="0"/>
            </a:p>
            <a:p>
              <a:pPr>
                <a:buClr>
                  <a:schemeClr val="tx2"/>
                </a:buClr>
                <a:buFont typeface="Arial" pitchFamily="34" charset="0"/>
                <a:buChar char="•"/>
              </a:pPr>
              <a:r>
                <a:rPr lang="en-GB" sz="1200" dirty="0"/>
                <a:t> </a:t>
              </a:r>
              <a:r>
                <a:rPr lang="en-GB" sz="1200" dirty="0" smtClean="0"/>
                <a:t>...</a:t>
              </a:r>
            </a:p>
            <a:p>
              <a:pPr>
                <a:buClr>
                  <a:schemeClr val="tx2"/>
                </a:buClr>
                <a:buFont typeface="Arial" pitchFamily="34" charset="0"/>
                <a:buChar char="•"/>
              </a:pPr>
              <a:r>
                <a:rPr lang="en-GB" sz="1200" dirty="0"/>
                <a:t> </a:t>
              </a:r>
              <a:r>
                <a:rPr lang="en-GB" sz="1200" dirty="0" smtClean="0"/>
                <a:t>...</a:t>
              </a:r>
            </a:p>
            <a:p>
              <a:pPr>
                <a:buFont typeface="Wingdings" pitchFamily="2" charset="2"/>
                <a:buChar char="§"/>
              </a:pPr>
              <a:endParaRPr lang="en-GB" sz="1200" dirty="0"/>
            </a:p>
          </p:txBody>
        </p:sp>
      </p:grpSp>
      <p:grpSp>
        <p:nvGrpSpPr>
          <p:cNvPr id="8" name="Groupe 26"/>
          <p:cNvGrpSpPr/>
          <p:nvPr/>
        </p:nvGrpSpPr>
        <p:grpSpPr>
          <a:xfrm>
            <a:off x="2892878" y="4371217"/>
            <a:ext cx="1464129" cy="1293058"/>
            <a:chOff x="4038600" y="1981201"/>
            <a:chExt cx="1099457" cy="1293058"/>
          </a:xfrm>
        </p:grpSpPr>
        <p:sp>
          <p:nvSpPr>
            <p:cNvPr id="28" name="ZoneTexte 27"/>
            <p:cNvSpPr txBox="1"/>
            <p:nvPr/>
          </p:nvSpPr>
          <p:spPr>
            <a:xfrm>
              <a:off x="4038600" y="1981201"/>
              <a:ext cx="1099457" cy="461665"/>
            </a:xfrm>
            <a:prstGeom prst="rect">
              <a:avLst/>
            </a:prstGeom>
            <a:solidFill>
              <a:schemeClr val="bg2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200" dirty="0" smtClean="0"/>
                <a:t>EET-ERG</a:t>
              </a:r>
            </a:p>
            <a:p>
              <a:pPr algn="ctr"/>
              <a:endParaRPr lang="en-GB" sz="1200" dirty="0"/>
            </a:p>
          </p:txBody>
        </p:sp>
        <p:sp>
          <p:nvSpPr>
            <p:cNvPr id="29" name="ZoneTexte 28"/>
            <p:cNvSpPr txBox="1"/>
            <p:nvPr/>
          </p:nvSpPr>
          <p:spPr>
            <a:xfrm>
              <a:off x="4038600" y="2443262"/>
              <a:ext cx="1099457" cy="83099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>
                <a:buClr>
                  <a:schemeClr val="tx2"/>
                </a:buClr>
                <a:buFont typeface="Arial" pitchFamily="34" charset="0"/>
                <a:buChar char="•"/>
              </a:pPr>
              <a:r>
                <a:rPr lang="en-GB" sz="1200" dirty="0"/>
                <a:t> </a:t>
              </a:r>
              <a:r>
                <a:rPr lang="en-GB" sz="1200" dirty="0" err="1" smtClean="0"/>
                <a:t>Responsable</a:t>
              </a:r>
              <a:endParaRPr lang="en-GB" sz="1200" dirty="0" smtClean="0"/>
            </a:p>
            <a:p>
              <a:pPr>
                <a:buClr>
                  <a:schemeClr val="tx2"/>
                </a:buClr>
                <a:buFont typeface="Arial" pitchFamily="34" charset="0"/>
                <a:buChar char="•"/>
              </a:pPr>
              <a:r>
                <a:rPr lang="en-GB" sz="1200" dirty="0"/>
                <a:t> </a:t>
              </a:r>
              <a:r>
                <a:rPr lang="en-GB" sz="1200" dirty="0" smtClean="0"/>
                <a:t>...</a:t>
              </a:r>
            </a:p>
            <a:p>
              <a:pPr>
                <a:buClr>
                  <a:schemeClr val="tx2"/>
                </a:buClr>
                <a:buFont typeface="Arial" pitchFamily="34" charset="0"/>
                <a:buChar char="•"/>
              </a:pPr>
              <a:r>
                <a:rPr lang="en-GB" sz="1200" dirty="0"/>
                <a:t> </a:t>
              </a:r>
              <a:r>
                <a:rPr lang="en-GB" sz="1200" dirty="0" smtClean="0"/>
                <a:t>...</a:t>
              </a:r>
            </a:p>
            <a:p>
              <a:pPr>
                <a:buFont typeface="Wingdings" pitchFamily="2" charset="2"/>
                <a:buChar char="§"/>
              </a:pPr>
              <a:endParaRPr lang="en-GB" sz="1200" dirty="0"/>
            </a:p>
          </p:txBody>
        </p:sp>
      </p:grpSp>
      <p:cxnSp>
        <p:nvCxnSpPr>
          <p:cNvPr id="31" name="Connecteur en angle 30"/>
          <p:cNvCxnSpPr/>
          <p:nvPr/>
        </p:nvCxnSpPr>
        <p:spPr bwMode="auto">
          <a:xfrm rot="5400000" flipH="1" flipV="1">
            <a:off x="2708602" y="2535033"/>
            <a:ext cx="523677" cy="3148692"/>
          </a:xfrm>
          <a:prstGeom prst="bentConnector3">
            <a:avLst>
              <a:gd name="adj1" fmla="val 50000"/>
            </a:avLst>
          </a:prstGeom>
          <a:solidFill>
            <a:srgbClr val="B4B4B4"/>
          </a:solidFill>
          <a:ln w="12700" cap="flat" cmpd="sng" algn="ctr">
            <a:solidFill>
              <a:srgbClr val="B4B4B4"/>
            </a:solidFill>
            <a:prstDash val="solid"/>
            <a:round/>
            <a:headEnd type="none" w="med" len="med"/>
            <a:tailEnd type="none" w="med" len="lg"/>
          </a:ln>
          <a:effectLst/>
        </p:spPr>
      </p:cxnSp>
      <p:cxnSp>
        <p:nvCxnSpPr>
          <p:cNvPr id="33" name="Connecteur en angle 32"/>
          <p:cNvCxnSpPr/>
          <p:nvPr/>
        </p:nvCxnSpPr>
        <p:spPr bwMode="auto">
          <a:xfrm rot="16200000" flipV="1">
            <a:off x="4955538" y="3436788"/>
            <a:ext cx="534564" cy="1356067"/>
          </a:xfrm>
          <a:prstGeom prst="bentConnector3">
            <a:avLst>
              <a:gd name="adj1" fmla="val 50000"/>
            </a:avLst>
          </a:prstGeom>
          <a:solidFill>
            <a:srgbClr val="B4B4B4"/>
          </a:solidFill>
          <a:ln w="12700" cap="flat" cmpd="sng" algn="ctr">
            <a:solidFill>
              <a:srgbClr val="B4B4B4"/>
            </a:solidFill>
            <a:prstDash val="solid"/>
            <a:round/>
            <a:headEnd type="none" w="med" len="med"/>
            <a:tailEnd type="none" w="med" len="lg"/>
          </a:ln>
          <a:effectLst/>
        </p:spPr>
      </p:cxnSp>
      <p:sp>
        <p:nvSpPr>
          <p:cNvPr id="34" name="ZoneTexte 33"/>
          <p:cNvSpPr txBox="1"/>
          <p:nvPr/>
        </p:nvSpPr>
        <p:spPr>
          <a:xfrm>
            <a:off x="3624149" y="1385584"/>
            <a:ext cx="1839685" cy="338554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1600" dirty="0" smtClean="0">
                <a:solidFill>
                  <a:schemeClr val="bg1"/>
                </a:solidFill>
              </a:rPr>
              <a:t>WHITE EFR IMPACT</a:t>
            </a:r>
            <a:endParaRPr lang="en-GB" sz="1600" dirty="0">
              <a:solidFill>
                <a:schemeClr val="bg1"/>
              </a:solidFill>
            </a:endParaRPr>
          </a:p>
        </p:txBody>
      </p:sp>
      <p:grpSp>
        <p:nvGrpSpPr>
          <p:cNvPr id="9" name="Groupe 26"/>
          <p:cNvGrpSpPr/>
          <p:nvPr/>
        </p:nvGrpSpPr>
        <p:grpSpPr>
          <a:xfrm>
            <a:off x="5168788" y="4382104"/>
            <a:ext cx="1464129" cy="1293058"/>
            <a:chOff x="4038600" y="1981201"/>
            <a:chExt cx="1099457" cy="1293058"/>
          </a:xfrm>
        </p:grpSpPr>
        <p:sp>
          <p:nvSpPr>
            <p:cNvPr id="27" name="ZoneTexte 26"/>
            <p:cNvSpPr txBox="1"/>
            <p:nvPr/>
          </p:nvSpPr>
          <p:spPr>
            <a:xfrm>
              <a:off x="4038600" y="1981201"/>
              <a:ext cx="1099457" cy="461665"/>
            </a:xfrm>
            <a:prstGeom prst="rect">
              <a:avLst/>
            </a:prstGeom>
            <a:solidFill>
              <a:schemeClr val="bg2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200" dirty="0" smtClean="0"/>
                <a:t>EEA</a:t>
              </a:r>
            </a:p>
            <a:p>
              <a:pPr algn="ctr"/>
              <a:endParaRPr lang="en-GB" sz="1200" dirty="0"/>
            </a:p>
          </p:txBody>
        </p:sp>
        <p:sp>
          <p:nvSpPr>
            <p:cNvPr id="30" name="ZoneTexte 29"/>
            <p:cNvSpPr txBox="1"/>
            <p:nvPr/>
          </p:nvSpPr>
          <p:spPr>
            <a:xfrm>
              <a:off x="4038600" y="2443262"/>
              <a:ext cx="1099457" cy="83099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>
                <a:buClr>
                  <a:schemeClr val="tx2"/>
                </a:buClr>
                <a:buFont typeface="Arial" pitchFamily="34" charset="0"/>
                <a:buChar char="•"/>
              </a:pPr>
              <a:r>
                <a:rPr lang="en-GB" sz="1200" dirty="0"/>
                <a:t> </a:t>
              </a:r>
              <a:r>
                <a:rPr lang="en-GB" sz="1200" dirty="0" err="1" smtClean="0"/>
                <a:t>Responsable</a:t>
              </a:r>
              <a:endParaRPr lang="en-GB" sz="1200" dirty="0" smtClean="0"/>
            </a:p>
            <a:p>
              <a:pPr>
                <a:buClr>
                  <a:schemeClr val="tx2"/>
                </a:buClr>
                <a:buFont typeface="Arial" pitchFamily="34" charset="0"/>
                <a:buChar char="•"/>
              </a:pPr>
              <a:r>
                <a:rPr lang="en-GB" sz="1200" dirty="0"/>
                <a:t> </a:t>
              </a:r>
              <a:r>
                <a:rPr lang="en-GB" sz="1200" dirty="0" smtClean="0"/>
                <a:t>...</a:t>
              </a:r>
            </a:p>
            <a:p>
              <a:pPr>
                <a:buClr>
                  <a:schemeClr val="tx2"/>
                </a:buClr>
                <a:buFont typeface="Arial" pitchFamily="34" charset="0"/>
                <a:buChar char="•"/>
              </a:pPr>
              <a:r>
                <a:rPr lang="en-GB" sz="1200" dirty="0"/>
                <a:t> </a:t>
              </a:r>
              <a:r>
                <a:rPr lang="en-GB" sz="1200" dirty="0" smtClean="0"/>
                <a:t>...</a:t>
              </a:r>
            </a:p>
            <a:p>
              <a:pPr>
                <a:buFont typeface="Wingdings" pitchFamily="2" charset="2"/>
                <a:buChar char="§"/>
              </a:pPr>
              <a:endParaRPr lang="en-GB" sz="1200" dirty="0"/>
            </a:p>
          </p:txBody>
        </p:sp>
      </p:grpSp>
      <p:grpSp>
        <p:nvGrpSpPr>
          <p:cNvPr id="10" name="Groupe 26"/>
          <p:cNvGrpSpPr/>
          <p:nvPr/>
        </p:nvGrpSpPr>
        <p:grpSpPr>
          <a:xfrm>
            <a:off x="6948611" y="4382103"/>
            <a:ext cx="1464129" cy="1293058"/>
            <a:chOff x="4038600" y="1981201"/>
            <a:chExt cx="1099457" cy="1293058"/>
          </a:xfrm>
        </p:grpSpPr>
        <p:sp>
          <p:nvSpPr>
            <p:cNvPr id="35" name="ZoneTexte 34"/>
            <p:cNvSpPr txBox="1"/>
            <p:nvPr/>
          </p:nvSpPr>
          <p:spPr>
            <a:xfrm>
              <a:off x="4038600" y="1981201"/>
              <a:ext cx="1099457" cy="461665"/>
            </a:xfrm>
            <a:prstGeom prst="rect">
              <a:avLst/>
            </a:prstGeom>
            <a:solidFill>
              <a:schemeClr val="bg2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200" dirty="0" smtClean="0"/>
                <a:t>E.ON AG</a:t>
              </a:r>
            </a:p>
            <a:p>
              <a:pPr algn="ctr"/>
              <a:endParaRPr lang="en-GB" sz="1200" dirty="0"/>
            </a:p>
          </p:txBody>
        </p:sp>
        <p:sp>
          <p:nvSpPr>
            <p:cNvPr id="36" name="ZoneTexte 35"/>
            <p:cNvSpPr txBox="1"/>
            <p:nvPr/>
          </p:nvSpPr>
          <p:spPr>
            <a:xfrm>
              <a:off x="4038600" y="2443262"/>
              <a:ext cx="1099457" cy="83099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>
                <a:buClr>
                  <a:schemeClr val="tx2"/>
                </a:buClr>
                <a:buFont typeface="Arial" pitchFamily="34" charset="0"/>
                <a:buChar char="•"/>
              </a:pPr>
              <a:r>
                <a:rPr lang="en-GB" sz="1200" dirty="0"/>
                <a:t> </a:t>
              </a:r>
              <a:r>
                <a:rPr lang="en-GB" sz="1200" dirty="0" err="1" smtClean="0"/>
                <a:t>Responsable</a:t>
              </a:r>
              <a:endParaRPr lang="en-GB" sz="1200" dirty="0" smtClean="0"/>
            </a:p>
            <a:p>
              <a:pPr>
                <a:buClr>
                  <a:schemeClr val="tx2"/>
                </a:buClr>
                <a:buFont typeface="Arial" pitchFamily="34" charset="0"/>
                <a:buChar char="•"/>
              </a:pPr>
              <a:r>
                <a:rPr lang="en-GB" sz="1200" dirty="0"/>
                <a:t> </a:t>
              </a:r>
              <a:r>
                <a:rPr lang="en-GB" sz="1200" dirty="0" smtClean="0"/>
                <a:t>...</a:t>
              </a:r>
            </a:p>
            <a:p>
              <a:pPr>
                <a:buClr>
                  <a:schemeClr val="tx2"/>
                </a:buClr>
                <a:buFont typeface="Arial" pitchFamily="34" charset="0"/>
                <a:buChar char="•"/>
              </a:pPr>
              <a:r>
                <a:rPr lang="en-GB" sz="1200" dirty="0"/>
                <a:t> </a:t>
              </a:r>
              <a:r>
                <a:rPr lang="en-GB" sz="1200" dirty="0" smtClean="0"/>
                <a:t>...</a:t>
              </a:r>
            </a:p>
            <a:p>
              <a:pPr>
                <a:buFont typeface="Wingdings" pitchFamily="2" charset="2"/>
                <a:buChar char="§"/>
              </a:pPr>
              <a:endParaRPr lang="en-GB" sz="1200" dirty="0"/>
            </a:p>
          </p:txBody>
        </p:sp>
      </p:grpSp>
      <p:cxnSp>
        <p:nvCxnSpPr>
          <p:cNvPr id="39" name="Connecteur en angle 38"/>
          <p:cNvCxnSpPr/>
          <p:nvPr/>
        </p:nvCxnSpPr>
        <p:spPr bwMode="auto">
          <a:xfrm rot="5400000" flipH="1" flipV="1">
            <a:off x="3823026" y="3649458"/>
            <a:ext cx="523677" cy="919843"/>
          </a:xfrm>
          <a:prstGeom prst="bentConnector3">
            <a:avLst>
              <a:gd name="adj1" fmla="val 50000"/>
            </a:avLst>
          </a:prstGeom>
          <a:solidFill>
            <a:srgbClr val="B4B4B4"/>
          </a:solidFill>
          <a:ln w="12700" cap="flat" cmpd="sng" algn="ctr">
            <a:solidFill>
              <a:srgbClr val="B4B4B4"/>
            </a:solidFill>
            <a:prstDash val="solid"/>
            <a:round/>
            <a:headEnd type="none" w="med" len="med"/>
            <a:tailEnd type="none" w="med" len="lg"/>
          </a:ln>
          <a:effectLst/>
        </p:spPr>
      </p:cxnSp>
      <p:cxnSp>
        <p:nvCxnSpPr>
          <p:cNvPr id="57" name="Connecteur en angle 56"/>
          <p:cNvCxnSpPr/>
          <p:nvPr/>
        </p:nvCxnSpPr>
        <p:spPr bwMode="auto">
          <a:xfrm rot="16200000" flipV="1">
            <a:off x="5845450" y="2546877"/>
            <a:ext cx="534563" cy="3135890"/>
          </a:xfrm>
          <a:prstGeom prst="bentConnector3">
            <a:avLst>
              <a:gd name="adj1" fmla="val 50000"/>
            </a:avLst>
          </a:prstGeom>
          <a:solidFill>
            <a:srgbClr val="B4B4B4"/>
          </a:solidFill>
          <a:ln w="12700" cap="flat" cmpd="sng" algn="ctr">
            <a:solidFill>
              <a:srgbClr val="B4B4B4"/>
            </a:solidFill>
            <a:prstDash val="solid"/>
            <a:round/>
            <a:headEnd type="none" w="med" len="med"/>
            <a:tailEnd type="none" w="med" len="lg"/>
          </a:ln>
          <a:effectLst/>
        </p:spPr>
      </p:cxnSp>
      <p:sp>
        <p:nvSpPr>
          <p:cNvPr id="62" name="Titre 1"/>
          <p:cNvSpPr txBox="1">
            <a:spLocks/>
          </p:cNvSpPr>
          <p:nvPr/>
        </p:nvSpPr>
        <p:spPr>
          <a:xfrm>
            <a:off x="497114" y="995582"/>
            <a:ext cx="3465286" cy="53340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ts val="34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Organisation</a:t>
            </a:r>
            <a:r>
              <a:rPr kumimoji="0" lang="en-US" sz="240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n-US" sz="240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Projet</a:t>
            </a:r>
            <a:endParaRPr kumimoji="0" lang="en-US" sz="240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32" name="Rectangle à coins arrondis 31"/>
          <p:cNvSpPr/>
          <p:nvPr/>
        </p:nvSpPr>
        <p:spPr bwMode="auto">
          <a:xfrm>
            <a:off x="9002486" y="1065227"/>
            <a:ext cx="435428" cy="867625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lg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Polo" pitchFamily="2" charset="0"/>
            </a:endParaRPr>
          </a:p>
        </p:txBody>
      </p:sp>
      <p:sp>
        <p:nvSpPr>
          <p:cNvPr id="37" name="Ellipse 36"/>
          <p:cNvSpPr/>
          <p:nvPr/>
        </p:nvSpPr>
        <p:spPr bwMode="auto">
          <a:xfrm>
            <a:off x="9133119" y="1107757"/>
            <a:ext cx="152396" cy="165909"/>
          </a:xfrm>
          <a:prstGeom prst="ellipse">
            <a:avLst/>
          </a:prstGeom>
          <a:solidFill>
            <a:schemeClr val="bg1"/>
          </a:solidFill>
          <a:ln w="12700" cap="flat" cmpd="sng" algn="ctr">
            <a:solidFill>
              <a:srgbClr val="B4B4B4"/>
            </a:solidFill>
            <a:prstDash val="solid"/>
            <a:round/>
            <a:headEnd type="none" w="med" len="med"/>
            <a:tailEnd type="none" w="med" len="lg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Polo" pitchFamily="2" charset="0"/>
            </a:endParaRPr>
          </a:p>
        </p:txBody>
      </p:sp>
      <p:sp>
        <p:nvSpPr>
          <p:cNvPr id="38" name="Ellipse 37"/>
          <p:cNvSpPr/>
          <p:nvPr/>
        </p:nvSpPr>
        <p:spPr bwMode="auto">
          <a:xfrm>
            <a:off x="9133118" y="1416524"/>
            <a:ext cx="152396" cy="165909"/>
          </a:xfrm>
          <a:prstGeom prst="ellipse">
            <a:avLst/>
          </a:prstGeom>
          <a:solidFill>
            <a:schemeClr val="bg1"/>
          </a:solidFill>
          <a:ln w="12700" cap="flat" cmpd="sng" algn="ctr">
            <a:solidFill>
              <a:srgbClr val="B4B4B4"/>
            </a:solidFill>
            <a:prstDash val="solid"/>
            <a:round/>
            <a:headEnd type="none" w="med" len="med"/>
            <a:tailEnd type="none" w="med" len="lg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Polo" pitchFamily="2" charset="0"/>
            </a:endParaRPr>
          </a:p>
        </p:txBody>
      </p:sp>
      <p:sp>
        <p:nvSpPr>
          <p:cNvPr id="40" name="Ellipse 39"/>
          <p:cNvSpPr/>
          <p:nvPr/>
        </p:nvSpPr>
        <p:spPr bwMode="auto">
          <a:xfrm>
            <a:off x="9133122" y="1712544"/>
            <a:ext cx="152396" cy="165909"/>
          </a:xfrm>
          <a:prstGeom prst="ellipse">
            <a:avLst/>
          </a:prstGeom>
          <a:solidFill>
            <a:schemeClr val="bg1"/>
          </a:solidFill>
          <a:ln w="12700" cap="flat" cmpd="sng" algn="ctr">
            <a:solidFill>
              <a:srgbClr val="B4B4B4"/>
            </a:solidFill>
            <a:prstDash val="solid"/>
            <a:round/>
            <a:headEnd type="none" w="med" len="med"/>
            <a:tailEnd type="none" w="med" len="lg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Polo" pitchFamily="2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e 3"/>
          <p:cNvGrpSpPr/>
          <p:nvPr/>
        </p:nvGrpSpPr>
        <p:grpSpPr>
          <a:xfrm>
            <a:off x="3624943" y="2090155"/>
            <a:ext cx="1839685" cy="748066"/>
            <a:chOff x="4038600" y="1785252"/>
            <a:chExt cx="1099457" cy="748066"/>
          </a:xfrm>
        </p:grpSpPr>
        <p:sp>
          <p:nvSpPr>
            <p:cNvPr id="2" name="ZoneTexte 1"/>
            <p:cNvSpPr txBox="1"/>
            <p:nvPr/>
          </p:nvSpPr>
          <p:spPr>
            <a:xfrm>
              <a:off x="4038600" y="1785252"/>
              <a:ext cx="1099457" cy="461665"/>
            </a:xfrm>
            <a:prstGeom prst="rect">
              <a:avLst/>
            </a:prstGeom>
            <a:solidFill>
              <a:schemeClr val="bg2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 fontAlgn="ctr"/>
              <a:r>
                <a:rPr lang="fr-FR" sz="1200" dirty="0" smtClean="0"/>
                <a:t>Membre Directoire EFR Responsable</a:t>
              </a:r>
              <a:endParaRPr lang="fr-FR" sz="1200" dirty="0"/>
            </a:p>
          </p:txBody>
        </p:sp>
        <p:sp>
          <p:nvSpPr>
            <p:cNvPr id="3" name="ZoneTexte 2"/>
            <p:cNvSpPr txBox="1"/>
            <p:nvPr/>
          </p:nvSpPr>
          <p:spPr>
            <a:xfrm>
              <a:off x="4038600" y="2256319"/>
              <a:ext cx="1099457" cy="27699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200" dirty="0" err="1" smtClean="0"/>
                <a:t>R.Hienz</a:t>
              </a:r>
              <a:endParaRPr lang="en-GB" sz="1200" dirty="0"/>
            </a:p>
          </p:txBody>
        </p:sp>
      </p:grpSp>
      <p:grpSp>
        <p:nvGrpSpPr>
          <p:cNvPr id="5" name="Groupe 10"/>
          <p:cNvGrpSpPr/>
          <p:nvPr/>
        </p:nvGrpSpPr>
        <p:grpSpPr>
          <a:xfrm>
            <a:off x="5900853" y="3098388"/>
            <a:ext cx="1839685" cy="739060"/>
            <a:chOff x="4038600" y="1970315"/>
            <a:chExt cx="1099457" cy="739060"/>
          </a:xfrm>
        </p:grpSpPr>
        <p:sp>
          <p:nvSpPr>
            <p:cNvPr id="12" name="ZoneTexte 11"/>
            <p:cNvSpPr txBox="1"/>
            <p:nvPr/>
          </p:nvSpPr>
          <p:spPr>
            <a:xfrm>
              <a:off x="4038600" y="1970315"/>
              <a:ext cx="1099457" cy="461665"/>
            </a:xfrm>
            <a:prstGeom prst="rect">
              <a:avLst/>
            </a:prstGeom>
            <a:solidFill>
              <a:schemeClr val="bg2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200" dirty="0" smtClean="0"/>
                <a:t>Project Manager </a:t>
              </a:r>
            </a:p>
            <a:p>
              <a:pPr algn="ctr"/>
              <a:r>
                <a:rPr lang="en-GB" sz="1200" dirty="0" smtClean="0"/>
                <a:t>Office</a:t>
              </a:r>
              <a:endParaRPr lang="en-GB" sz="1200" dirty="0"/>
            </a:p>
          </p:txBody>
        </p:sp>
        <p:sp>
          <p:nvSpPr>
            <p:cNvPr id="13" name="ZoneTexte 12"/>
            <p:cNvSpPr txBox="1"/>
            <p:nvPr/>
          </p:nvSpPr>
          <p:spPr>
            <a:xfrm>
              <a:off x="4038600" y="2432376"/>
              <a:ext cx="1099457" cy="27699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endParaRPr lang="en-GB" sz="1200" dirty="0"/>
            </a:p>
          </p:txBody>
        </p:sp>
      </p:grpSp>
      <p:grpSp>
        <p:nvGrpSpPr>
          <p:cNvPr id="6" name="Groupe 13"/>
          <p:cNvGrpSpPr/>
          <p:nvPr/>
        </p:nvGrpSpPr>
        <p:grpSpPr>
          <a:xfrm>
            <a:off x="3624943" y="3097594"/>
            <a:ext cx="1839685" cy="749946"/>
            <a:chOff x="4038600" y="1970315"/>
            <a:chExt cx="1099457" cy="749946"/>
          </a:xfrm>
        </p:grpSpPr>
        <p:sp>
          <p:nvSpPr>
            <p:cNvPr id="15" name="ZoneTexte 14"/>
            <p:cNvSpPr txBox="1"/>
            <p:nvPr/>
          </p:nvSpPr>
          <p:spPr>
            <a:xfrm>
              <a:off x="4038600" y="1970315"/>
              <a:ext cx="1099457" cy="461665"/>
            </a:xfrm>
            <a:prstGeom prst="rect">
              <a:avLst/>
            </a:prstGeom>
            <a:solidFill>
              <a:schemeClr val="bg2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200" dirty="0" smtClean="0"/>
                <a:t>Project Manager </a:t>
              </a:r>
              <a:endParaRPr lang="en-GB" sz="1200" dirty="0" smtClean="0"/>
            </a:p>
            <a:p>
              <a:pPr algn="ctr"/>
              <a:endParaRPr lang="en-GB" sz="1200" dirty="0"/>
            </a:p>
          </p:txBody>
        </p:sp>
        <p:sp>
          <p:nvSpPr>
            <p:cNvPr id="16" name="ZoneTexte 15"/>
            <p:cNvSpPr txBox="1"/>
            <p:nvPr/>
          </p:nvSpPr>
          <p:spPr>
            <a:xfrm>
              <a:off x="4038600" y="2443262"/>
              <a:ext cx="1099457" cy="27699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200" dirty="0" err="1" smtClean="0"/>
                <a:t>A.Haya</a:t>
              </a:r>
              <a:endParaRPr lang="en-GB" sz="1200" dirty="0"/>
            </a:p>
          </p:txBody>
        </p:sp>
      </p:grpSp>
      <p:cxnSp>
        <p:nvCxnSpPr>
          <p:cNvPr id="18" name="Connecteur droit 17"/>
          <p:cNvCxnSpPr/>
          <p:nvPr/>
        </p:nvCxnSpPr>
        <p:spPr bwMode="auto">
          <a:xfrm rot="5400000">
            <a:off x="4469530" y="3022337"/>
            <a:ext cx="150513" cy="1588"/>
          </a:xfrm>
          <a:prstGeom prst="line">
            <a:avLst/>
          </a:prstGeom>
          <a:solidFill>
            <a:srgbClr val="B4B4B4"/>
          </a:solidFill>
          <a:ln w="12700" cap="flat" cmpd="sng" algn="ctr">
            <a:solidFill>
              <a:srgbClr val="B4B4B4"/>
            </a:solidFill>
            <a:prstDash val="solid"/>
            <a:round/>
            <a:headEnd type="none" w="med" len="med"/>
            <a:tailEnd type="none" w="med" len="lg"/>
          </a:ln>
          <a:effectLst/>
        </p:spPr>
      </p:cxnSp>
      <p:cxnSp>
        <p:nvCxnSpPr>
          <p:cNvPr id="22" name="Connecteur droit 21"/>
          <p:cNvCxnSpPr/>
          <p:nvPr/>
        </p:nvCxnSpPr>
        <p:spPr bwMode="auto">
          <a:xfrm>
            <a:off x="5464628" y="3404233"/>
            <a:ext cx="436225" cy="794"/>
          </a:xfrm>
          <a:prstGeom prst="line">
            <a:avLst/>
          </a:prstGeom>
          <a:solidFill>
            <a:srgbClr val="B4B4B4"/>
          </a:solidFill>
          <a:ln w="12700" cap="flat" cmpd="sng" algn="ctr">
            <a:solidFill>
              <a:srgbClr val="B4B4B4"/>
            </a:solidFill>
            <a:prstDash val="solid"/>
            <a:round/>
            <a:headEnd type="none" w="med" len="med"/>
            <a:tailEnd type="none" w="med" len="lg"/>
          </a:ln>
          <a:effectLst/>
        </p:spPr>
      </p:cxnSp>
      <p:grpSp>
        <p:nvGrpSpPr>
          <p:cNvPr id="7" name="Groupe 23"/>
          <p:cNvGrpSpPr/>
          <p:nvPr/>
        </p:nvGrpSpPr>
        <p:grpSpPr>
          <a:xfrm>
            <a:off x="664029" y="4371217"/>
            <a:ext cx="1464129" cy="1303944"/>
            <a:chOff x="4038600" y="1970315"/>
            <a:chExt cx="1099457" cy="1303944"/>
          </a:xfrm>
        </p:grpSpPr>
        <p:sp>
          <p:nvSpPr>
            <p:cNvPr id="25" name="ZoneTexte 24"/>
            <p:cNvSpPr txBox="1"/>
            <p:nvPr/>
          </p:nvSpPr>
          <p:spPr>
            <a:xfrm>
              <a:off x="4038600" y="1970315"/>
              <a:ext cx="1099457" cy="461665"/>
            </a:xfrm>
            <a:prstGeom prst="rect">
              <a:avLst/>
            </a:prstGeom>
            <a:solidFill>
              <a:schemeClr val="bg2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200" dirty="0" smtClean="0"/>
                <a:t>ECR</a:t>
              </a:r>
            </a:p>
            <a:p>
              <a:pPr algn="ctr"/>
              <a:endParaRPr lang="en-GB" sz="1200" dirty="0"/>
            </a:p>
          </p:txBody>
        </p:sp>
        <p:sp>
          <p:nvSpPr>
            <p:cNvPr id="26" name="ZoneTexte 25"/>
            <p:cNvSpPr txBox="1"/>
            <p:nvPr/>
          </p:nvSpPr>
          <p:spPr>
            <a:xfrm>
              <a:off x="4038600" y="2443262"/>
              <a:ext cx="1099457" cy="83099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>
                <a:buClr>
                  <a:schemeClr val="tx2"/>
                </a:buClr>
                <a:buFont typeface="Arial" pitchFamily="34" charset="0"/>
                <a:buChar char="•"/>
              </a:pPr>
              <a:r>
                <a:rPr lang="en-GB" sz="1200" dirty="0"/>
                <a:t> </a:t>
              </a:r>
              <a:r>
                <a:rPr lang="en-GB" sz="1200" dirty="0" err="1" smtClean="0"/>
                <a:t>Responsable</a:t>
              </a:r>
              <a:endParaRPr lang="en-GB" sz="1200" dirty="0" smtClean="0"/>
            </a:p>
            <a:p>
              <a:pPr>
                <a:buClr>
                  <a:schemeClr val="tx2"/>
                </a:buClr>
                <a:buFont typeface="Arial" pitchFamily="34" charset="0"/>
                <a:buChar char="•"/>
              </a:pPr>
              <a:r>
                <a:rPr lang="en-GB" sz="1200" dirty="0"/>
                <a:t> </a:t>
              </a:r>
              <a:r>
                <a:rPr lang="en-GB" sz="1200" dirty="0" smtClean="0"/>
                <a:t>...</a:t>
              </a:r>
            </a:p>
            <a:p>
              <a:pPr>
                <a:buClr>
                  <a:schemeClr val="tx2"/>
                </a:buClr>
                <a:buFont typeface="Arial" pitchFamily="34" charset="0"/>
                <a:buChar char="•"/>
              </a:pPr>
              <a:r>
                <a:rPr lang="en-GB" sz="1200" dirty="0"/>
                <a:t> </a:t>
              </a:r>
              <a:r>
                <a:rPr lang="en-GB" sz="1200" dirty="0" smtClean="0"/>
                <a:t>...</a:t>
              </a:r>
            </a:p>
            <a:p>
              <a:pPr>
                <a:buFont typeface="Wingdings" pitchFamily="2" charset="2"/>
                <a:buChar char="§"/>
              </a:pPr>
              <a:endParaRPr lang="en-GB" sz="1200" dirty="0"/>
            </a:p>
          </p:txBody>
        </p:sp>
      </p:grpSp>
      <p:grpSp>
        <p:nvGrpSpPr>
          <p:cNvPr id="8" name="Groupe 26"/>
          <p:cNvGrpSpPr/>
          <p:nvPr/>
        </p:nvGrpSpPr>
        <p:grpSpPr>
          <a:xfrm>
            <a:off x="2892878" y="4371217"/>
            <a:ext cx="1464129" cy="1293058"/>
            <a:chOff x="4038600" y="1981201"/>
            <a:chExt cx="1099457" cy="1293058"/>
          </a:xfrm>
        </p:grpSpPr>
        <p:sp>
          <p:nvSpPr>
            <p:cNvPr id="28" name="ZoneTexte 27"/>
            <p:cNvSpPr txBox="1"/>
            <p:nvPr/>
          </p:nvSpPr>
          <p:spPr>
            <a:xfrm>
              <a:off x="4038600" y="1981201"/>
              <a:ext cx="1099457" cy="461665"/>
            </a:xfrm>
            <a:prstGeom prst="rect">
              <a:avLst/>
            </a:prstGeom>
            <a:solidFill>
              <a:schemeClr val="bg2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200" dirty="0" smtClean="0"/>
                <a:t>EET-ERG</a:t>
              </a:r>
            </a:p>
            <a:p>
              <a:pPr algn="ctr"/>
              <a:endParaRPr lang="en-GB" sz="1200" dirty="0"/>
            </a:p>
          </p:txBody>
        </p:sp>
        <p:sp>
          <p:nvSpPr>
            <p:cNvPr id="29" name="ZoneTexte 28"/>
            <p:cNvSpPr txBox="1"/>
            <p:nvPr/>
          </p:nvSpPr>
          <p:spPr>
            <a:xfrm>
              <a:off x="4038600" y="2443262"/>
              <a:ext cx="1099457" cy="83099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>
                <a:buClr>
                  <a:schemeClr val="tx2"/>
                </a:buClr>
                <a:buFont typeface="Arial" pitchFamily="34" charset="0"/>
                <a:buChar char="•"/>
              </a:pPr>
              <a:r>
                <a:rPr lang="en-GB" sz="1200" dirty="0"/>
                <a:t> </a:t>
              </a:r>
              <a:r>
                <a:rPr lang="en-GB" sz="1200" dirty="0" err="1" smtClean="0"/>
                <a:t>Responsable</a:t>
              </a:r>
              <a:endParaRPr lang="en-GB" sz="1200" dirty="0" smtClean="0"/>
            </a:p>
            <a:p>
              <a:pPr>
                <a:buClr>
                  <a:schemeClr val="tx2"/>
                </a:buClr>
                <a:buFont typeface="Arial" pitchFamily="34" charset="0"/>
                <a:buChar char="•"/>
              </a:pPr>
              <a:r>
                <a:rPr lang="en-GB" sz="1200" dirty="0"/>
                <a:t> </a:t>
              </a:r>
              <a:r>
                <a:rPr lang="en-GB" sz="1200" dirty="0" smtClean="0"/>
                <a:t>...</a:t>
              </a:r>
            </a:p>
            <a:p>
              <a:pPr>
                <a:buClr>
                  <a:schemeClr val="tx2"/>
                </a:buClr>
                <a:buFont typeface="Arial" pitchFamily="34" charset="0"/>
                <a:buChar char="•"/>
              </a:pPr>
              <a:r>
                <a:rPr lang="en-GB" sz="1200" dirty="0"/>
                <a:t> </a:t>
              </a:r>
              <a:r>
                <a:rPr lang="en-GB" sz="1200" dirty="0" smtClean="0"/>
                <a:t>...</a:t>
              </a:r>
            </a:p>
            <a:p>
              <a:pPr>
                <a:buFont typeface="Wingdings" pitchFamily="2" charset="2"/>
                <a:buChar char="§"/>
              </a:pPr>
              <a:endParaRPr lang="en-GB" sz="1200" dirty="0"/>
            </a:p>
          </p:txBody>
        </p:sp>
      </p:grpSp>
      <p:cxnSp>
        <p:nvCxnSpPr>
          <p:cNvPr id="31" name="Connecteur en angle 30"/>
          <p:cNvCxnSpPr/>
          <p:nvPr/>
        </p:nvCxnSpPr>
        <p:spPr bwMode="auto">
          <a:xfrm rot="5400000" flipH="1" flipV="1">
            <a:off x="2708602" y="2535033"/>
            <a:ext cx="523677" cy="3148692"/>
          </a:xfrm>
          <a:prstGeom prst="bentConnector3">
            <a:avLst>
              <a:gd name="adj1" fmla="val 50000"/>
            </a:avLst>
          </a:prstGeom>
          <a:solidFill>
            <a:srgbClr val="B4B4B4"/>
          </a:solidFill>
          <a:ln w="12700" cap="flat" cmpd="sng" algn="ctr">
            <a:solidFill>
              <a:srgbClr val="B4B4B4"/>
            </a:solidFill>
            <a:prstDash val="solid"/>
            <a:round/>
            <a:headEnd type="none" w="med" len="med"/>
            <a:tailEnd type="none" w="med" len="lg"/>
          </a:ln>
          <a:effectLst/>
        </p:spPr>
      </p:cxnSp>
      <p:cxnSp>
        <p:nvCxnSpPr>
          <p:cNvPr id="33" name="Connecteur en angle 32"/>
          <p:cNvCxnSpPr/>
          <p:nvPr/>
        </p:nvCxnSpPr>
        <p:spPr bwMode="auto">
          <a:xfrm rot="16200000" flipV="1">
            <a:off x="4955538" y="3436788"/>
            <a:ext cx="534564" cy="1356067"/>
          </a:xfrm>
          <a:prstGeom prst="bentConnector3">
            <a:avLst>
              <a:gd name="adj1" fmla="val 50000"/>
            </a:avLst>
          </a:prstGeom>
          <a:solidFill>
            <a:srgbClr val="B4B4B4"/>
          </a:solidFill>
          <a:ln w="12700" cap="flat" cmpd="sng" algn="ctr">
            <a:solidFill>
              <a:srgbClr val="B4B4B4"/>
            </a:solidFill>
            <a:prstDash val="solid"/>
            <a:round/>
            <a:headEnd type="none" w="med" len="med"/>
            <a:tailEnd type="none" w="med" len="lg"/>
          </a:ln>
          <a:effectLst/>
        </p:spPr>
      </p:cxnSp>
      <p:sp>
        <p:nvSpPr>
          <p:cNvPr id="34" name="ZoneTexte 33"/>
          <p:cNvSpPr txBox="1"/>
          <p:nvPr/>
        </p:nvSpPr>
        <p:spPr>
          <a:xfrm>
            <a:off x="3625738" y="1216307"/>
            <a:ext cx="1839685" cy="58477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1600" dirty="0" smtClean="0">
                <a:solidFill>
                  <a:schemeClr val="bg1"/>
                </a:solidFill>
              </a:rPr>
              <a:t>Interfaces </a:t>
            </a:r>
            <a:r>
              <a:rPr lang="en-GB" sz="1600" dirty="0" err="1" smtClean="0">
                <a:solidFill>
                  <a:schemeClr val="bg1"/>
                </a:solidFill>
              </a:rPr>
              <a:t>EuropeOn</a:t>
            </a:r>
            <a:endParaRPr lang="en-GB" sz="1600" dirty="0">
              <a:solidFill>
                <a:schemeClr val="bg1"/>
              </a:solidFill>
            </a:endParaRPr>
          </a:p>
        </p:txBody>
      </p:sp>
      <p:grpSp>
        <p:nvGrpSpPr>
          <p:cNvPr id="9" name="Groupe 26"/>
          <p:cNvGrpSpPr/>
          <p:nvPr/>
        </p:nvGrpSpPr>
        <p:grpSpPr>
          <a:xfrm>
            <a:off x="5168788" y="4382104"/>
            <a:ext cx="1464129" cy="1293058"/>
            <a:chOff x="4038600" y="1981201"/>
            <a:chExt cx="1099457" cy="1293058"/>
          </a:xfrm>
        </p:grpSpPr>
        <p:sp>
          <p:nvSpPr>
            <p:cNvPr id="27" name="ZoneTexte 26"/>
            <p:cNvSpPr txBox="1"/>
            <p:nvPr/>
          </p:nvSpPr>
          <p:spPr>
            <a:xfrm>
              <a:off x="4038600" y="1981201"/>
              <a:ext cx="1099457" cy="461665"/>
            </a:xfrm>
            <a:prstGeom prst="rect">
              <a:avLst/>
            </a:prstGeom>
            <a:solidFill>
              <a:schemeClr val="bg2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200" dirty="0" smtClean="0"/>
                <a:t>EEA</a:t>
              </a:r>
            </a:p>
            <a:p>
              <a:pPr algn="ctr"/>
              <a:endParaRPr lang="en-GB" sz="1200" dirty="0"/>
            </a:p>
          </p:txBody>
        </p:sp>
        <p:sp>
          <p:nvSpPr>
            <p:cNvPr id="30" name="ZoneTexte 29"/>
            <p:cNvSpPr txBox="1"/>
            <p:nvPr/>
          </p:nvSpPr>
          <p:spPr>
            <a:xfrm>
              <a:off x="4038600" y="2443262"/>
              <a:ext cx="1099457" cy="83099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>
                <a:buClr>
                  <a:schemeClr val="tx2"/>
                </a:buClr>
                <a:buFont typeface="Arial" pitchFamily="34" charset="0"/>
                <a:buChar char="•"/>
              </a:pPr>
              <a:r>
                <a:rPr lang="en-GB" sz="1200" dirty="0"/>
                <a:t> </a:t>
              </a:r>
              <a:r>
                <a:rPr lang="en-GB" sz="1200" dirty="0" err="1" smtClean="0"/>
                <a:t>Responsable</a:t>
              </a:r>
              <a:endParaRPr lang="en-GB" sz="1200" dirty="0" smtClean="0"/>
            </a:p>
            <a:p>
              <a:pPr>
                <a:buClr>
                  <a:schemeClr val="tx2"/>
                </a:buClr>
                <a:buFont typeface="Arial" pitchFamily="34" charset="0"/>
                <a:buChar char="•"/>
              </a:pPr>
              <a:r>
                <a:rPr lang="en-GB" sz="1200" dirty="0"/>
                <a:t> </a:t>
              </a:r>
              <a:r>
                <a:rPr lang="en-GB" sz="1200" dirty="0" smtClean="0"/>
                <a:t>...</a:t>
              </a:r>
            </a:p>
            <a:p>
              <a:pPr>
                <a:buClr>
                  <a:schemeClr val="tx2"/>
                </a:buClr>
                <a:buFont typeface="Arial" pitchFamily="34" charset="0"/>
                <a:buChar char="•"/>
              </a:pPr>
              <a:r>
                <a:rPr lang="en-GB" sz="1200" dirty="0"/>
                <a:t> </a:t>
              </a:r>
              <a:r>
                <a:rPr lang="en-GB" sz="1200" dirty="0" smtClean="0"/>
                <a:t>...</a:t>
              </a:r>
            </a:p>
            <a:p>
              <a:pPr>
                <a:buFont typeface="Wingdings" pitchFamily="2" charset="2"/>
                <a:buChar char="§"/>
              </a:pPr>
              <a:endParaRPr lang="en-GB" sz="1200" dirty="0"/>
            </a:p>
          </p:txBody>
        </p:sp>
      </p:grpSp>
      <p:grpSp>
        <p:nvGrpSpPr>
          <p:cNvPr id="10" name="Groupe 26"/>
          <p:cNvGrpSpPr/>
          <p:nvPr/>
        </p:nvGrpSpPr>
        <p:grpSpPr>
          <a:xfrm>
            <a:off x="6948611" y="4382103"/>
            <a:ext cx="1464129" cy="1293058"/>
            <a:chOff x="4038600" y="1981201"/>
            <a:chExt cx="1099457" cy="1293058"/>
          </a:xfrm>
        </p:grpSpPr>
        <p:sp>
          <p:nvSpPr>
            <p:cNvPr id="35" name="ZoneTexte 34"/>
            <p:cNvSpPr txBox="1"/>
            <p:nvPr/>
          </p:nvSpPr>
          <p:spPr>
            <a:xfrm>
              <a:off x="4038600" y="1981201"/>
              <a:ext cx="1099457" cy="461665"/>
            </a:xfrm>
            <a:prstGeom prst="rect">
              <a:avLst/>
            </a:prstGeom>
            <a:solidFill>
              <a:schemeClr val="bg2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200" dirty="0" smtClean="0"/>
                <a:t>E.ON AG</a:t>
              </a:r>
            </a:p>
            <a:p>
              <a:pPr algn="ctr"/>
              <a:endParaRPr lang="en-GB" sz="1200" dirty="0"/>
            </a:p>
          </p:txBody>
        </p:sp>
        <p:sp>
          <p:nvSpPr>
            <p:cNvPr id="36" name="ZoneTexte 35"/>
            <p:cNvSpPr txBox="1"/>
            <p:nvPr/>
          </p:nvSpPr>
          <p:spPr>
            <a:xfrm>
              <a:off x="4038600" y="2443262"/>
              <a:ext cx="1099457" cy="83099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>
                <a:buClr>
                  <a:schemeClr val="tx2"/>
                </a:buClr>
                <a:buFont typeface="Arial" pitchFamily="34" charset="0"/>
                <a:buChar char="•"/>
              </a:pPr>
              <a:r>
                <a:rPr lang="en-GB" sz="1200" dirty="0"/>
                <a:t> </a:t>
              </a:r>
              <a:r>
                <a:rPr lang="en-GB" sz="1200" dirty="0" err="1" smtClean="0"/>
                <a:t>Responsable</a:t>
              </a:r>
              <a:endParaRPr lang="en-GB" sz="1200" dirty="0" smtClean="0"/>
            </a:p>
            <a:p>
              <a:pPr>
                <a:buClr>
                  <a:schemeClr val="tx2"/>
                </a:buClr>
                <a:buFont typeface="Arial" pitchFamily="34" charset="0"/>
                <a:buChar char="•"/>
              </a:pPr>
              <a:r>
                <a:rPr lang="en-GB" sz="1200" dirty="0"/>
                <a:t> </a:t>
              </a:r>
              <a:r>
                <a:rPr lang="en-GB" sz="1200" dirty="0" smtClean="0"/>
                <a:t>...</a:t>
              </a:r>
            </a:p>
            <a:p>
              <a:pPr>
                <a:buClr>
                  <a:schemeClr val="tx2"/>
                </a:buClr>
                <a:buFont typeface="Arial" pitchFamily="34" charset="0"/>
                <a:buChar char="•"/>
              </a:pPr>
              <a:r>
                <a:rPr lang="en-GB" sz="1200" dirty="0"/>
                <a:t> </a:t>
              </a:r>
              <a:r>
                <a:rPr lang="en-GB" sz="1200" dirty="0" smtClean="0"/>
                <a:t>...</a:t>
              </a:r>
            </a:p>
            <a:p>
              <a:pPr>
                <a:buFont typeface="Wingdings" pitchFamily="2" charset="2"/>
                <a:buChar char="§"/>
              </a:pPr>
              <a:endParaRPr lang="en-GB" sz="1200" dirty="0"/>
            </a:p>
          </p:txBody>
        </p:sp>
      </p:grpSp>
      <p:cxnSp>
        <p:nvCxnSpPr>
          <p:cNvPr id="39" name="Connecteur en angle 38"/>
          <p:cNvCxnSpPr/>
          <p:nvPr/>
        </p:nvCxnSpPr>
        <p:spPr bwMode="auto">
          <a:xfrm rot="5400000" flipH="1" flipV="1">
            <a:off x="3823026" y="3649458"/>
            <a:ext cx="523677" cy="919843"/>
          </a:xfrm>
          <a:prstGeom prst="bentConnector3">
            <a:avLst>
              <a:gd name="adj1" fmla="val 50000"/>
            </a:avLst>
          </a:prstGeom>
          <a:solidFill>
            <a:srgbClr val="B4B4B4"/>
          </a:solidFill>
          <a:ln w="12700" cap="flat" cmpd="sng" algn="ctr">
            <a:solidFill>
              <a:srgbClr val="B4B4B4"/>
            </a:solidFill>
            <a:prstDash val="solid"/>
            <a:round/>
            <a:headEnd type="none" w="med" len="med"/>
            <a:tailEnd type="none" w="med" len="lg"/>
          </a:ln>
          <a:effectLst/>
        </p:spPr>
      </p:cxnSp>
      <p:cxnSp>
        <p:nvCxnSpPr>
          <p:cNvPr id="57" name="Connecteur en angle 56"/>
          <p:cNvCxnSpPr/>
          <p:nvPr/>
        </p:nvCxnSpPr>
        <p:spPr bwMode="auto">
          <a:xfrm rot="16200000" flipV="1">
            <a:off x="5845450" y="2546877"/>
            <a:ext cx="534563" cy="3135890"/>
          </a:xfrm>
          <a:prstGeom prst="bentConnector3">
            <a:avLst>
              <a:gd name="adj1" fmla="val 50000"/>
            </a:avLst>
          </a:prstGeom>
          <a:solidFill>
            <a:srgbClr val="B4B4B4"/>
          </a:solidFill>
          <a:ln w="12700" cap="flat" cmpd="sng" algn="ctr">
            <a:solidFill>
              <a:srgbClr val="B4B4B4"/>
            </a:solidFill>
            <a:prstDash val="solid"/>
            <a:round/>
            <a:headEnd type="none" w="med" len="med"/>
            <a:tailEnd type="none" w="med" len="lg"/>
          </a:ln>
          <a:effectLst/>
        </p:spPr>
      </p:cxnSp>
      <p:sp>
        <p:nvSpPr>
          <p:cNvPr id="62" name="Titre 1"/>
          <p:cNvSpPr txBox="1">
            <a:spLocks/>
          </p:cNvSpPr>
          <p:nvPr/>
        </p:nvSpPr>
        <p:spPr>
          <a:xfrm>
            <a:off x="497114" y="995582"/>
            <a:ext cx="3465286" cy="53340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ts val="34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Organisation</a:t>
            </a:r>
            <a:r>
              <a:rPr kumimoji="0" lang="en-US" sz="240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n-US" sz="240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Projet</a:t>
            </a:r>
            <a:endParaRPr kumimoji="0" lang="en-US" sz="240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32" name="Rectangle à coins arrondis 31"/>
          <p:cNvSpPr/>
          <p:nvPr/>
        </p:nvSpPr>
        <p:spPr bwMode="auto">
          <a:xfrm>
            <a:off x="9002486" y="1065227"/>
            <a:ext cx="435428" cy="867625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lg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Polo" pitchFamily="2" charset="0"/>
            </a:endParaRPr>
          </a:p>
        </p:txBody>
      </p:sp>
      <p:sp>
        <p:nvSpPr>
          <p:cNvPr id="37" name="Ellipse 36"/>
          <p:cNvSpPr/>
          <p:nvPr/>
        </p:nvSpPr>
        <p:spPr bwMode="auto">
          <a:xfrm>
            <a:off x="9133119" y="1107757"/>
            <a:ext cx="152396" cy="165909"/>
          </a:xfrm>
          <a:prstGeom prst="ellipse">
            <a:avLst/>
          </a:prstGeom>
          <a:solidFill>
            <a:schemeClr val="bg1"/>
          </a:solidFill>
          <a:ln w="12700" cap="flat" cmpd="sng" algn="ctr">
            <a:solidFill>
              <a:srgbClr val="B4B4B4"/>
            </a:solidFill>
            <a:prstDash val="solid"/>
            <a:round/>
            <a:headEnd type="none" w="med" len="med"/>
            <a:tailEnd type="none" w="med" len="lg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Polo" pitchFamily="2" charset="0"/>
            </a:endParaRPr>
          </a:p>
        </p:txBody>
      </p:sp>
      <p:sp>
        <p:nvSpPr>
          <p:cNvPr id="38" name="Ellipse 37"/>
          <p:cNvSpPr/>
          <p:nvPr/>
        </p:nvSpPr>
        <p:spPr bwMode="auto">
          <a:xfrm>
            <a:off x="9133118" y="1416524"/>
            <a:ext cx="152396" cy="165909"/>
          </a:xfrm>
          <a:prstGeom prst="ellipse">
            <a:avLst/>
          </a:prstGeom>
          <a:solidFill>
            <a:schemeClr val="bg1"/>
          </a:solidFill>
          <a:ln w="12700" cap="flat" cmpd="sng" algn="ctr">
            <a:solidFill>
              <a:srgbClr val="B4B4B4"/>
            </a:solidFill>
            <a:prstDash val="solid"/>
            <a:round/>
            <a:headEnd type="none" w="med" len="med"/>
            <a:tailEnd type="none" w="med" len="lg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Polo" pitchFamily="2" charset="0"/>
            </a:endParaRPr>
          </a:p>
        </p:txBody>
      </p:sp>
      <p:sp>
        <p:nvSpPr>
          <p:cNvPr id="40" name="Ellipse 39"/>
          <p:cNvSpPr/>
          <p:nvPr/>
        </p:nvSpPr>
        <p:spPr bwMode="auto">
          <a:xfrm>
            <a:off x="9133122" y="1712544"/>
            <a:ext cx="152396" cy="165909"/>
          </a:xfrm>
          <a:prstGeom prst="ellipse">
            <a:avLst/>
          </a:prstGeom>
          <a:solidFill>
            <a:srgbClr val="00B050"/>
          </a:solidFill>
          <a:ln w="12700" cap="flat" cmpd="sng" algn="ctr">
            <a:solidFill>
              <a:srgbClr val="B4B4B4"/>
            </a:solidFill>
            <a:prstDash val="solid"/>
            <a:round/>
            <a:headEnd type="none" w="med" len="med"/>
            <a:tailEnd type="none" w="med" len="lg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Polo" pitchFamily="2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400" b="1" dirty="0" err="1" smtClean="0"/>
              <a:t>Liste</a:t>
            </a:r>
            <a:r>
              <a:rPr lang="en-GB" sz="2400" b="1" dirty="0" smtClean="0"/>
              <a:t> (non exhaustive)</a:t>
            </a:r>
            <a:endParaRPr lang="en-GB" sz="2400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+mj-lt"/>
              <a:buAutoNum type="arabicPeriod"/>
            </a:pPr>
            <a:r>
              <a:rPr lang="en-GB" dirty="0" smtClean="0"/>
              <a:t>Alpha</a:t>
            </a:r>
          </a:p>
          <a:p>
            <a:pPr>
              <a:buFont typeface="+mj-lt"/>
              <a:buAutoNum type="arabicPeriod"/>
            </a:pPr>
            <a:r>
              <a:rPr lang="en-GB" dirty="0" smtClean="0"/>
              <a:t>Optimisation de la Production</a:t>
            </a:r>
          </a:p>
          <a:p>
            <a:pPr>
              <a:buFont typeface="+mj-lt"/>
              <a:buAutoNum type="arabicPeriod"/>
            </a:pPr>
            <a:r>
              <a:rPr lang="en-GB" dirty="0" err="1" smtClean="0"/>
              <a:t>Sécurité</a:t>
            </a:r>
            <a:endParaRPr lang="en-GB" dirty="0" smtClean="0"/>
          </a:p>
          <a:p>
            <a:pPr>
              <a:buFont typeface="+mj-lt"/>
              <a:buAutoNum type="arabicPeriod"/>
            </a:pPr>
            <a:r>
              <a:rPr lang="en-GB" dirty="0" err="1" smtClean="0"/>
              <a:t>Changement</a:t>
            </a:r>
            <a:r>
              <a:rPr lang="en-GB" dirty="0" smtClean="0"/>
              <a:t> </a:t>
            </a:r>
            <a:r>
              <a:rPr lang="en-GB" dirty="0" err="1" smtClean="0"/>
              <a:t>Générationnel</a:t>
            </a:r>
            <a:endParaRPr lang="en-GB" dirty="0" smtClean="0"/>
          </a:p>
          <a:p>
            <a:pPr>
              <a:buFont typeface="+mj-lt"/>
              <a:buAutoNum type="arabicPeriod"/>
            </a:pPr>
            <a:r>
              <a:rPr lang="en-GB" dirty="0" err="1" smtClean="0"/>
              <a:t>Champsaur</a:t>
            </a:r>
            <a:r>
              <a:rPr lang="en-GB" dirty="0" smtClean="0"/>
              <a:t> : Mass Market Consequences</a:t>
            </a:r>
          </a:p>
          <a:p>
            <a:pPr>
              <a:buFont typeface="+mj-lt"/>
              <a:buAutoNum type="arabicPeriod"/>
            </a:pPr>
            <a:r>
              <a:rPr lang="en-GB" dirty="0" smtClean="0"/>
              <a:t>EPR</a:t>
            </a:r>
          </a:p>
          <a:p>
            <a:pPr>
              <a:buFont typeface="+mj-lt"/>
              <a:buAutoNum type="arabicPeriod"/>
            </a:pPr>
            <a:r>
              <a:rPr lang="en-GB" dirty="0" smtClean="0"/>
              <a:t>White EFR Impact</a:t>
            </a:r>
          </a:p>
          <a:p>
            <a:pPr>
              <a:buFont typeface="+mj-lt"/>
              <a:buAutoNum type="arabicPeriod"/>
            </a:pPr>
            <a:r>
              <a:rPr lang="en-GB" dirty="0" smtClean="0"/>
              <a:t>BU Role</a:t>
            </a:r>
          </a:p>
          <a:p>
            <a:pPr>
              <a:buFont typeface="+mj-lt"/>
              <a:buAutoNum type="arabicPeriod"/>
            </a:pPr>
            <a:r>
              <a:rPr lang="en-GB" dirty="0" smtClean="0"/>
              <a:t>Interfaces / </a:t>
            </a:r>
            <a:r>
              <a:rPr lang="en-GB" dirty="0" err="1" smtClean="0"/>
              <a:t>Europe.On</a:t>
            </a:r>
            <a:endParaRPr lang="en-GB" dirty="0" smtClean="0"/>
          </a:p>
          <a:p>
            <a:pPr>
              <a:buFont typeface="+mj-lt"/>
              <a:buAutoNum type="arabicPeriod"/>
            </a:pPr>
            <a:r>
              <a:rPr lang="en-GB" dirty="0" smtClean="0"/>
              <a:t>Interfaces / </a:t>
            </a:r>
            <a:r>
              <a:rPr lang="en-GB" dirty="0" err="1" smtClean="0"/>
              <a:t>Othes</a:t>
            </a:r>
            <a:endParaRPr lang="en-GB" dirty="0" smtClean="0"/>
          </a:p>
          <a:p>
            <a:pPr>
              <a:buFont typeface="+mj-lt"/>
              <a:buAutoNum type="arabicPeriod"/>
            </a:pPr>
            <a:r>
              <a:rPr lang="en-GB" dirty="0" err="1" smtClean="0"/>
              <a:t>Reingeneering</a:t>
            </a:r>
            <a:endParaRPr lang="en-GB" dirty="0" smtClean="0"/>
          </a:p>
          <a:p>
            <a:pPr>
              <a:buFont typeface="+mj-lt"/>
              <a:buAutoNum type="arabicPeriod"/>
            </a:pPr>
            <a:r>
              <a:rPr lang="en-GB" dirty="0" smtClean="0"/>
              <a:t>Hydro</a:t>
            </a:r>
            <a:endParaRPr lang="en-GB" dirty="0"/>
          </a:p>
        </p:txBody>
      </p:sp>
      <p:sp>
        <p:nvSpPr>
          <p:cNvPr id="4" name="ZoneTexte 3"/>
          <p:cNvSpPr txBox="1"/>
          <p:nvPr/>
        </p:nvSpPr>
        <p:spPr>
          <a:xfrm rot="1573697">
            <a:off x="7315204" y="1704944"/>
            <a:ext cx="1576522" cy="400110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en-GB" dirty="0" smtClean="0"/>
              <a:t>To be discuss</a:t>
            </a:r>
            <a:endParaRPr lang="en-GB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e 3"/>
          <p:cNvGrpSpPr/>
          <p:nvPr/>
        </p:nvGrpSpPr>
        <p:grpSpPr>
          <a:xfrm>
            <a:off x="3624943" y="2101041"/>
            <a:ext cx="1839685" cy="737180"/>
            <a:chOff x="4038600" y="1970314"/>
            <a:chExt cx="1099457" cy="737180"/>
          </a:xfrm>
        </p:grpSpPr>
        <p:sp>
          <p:nvSpPr>
            <p:cNvPr id="2" name="ZoneTexte 1"/>
            <p:cNvSpPr txBox="1"/>
            <p:nvPr/>
          </p:nvSpPr>
          <p:spPr>
            <a:xfrm>
              <a:off x="4038600" y="1970314"/>
              <a:ext cx="1099457" cy="461665"/>
            </a:xfrm>
            <a:prstGeom prst="rect">
              <a:avLst/>
            </a:prstGeom>
            <a:solidFill>
              <a:schemeClr val="bg2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 fontAlgn="ctr"/>
              <a:r>
                <a:rPr lang="fr-FR" sz="1200" dirty="0" smtClean="0"/>
                <a:t>Membre Directoire EFR Responsable</a:t>
              </a:r>
              <a:endParaRPr lang="fr-FR" sz="1200" dirty="0"/>
            </a:p>
          </p:txBody>
        </p:sp>
        <p:sp>
          <p:nvSpPr>
            <p:cNvPr id="3" name="ZoneTexte 2"/>
            <p:cNvSpPr txBox="1"/>
            <p:nvPr/>
          </p:nvSpPr>
          <p:spPr>
            <a:xfrm>
              <a:off x="4038600" y="2430495"/>
              <a:ext cx="1099457" cy="27699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endParaRPr lang="en-GB" sz="1200" dirty="0"/>
            </a:p>
          </p:txBody>
        </p:sp>
      </p:grpSp>
      <p:grpSp>
        <p:nvGrpSpPr>
          <p:cNvPr id="5" name="Groupe 10"/>
          <p:cNvGrpSpPr/>
          <p:nvPr/>
        </p:nvGrpSpPr>
        <p:grpSpPr>
          <a:xfrm>
            <a:off x="5900853" y="3141932"/>
            <a:ext cx="1839685" cy="739060"/>
            <a:chOff x="4038600" y="1970315"/>
            <a:chExt cx="1099457" cy="739060"/>
          </a:xfrm>
        </p:grpSpPr>
        <p:sp>
          <p:nvSpPr>
            <p:cNvPr id="12" name="ZoneTexte 11"/>
            <p:cNvSpPr txBox="1"/>
            <p:nvPr/>
          </p:nvSpPr>
          <p:spPr>
            <a:xfrm>
              <a:off x="4038600" y="1970315"/>
              <a:ext cx="1099457" cy="461665"/>
            </a:xfrm>
            <a:prstGeom prst="rect">
              <a:avLst/>
            </a:prstGeom>
            <a:solidFill>
              <a:schemeClr val="bg2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200" dirty="0" smtClean="0"/>
                <a:t>Project Manager </a:t>
              </a:r>
            </a:p>
            <a:p>
              <a:pPr algn="ctr"/>
              <a:r>
                <a:rPr lang="en-GB" sz="1200" dirty="0" smtClean="0"/>
                <a:t>Office</a:t>
              </a:r>
              <a:endParaRPr lang="en-GB" sz="1200" dirty="0"/>
            </a:p>
          </p:txBody>
        </p:sp>
        <p:sp>
          <p:nvSpPr>
            <p:cNvPr id="13" name="ZoneTexte 12"/>
            <p:cNvSpPr txBox="1"/>
            <p:nvPr/>
          </p:nvSpPr>
          <p:spPr>
            <a:xfrm>
              <a:off x="4038600" y="2432376"/>
              <a:ext cx="1099457" cy="27699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endParaRPr lang="en-GB" sz="1200" dirty="0"/>
            </a:p>
          </p:txBody>
        </p:sp>
      </p:grpSp>
      <p:grpSp>
        <p:nvGrpSpPr>
          <p:cNvPr id="6" name="Groupe 13"/>
          <p:cNvGrpSpPr/>
          <p:nvPr/>
        </p:nvGrpSpPr>
        <p:grpSpPr>
          <a:xfrm>
            <a:off x="3624943" y="3141138"/>
            <a:ext cx="1839685" cy="749946"/>
            <a:chOff x="4038600" y="1970315"/>
            <a:chExt cx="1099457" cy="749946"/>
          </a:xfrm>
        </p:grpSpPr>
        <p:sp>
          <p:nvSpPr>
            <p:cNvPr id="15" name="ZoneTexte 14"/>
            <p:cNvSpPr txBox="1"/>
            <p:nvPr/>
          </p:nvSpPr>
          <p:spPr>
            <a:xfrm>
              <a:off x="4038600" y="1970315"/>
              <a:ext cx="1099457" cy="461665"/>
            </a:xfrm>
            <a:prstGeom prst="rect">
              <a:avLst/>
            </a:prstGeom>
            <a:solidFill>
              <a:schemeClr val="bg2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200" dirty="0" smtClean="0"/>
                <a:t>Project </a:t>
              </a:r>
              <a:r>
                <a:rPr lang="en-GB" sz="1200" dirty="0" smtClean="0"/>
                <a:t>Manager</a:t>
              </a:r>
            </a:p>
            <a:p>
              <a:pPr algn="ctr"/>
              <a:endParaRPr lang="en-GB" sz="1200" dirty="0"/>
            </a:p>
          </p:txBody>
        </p:sp>
        <p:sp>
          <p:nvSpPr>
            <p:cNvPr id="16" name="ZoneTexte 15"/>
            <p:cNvSpPr txBox="1"/>
            <p:nvPr/>
          </p:nvSpPr>
          <p:spPr>
            <a:xfrm>
              <a:off x="4038600" y="2443262"/>
              <a:ext cx="1099457" cy="27699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200" dirty="0" err="1" smtClean="0"/>
                <a:t>Ph.Ulbrich</a:t>
              </a:r>
              <a:endParaRPr lang="en-GB" sz="1200" dirty="0"/>
            </a:p>
          </p:txBody>
        </p:sp>
      </p:grpSp>
      <p:cxnSp>
        <p:nvCxnSpPr>
          <p:cNvPr id="18" name="Connecteur droit 17"/>
          <p:cNvCxnSpPr>
            <a:stCxn id="3" idx="2"/>
          </p:cNvCxnSpPr>
          <p:nvPr/>
        </p:nvCxnSpPr>
        <p:spPr bwMode="auto">
          <a:xfrm rot="5400000">
            <a:off x="4392535" y="2989680"/>
            <a:ext cx="303710" cy="793"/>
          </a:xfrm>
          <a:prstGeom prst="line">
            <a:avLst/>
          </a:prstGeom>
          <a:solidFill>
            <a:srgbClr val="B4B4B4"/>
          </a:solidFill>
          <a:ln w="12700" cap="flat" cmpd="sng" algn="ctr">
            <a:solidFill>
              <a:srgbClr val="B4B4B4"/>
            </a:solidFill>
            <a:prstDash val="solid"/>
            <a:round/>
            <a:headEnd type="none" w="med" len="med"/>
            <a:tailEnd type="none" w="med" len="lg"/>
          </a:ln>
          <a:effectLst/>
        </p:spPr>
      </p:cxnSp>
      <p:cxnSp>
        <p:nvCxnSpPr>
          <p:cNvPr id="22" name="Connecteur droit 21"/>
          <p:cNvCxnSpPr/>
          <p:nvPr/>
        </p:nvCxnSpPr>
        <p:spPr bwMode="auto">
          <a:xfrm>
            <a:off x="5464628" y="3752585"/>
            <a:ext cx="436225" cy="794"/>
          </a:xfrm>
          <a:prstGeom prst="line">
            <a:avLst/>
          </a:prstGeom>
          <a:solidFill>
            <a:srgbClr val="B4B4B4"/>
          </a:solidFill>
          <a:ln w="12700" cap="flat" cmpd="sng" algn="ctr">
            <a:solidFill>
              <a:srgbClr val="B4B4B4"/>
            </a:solidFill>
            <a:prstDash val="solid"/>
            <a:round/>
            <a:headEnd type="none" w="med" len="med"/>
            <a:tailEnd type="none" w="med" len="lg"/>
          </a:ln>
          <a:effectLst/>
        </p:spPr>
      </p:cxnSp>
      <p:cxnSp>
        <p:nvCxnSpPr>
          <p:cNvPr id="31" name="Connecteur en angle 30"/>
          <p:cNvCxnSpPr/>
          <p:nvPr/>
        </p:nvCxnSpPr>
        <p:spPr bwMode="auto">
          <a:xfrm rot="5400000" flipH="1" flipV="1">
            <a:off x="2695019" y="2573501"/>
            <a:ext cx="532184" cy="3167350"/>
          </a:xfrm>
          <a:prstGeom prst="bentConnector3">
            <a:avLst>
              <a:gd name="adj1" fmla="val 50000"/>
            </a:avLst>
          </a:prstGeom>
          <a:solidFill>
            <a:srgbClr val="B4B4B4"/>
          </a:solidFill>
          <a:ln w="12700" cap="flat" cmpd="sng" algn="ctr">
            <a:solidFill>
              <a:srgbClr val="B4B4B4"/>
            </a:solidFill>
            <a:prstDash val="solid"/>
            <a:round/>
            <a:headEnd type="none" w="med" len="med"/>
            <a:tailEnd type="none" w="med" len="lg"/>
          </a:ln>
          <a:effectLst/>
        </p:spPr>
      </p:cxnSp>
      <p:cxnSp>
        <p:nvCxnSpPr>
          <p:cNvPr id="33" name="Connecteur en angle 32"/>
          <p:cNvCxnSpPr/>
          <p:nvPr/>
        </p:nvCxnSpPr>
        <p:spPr bwMode="auto">
          <a:xfrm rot="16200000" flipV="1">
            <a:off x="5209623" y="3226248"/>
            <a:ext cx="532185" cy="1861857"/>
          </a:xfrm>
          <a:prstGeom prst="bentConnector3">
            <a:avLst>
              <a:gd name="adj1" fmla="val 50000"/>
            </a:avLst>
          </a:prstGeom>
          <a:solidFill>
            <a:srgbClr val="B4B4B4"/>
          </a:solidFill>
          <a:ln w="12700" cap="flat" cmpd="sng" algn="ctr">
            <a:solidFill>
              <a:srgbClr val="B4B4B4"/>
            </a:solidFill>
            <a:prstDash val="solid"/>
            <a:round/>
            <a:headEnd type="none" w="med" len="med"/>
            <a:tailEnd type="none" w="med" len="lg"/>
          </a:ln>
          <a:effectLst/>
        </p:spPr>
      </p:cxnSp>
      <p:sp>
        <p:nvSpPr>
          <p:cNvPr id="34" name="ZoneTexte 33"/>
          <p:cNvSpPr txBox="1"/>
          <p:nvPr/>
        </p:nvSpPr>
        <p:spPr>
          <a:xfrm>
            <a:off x="3624149" y="1291471"/>
            <a:ext cx="1839685" cy="58477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1600" dirty="0" smtClean="0">
                <a:solidFill>
                  <a:schemeClr val="bg1"/>
                </a:solidFill>
              </a:rPr>
              <a:t>Interfaces </a:t>
            </a:r>
          </a:p>
          <a:p>
            <a:pPr algn="ctr"/>
            <a:r>
              <a:rPr lang="en-GB" sz="1600" dirty="0" smtClean="0">
                <a:solidFill>
                  <a:schemeClr val="bg1"/>
                </a:solidFill>
              </a:rPr>
              <a:t>Others</a:t>
            </a:r>
            <a:endParaRPr lang="en-GB" sz="1600" dirty="0">
              <a:solidFill>
                <a:schemeClr val="bg1"/>
              </a:solidFill>
            </a:endParaRPr>
          </a:p>
        </p:txBody>
      </p:sp>
      <p:cxnSp>
        <p:nvCxnSpPr>
          <p:cNvPr id="39" name="Connecteur en angle 38"/>
          <p:cNvCxnSpPr/>
          <p:nvPr/>
        </p:nvCxnSpPr>
        <p:spPr bwMode="auto">
          <a:xfrm rot="5400000" flipH="1" flipV="1">
            <a:off x="3530498" y="3408981"/>
            <a:ext cx="532185" cy="1496392"/>
          </a:xfrm>
          <a:prstGeom prst="bentConnector3">
            <a:avLst>
              <a:gd name="adj1" fmla="val 50000"/>
            </a:avLst>
          </a:prstGeom>
          <a:solidFill>
            <a:srgbClr val="B4B4B4"/>
          </a:solidFill>
          <a:ln w="12700" cap="flat" cmpd="sng" algn="ctr">
            <a:solidFill>
              <a:srgbClr val="B4B4B4"/>
            </a:solidFill>
            <a:prstDash val="solid"/>
            <a:round/>
            <a:headEnd type="none" w="med" len="med"/>
            <a:tailEnd type="none" w="med" len="lg"/>
          </a:ln>
          <a:effectLst/>
        </p:spPr>
      </p:cxnSp>
      <p:grpSp>
        <p:nvGrpSpPr>
          <p:cNvPr id="11" name="Groupe 26"/>
          <p:cNvGrpSpPr/>
          <p:nvPr/>
        </p:nvGrpSpPr>
        <p:grpSpPr>
          <a:xfrm>
            <a:off x="598711" y="4423268"/>
            <a:ext cx="1557450" cy="1293058"/>
            <a:chOff x="4038600" y="1981201"/>
            <a:chExt cx="1099457" cy="1293058"/>
          </a:xfrm>
        </p:grpSpPr>
        <p:sp>
          <p:nvSpPr>
            <p:cNvPr id="37" name="ZoneTexte 36"/>
            <p:cNvSpPr txBox="1"/>
            <p:nvPr/>
          </p:nvSpPr>
          <p:spPr>
            <a:xfrm>
              <a:off x="4038600" y="1981201"/>
              <a:ext cx="1099457" cy="461665"/>
            </a:xfrm>
            <a:prstGeom prst="rect">
              <a:avLst/>
            </a:prstGeom>
            <a:solidFill>
              <a:schemeClr val="bg2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200" dirty="0" smtClean="0"/>
                <a:t>SLA’s</a:t>
              </a:r>
            </a:p>
            <a:p>
              <a:pPr algn="ctr"/>
              <a:endParaRPr lang="en-GB" sz="1200" dirty="0"/>
            </a:p>
          </p:txBody>
        </p:sp>
        <p:sp>
          <p:nvSpPr>
            <p:cNvPr id="38" name="ZoneTexte 37"/>
            <p:cNvSpPr txBox="1"/>
            <p:nvPr/>
          </p:nvSpPr>
          <p:spPr>
            <a:xfrm>
              <a:off x="4038600" y="2443262"/>
              <a:ext cx="1099457" cy="83099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>
                <a:buClr>
                  <a:schemeClr val="tx2"/>
                </a:buClr>
                <a:buFont typeface="Arial" pitchFamily="34" charset="0"/>
                <a:buChar char="•"/>
              </a:pPr>
              <a:r>
                <a:rPr lang="en-GB" sz="1200" dirty="0"/>
                <a:t> </a:t>
              </a:r>
              <a:r>
                <a:rPr lang="en-GB" sz="1200" dirty="0" err="1" smtClean="0"/>
                <a:t>Responsable</a:t>
              </a:r>
              <a:endParaRPr lang="en-GB" sz="1200" dirty="0" smtClean="0"/>
            </a:p>
            <a:p>
              <a:pPr>
                <a:buClr>
                  <a:schemeClr val="tx2"/>
                </a:buClr>
                <a:buFont typeface="Arial" pitchFamily="34" charset="0"/>
                <a:buChar char="•"/>
              </a:pPr>
              <a:r>
                <a:rPr lang="en-GB" sz="1200" dirty="0"/>
                <a:t> </a:t>
              </a:r>
              <a:r>
                <a:rPr lang="en-GB" sz="1200" dirty="0" smtClean="0"/>
                <a:t>...</a:t>
              </a:r>
            </a:p>
            <a:p>
              <a:pPr>
                <a:buClr>
                  <a:schemeClr val="tx2"/>
                </a:buClr>
                <a:buFont typeface="Arial" pitchFamily="34" charset="0"/>
                <a:buChar char="•"/>
              </a:pPr>
              <a:r>
                <a:rPr lang="en-GB" sz="1200" dirty="0"/>
                <a:t> </a:t>
              </a:r>
              <a:r>
                <a:rPr lang="en-GB" sz="1200" dirty="0" smtClean="0"/>
                <a:t>...</a:t>
              </a:r>
            </a:p>
            <a:p>
              <a:pPr>
                <a:buFont typeface="Wingdings" pitchFamily="2" charset="2"/>
                <a:buChar char="§"/>
              </a:pPr>
              <a:endParaRPr lang="en-GB" sz="1200" dirty="0"/>
            </a:p>
          </p:txBody>
        </p:sp>
      </p:grpSp>
      <p:grpSp>
        <p:nvGrpSpPr>
          <p:cNvPr id="14" name="Groupe 26"/>
          <p:cNvGrpSpPr/>
          <p:nvPr/>
        </p:nvGrpSpPr>
        <p:grpSpPr>
          <a:xfrm>
            <a:off x="7336181" y="4414762"/>
            <a:ext cx="1557450" cy="1293058"/>
            <a:chOff x="4038600" y="1981201"/>
            <a:chExt cx="1099457" cy="1293058"/>
          </a:xfrm>
        </p:grpSpPr>
        <p:sp>
          <p:nvSpPr>
            <p:cNvPr id="43" name="ZoneTexte 42"/>
            <p:cNvSpPr txBox="1"/>
            <p:nvPr/>
          </p:nvSpPr>
          <p:spPr>
            <a:xfrm>
              <a:off x="4038600" y="1981201"/>
              <a:ext cx="1099457" cy="461665"/>
            </a:xfrm>
            <a:prstGeom prst="rect">
              <a:avLst/>
            </a:prstGeom>
            <a:solidFill>
              <a:schemeClr val="bg2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200" dirty="0" smtClean="0"/>
                <a:t>ICS</a:t>
              </a:r>
            </a:p>
            <a:p>
              <a:pPr algn="ctr"/>
              <a:endParaRPr lang="en-GB" sz="1200" dirty="0"/>
            </a:p>
          </p:txBody>
        </p:sp>
        <p:sp>
          <p:nvSpPr>
            <p:cNvPr id="44" name="ZoneTexte 43"/>
            <p:cNvSpPr txBox="1"/>
            <p:nvPr/>
          </p:nvSpPr>
          <p:spPr>
            <a:xfrm>
              <a:off x="4038600" y="2443262"/>
              <a:ext cx="1099457" cy="83099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>
                <a:buClr>
                  <a:schemeClr val="tx2"/>
                </a:buClr>
                <a:buFont typeface="Arial" pitchFamily="34" charset="0"/>
                <a:buChar char="•"/>
              </a:pPr>
              <a:r>
                <a:rPr lang="en-GB" sz="1200" dirty="0"/>
                <a:t> </a:t>
              </a:r>
              <a:r>
                <a:rPr lang="en-GB" sz="1200" dirty="0" err="1" smtClean="0"/>
                <a:t>Responsable</a:t>
              </a:r>
              <a:endParaRPr lang="en-GB" sz="1200" dirty="0" smtClean="0"/>
            </a:p>
            <a:p>
              <a:pPr>
                <a:buClr>
                  <a:schemeClr val="tx2"/>
                </a:buClr>
                <a:buFont typeface="Arial" pitchFamily="34" charset="0"/>
                <a:buChar char="•"/>
              </a:pPr>
              <a:r>
                <a:rPr lang="en-GB" sz="1200" dirty="0"/>
                <a:t> </a:t>
              </a:r>
              <a:r>
                <a:rPr lang="en-GB" sz="1200" dirty="0" smtClean="0"/>
                <a:t>...</a:t>
              </a:r>
            </a:p>
            <a:p>
              <a:pPr>
                <a:buClr>
                  <a:schemeClr val="tx2"/>
                </a:buClr>
                <a:buFont typeface="Arial" pitchFamily="34" charset="0"/>
                <a:buChar char="•"/>
              </a:pPr>
              <a:r>
                <a:rPr lang="en-GB" sz="1200" dirty="0"/>
                <a:t> </a:t>
              </a:r>
              <a:r>
                <a:rPr lang="en-GB" sz="1200" dirty="0" smtClean="0"/>
                <a:t>...</a:t>
              </a:r>
            </a:p>
            <a:p>
              <a:pPr>
                <a:buFont typeface="Wingdings" pitchFamily="2" charset="2"/>
                <a:buChar char="§"/>
              </a:pPr>
              <a:endParaRPr lang="en-GB" sz="1200" dirty="0"/>
            </a:p>
          </p:txBody>
        </p:sp>
      </p:grpSp>
      <p:grpSp>
        <p:nvGrpSpPr>
          <p:cNvPr id="17" name="Groupe 26"/>
          <p:cNvGrpSpPr/>
          <p:nvPr/>
        </p:nvGrpSpPr>
        <p:grpSpPr>
          <a:xfrm>
            <a:off x="2269669" y="4423269"/>
            <a:ext cx="1557450" cy="1293058"/>
            <a:chOff x="4038600" y="1981201"/>
            <a:chExt cx="1099457" cy="1293058"/>
          </a:xfrm>
        </p:grpSpPr>
        <p:sp>
          <p:nvSpPr>
            <p:cNvPr id="46" name="ZoneTexte 45"/>
            <p:cNvSpPr txBox="1"/>
            <p:nvPr/>
          </p:nvSpPr>
          <p:spPr>
            <a:xfrm>
              <a:off x="4038600" y="1981201"/>
              <a:ext cx="1099457" cy="461665"/>
            </a:xfrm>
            <a:prstGeom prst="rect">
              <a:avLst/>
            </a:prstGeom>
            <a:solidFill>
              <a:schemeClr val="bg2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200" dirty="0" smtClean="0"/>
                <a:t>Finance</a:t>
              </a:r>
            </a:p>
            <a:p>
              <a:pPr algn="ctr"/>
              <a:endParaRPr lang="en-GB" sz="1200" dirty="0"/>
            </a:p>
          </p:txBody>
        </p:sp>
        <p:sp>
          <p:nvSpPr>
            <p:cNvPr id="47" name="ZoneTexte 46"/>
            <p:cNvSpPr txBox="1"/>
            <p:nvPr/>
          </p:nvSpPr>
          <p:spPr>
            <a:xfrm>
              <a:off x="4038600" y="2443262"/>
              <a:ext cx="1099457" cy="83099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>
                <a:buClr>
                  <a:schemeClr val="tx2"/>
                </a:buClr>
                <a:buFont typeface="Arial" pitchFamily="34" charset="0"/>
                <a:buChar char="•"/>
              </a:pPr>
              <a:r>
                <a:rPr lang="en-GB" sz="1200" dirty="0"/>
                <a:t> </a:t>
              </a:r>
              <a:r>
                <a:rPr lang="en-GB" sz="1200" dirty="0" err="1" smtClean="0"/>
                <a:t>Responsable</a:t>
              </a:r>
              <a:endParaRPr lang="en-GB" sz="1200" dirty="0" smtClean="0"/>
            </a:p>
            <a:p>
              <a:pPr>
                <a:buClr>
                  <a:schemeClr val="tx2"/>
                </a:buClr>
                <a:buFont typeface="Arial" pitchFamily="34" charset="0"/>
                <a:buChar char="•"/>
              </a:pPr>
              <a:r>
                <a:rPr lang="en-GB" sz="1200" dirty="0"/>
                <a:t> </a:t>
              </a:r>
              <a:r>
                <a:rPr lang="en-GB" sz="1200" dirty="0" smtClean="0"/>
                <a:t>...</a:t>
              </a:r>
            </a:p>
            <a:p>
              <a:pPr>
                <a:buClr>
                  <a:schemeClr val="tx2"/>
                </a:buClr>
                <a:buFont typeface="Arial" pitchFamily="34" charset="0"/>
                <a:buChar char="•"/>
              </a:pPr>
              <a:r>
                <a:rPr lang="en-GB" sz="1200" dirty="0"/>
                <a:t> </a:t>
              </a:r>
              <a:r>
                <a:rPr lang="en-GB" sz="1200" dirty="0" smtClean="0"/>
                <a:t>...</a:t>
              </a:r>
            </a:p>
            <a:p>
              <a:pPr>
                <a:buFont typeface="Wingdings" pitchFamily="2" charset="2"/>
                <a:buChar char="§"/>
              </a:pPr>
              <a:endParaRPr lang="en-GB" sz="1200" dirty="0"/>
            </a:p>
          </p:txBody>
        </p:sp>
      </p:grpSp>
      <p:grpSp>
        <p:nvGrpSpPr>
          <p:cNvPr id="19" name="Groupe 26"/>
          <p:cNvGrpSpPr/>
          <p:nvPr/>
        </p:nvGrpSpPr>
        <p:grpSpPr>
          <a:xfrm>
            <a:off x="3940625" y="4423269"/>
            <a:ext cx="1557450" cy="1293058"/>
            <a:chOff x="4038600" y="1981201"/>
            <a:chExt cx="1099457" cy="1293058"/>
          </a:xfrm>
        </p:grpSpPr>
        <p:sp>
          <p:nvSpPr>
            <p:cNvPr id="49" name="ZoneTexte 48"/>
            <p:cNvSpPr txBox="1"/>
            <p:nvPr/>
          </p:nvSpPr>
          <p:spPr>
            <a:xfrm>
              <a:off x="4038600" y="1981201"/>
              <a:ext cx="1099457" cy="461665"/>
            </a:xfrm>
            <a:prstGeom prst="rect">
              <a:avLst/>
            </a:prstGeom>
            <a:solidFill>
              <a:schemeClr val="bg2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200" dirty="0" smtClean="0"/>
                <a:t>IT</a:t>
              </a:r>
            </a:p>
            <a:p>
              <a:pPr algn="ctr"/>
              <a:endParaRPr lang="en-GB" sz="1200" dirty="0"/>
            </a:p>
          </p:txBody>
        </p:sp>
        <p:sp>
          <p:nvSpPr>
            <p:cNvPr id="50" name="ZoneTexte 49"/>
            <p:cNvSpPr txBox="1"/>
            <p:nvPr/>
          </p:nvSpPr>
          <p:spPr>
            <a:xfrm>
              <a:off x="4038600" y="2443262"/>
              <a:ext cx="1099457" cy="83099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>
                <a:buClr>
                  <a:schemeClr val="tx2"/>
                </a:buClr>
                <a:buFont typeface="Arial" pitchFamily="34" charset="0"/>
                <a:buChar char="•"/>
              </a:pPr>
              <a:r>
                <a:rPr lang="en-GB" sz="1200" dirty="0"/>
                <a:t> </a:t>
              </a:r>
              <a:r>
                <a:rPr lang="en-GB" sz="1200" dirty="0" err="1" smtClean="0"/>
                <a:t>Responsable</a:t>
              </a:r>
              <a:endParaRPr lang="en-GB" sz="1200" dirty="0" smtClean="0"/>
            </a:p>
            <a:p>
              <a:pPr>
                <a:buClr>
                  <a:schemeClr val="tx2"/>
                </a:buClr>
                <a:buFont typeface="Arial" pitchFamily="34" charset="0"/>
                <a:buChar char="•"/>
              </a:pPr>
              <a:r>
                <a:rPr lang="en-GB" sz="1200" dirty="0"/>
                <a:t> </a:t>
              </a:r>
              <a:r>
                <a:rPr lang="en-GB" sz="1200" dirty="0" smtClean="0"/>
                <a:t>...</a:t>
              </a:r>
            </a:p>
            <a:p>
              <a:pPr>
                <a:buClr>
                  <a:schemeClr val="tx2"/>
                </a:buClr>
                <a:buFont typeface="Arial" pitchFamily="34" charset="0"/>
                <a:buChar char="•"/>
              </a:pPr>
              <a:r>
                <a:rPr lang="en-GB" sz="1200" dirty="0"/>
                <a:t> </a:t>
              </a:r>
              <a:r>
                <a:rPr lang="en-GB" sz="1200" dirty="0" smtClean="0"/>
                <a:t>...</a:t>
              </a:r>
            </a:p>
            <a:p>
              <a:pPr>
                <a:buFont typeface="Wingdings" pitchFamily="2" charset="2"/>
                <a:buChar char="§"/>
              </a:pPr>
              <a:endParaRPr lang="en-GB" sz="1200" dirty="0"/>
            </a:p>
          </p:txBody>
        </p:sp>
      </p:grpSp>
      <p:cxnSp>
        <p:nvCxnSpPr>
          <p:cNvPr id="51" name="Connecteur en angle 50"/>
          <p:cNvCxnSpPr/>
          <p:nvPr/>
        </p:nvCxnSpPr>
        <p:spPr bwMode="auto">
          <a:xfrm rot="16200000" flipV="1">
            <a:off x="6068007" y="2367863"/>
            <a:ext cx="523678" cy="3570120"/>
          </a:xfrm>
          <a:prstGeom prst="bentConnector3">
            <a:avLst>
              <a:gd name="adj1" fmla="val 50000"/>
            </a:avLst>
          </a:prstGeom>
          <a:solidFill>
            <a:srgbClr val="B4B4B4"/>
          </a:solidFill>
          <a:ln w="12700" cap="flat" cmpd="sng" algn="ctr">
            <a:solidFill>
              <a:srgbClr val="B4B4B4"/>
            </a:solidFill>
            <a:prstDash val="solid"/>
            <a:round/>
            <a:headEnd type="none" w="med" len="med"/>
            <a:tailEnd type="none" w="med" len="lg"/>
          </a:ln>
          <a:effectLst/>
        </p:spPr>
      </p:cxnSp>
      <p:grpSp>
        <p:nvGrpSpPr>
          <p:cNvPr id="20" name="Groupe 26"/>
          <p:cNvGrpSpPr/>
          <p:nvPr/>
        </p:nvGrpSpPr>
        <p:grpSpPr>
          <a:xfrm>
            <a:off x="5627918" y="4423269"/>
            <a:ext cx="1557450" cy="1293058"/>
            <a:chOff x="4038600" y="1981201"/>
            <a:chExt cx="1099457" cy="1293058"/>
          </a:xfrm>
        </p:grpSpPr>
        <p:sp>
          <p:nvSpPr>
            <p:cNvPr id="55" name="ZoneTexte 54"/>
            <p:cNvSpPr txBox="1"/>
            <p:nvPr/>
          </p:nvSpPr>
          <p:spPr>
            <a:xfrm>
              <a:off x="4038600" y="1981201"/>
              <a:ext cx="1099457" cy="461665"/>
            </a:xfrm>
            <a:prstGeom prst="rect">
              <a:avLst/>
            </a:prstGeom>
            <a:solidFill>
              <a:schemeClr val="bg2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200" dirty="0" smtClean="0"/>
                <a:t>Others</a:t>
              </a:r>
            </a:p>
            <a:p>
              <a:pPr algn="ctr"/>
              <a:endParaRPr lang="en-GB" sz="1200" dirty="0"/>
            </a:p>
          </p:txBody>
        </p:sp>
        <p:sp>
          <p:nvSpPr>
            <p:cNvPr id="56" name="ZoneTexte 55"/>
            <p:cNvSpPr txBox="1"/>
            <p:nvPr/>
          </p:nvSpPr>
          <p:spPr>
            <a:xfrm>
              <a:off x="4038600" y="2443262"/>
              <a:ext cx="1099457" cy="83099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>
                <a:buClr>
                  <a:schemeClr val="tx2"/>
                </a:buClr>
                <a:buFont typeface="Arial" pitchFamily="34" charset="0"/>
                <a:buChar char="•"/>
              </a:pPr>
              <a:r>
                <a:rPr lang="en-GB" sz="1200" dirty="0"/>
                <a:t> </a:t>
              </a:r>
              <a:r>
                <a:rPr lang="en-GB" sz="1200" dirty="0" err="1" smtClean="0"/>
                <a:t>Responsable</a:t>
              </a:r>
              <a:endParaRPr lang="en-GB" sz="1200" dirty="0" smtClean="0"/>
            </a:p>
            <a:p>
              <a:pPr>
                <a:buClr>
                  <a:schemeClr val="tx2"/>
                </a:buClr>
                <a:buFont typeface="Arial" pitchFamily="34" charset="0"/>
                <a:buChar char="•"/>
              </a:pPr>
              <a:r>
                <a:rPr lang="en-GB" sz="1200" dirty="0"/>
                <a:t> </a:t>
              </a:r>
              <a:r>
                <a:rPr lang="en-GB" sz="1200" dirty="0" smtClean="0"/>
                <a:t>...</a:t>
              </a:r>
            </a:p>
            <a:p>
              <a:pPr>
                <a:buClr>
                  <a:schemeClr val="tx2"/>
                </a:buClr>
                <a:buFont typeface="Arial" pitchFamily="34" charset="0"/>
                <a:buChar char="•"/>
              </a:pPr>
              <a:r>
                <a:rPr lang="en-GB" sz="1200" dirty="0"/>
                <a:t> </a:t>
              </a:r>
              <a:r>
                <a:rPr lang="en-GB" sz="1200" dirty="0" smtClean="0"/>
                <a:t>...</a:t>
              </a:r>
            </a:p>
            <a:p>
              <a:pPr>
                <a:buFont typeface="Wingdings" pitchFamily="2" charset="2"/>
                <a:buChar char="§"/>
              </a:pPr>
              <a:endParaRPr lang="en-GB" sz="1200" dirty="0"/>
            </a:p>
          </p:txBody>
        </p:sp>
      </p:grpSp>
      <p:cxnSp>
        <p:nvCxnSpPr>
          <p:cNvPr id="54" name="Connecteur en angle 53"/>
          <p:cNvCxnSpPr/>
          <p:nvPr/>
        </p:nvCxnSpPr>
        <p:spPr bwMode="auto">
          <a:xfrm rot="16200000" flipV="1">
            <a:off x="4365976" y="4069895"/>
            <a:ext cx="532185" cy="174564"/>
          </a:xfrm>
          <a:prstGeom prst="bentConnector3">
            <a:avLst>
              <a:gd name="adj1" fmla="val 50000"/>
            </a:avLst>
          </a:prstGeom>
          <a:solidFill>
            <a:srgbClr val="B4B4B4"/>
          </a:solidFill>
          <a:ln w="12700" cap="flat" cmpd="sng" algn="ctr">
            <a:solidFill>
              <a:srgbClr val="B4B4B4"/>
            </a:solidFill>
            <a:prstDash val="solid"/>
            <a:round/>
            <a:headEnd type="none" w="med" len="med"/>
            <a:tailEnd type="none" w="med" len="lg"/>
          </a:ln>
          <a:effectLst/>
        </p:spPr>
      </p:cxnSp>
      <p:sp>
        <p:nvSpPr>
          <p:cNvPr id="63" name="Titre 1"/>
          <p:cNvSpPr txBox="1">
            <a:spLocks/>
          </p:cNvSpPr>
          <p:nvPr/>
        </p:nvSpPr>
        <p:spPr>
          <a:xfrm>
            <a:off x="497114" y="995582"/>
            <a:ext cx="3465286" cy="53340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ts val="34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Organisation</a:t>
            </a:r>
            <a:r>
              <a:rPr kumimoji="0" lang="en-US" sz="240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n-US" sz="240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Projet</a:t>
            </a:r>
            <a:endParaRPr kumimoji="0" lang="en-US" sz="240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36" name="Rectangle à coins arrondis 35"/>
          <p:cNvSpPr/>
          <p:nvPr/>
        </p:nvSpPr>
        <p:spPr bwMode="auto">
          <a:xfrm>
            <a:off x="9002486" y="1065227"/>
            <a:ext cx="435428" cy="867625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lg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Polo" pitchFamily="2" charset="0"/>
            </a:endParaRPr>
          </a:p>
        </p:txBody>
      </p:sp>
      <p:sp>
        <p:nvSpPr>
          <p:cNvPr id="40" name="Ellipse 39"/>
          <p:cNvSpPr/>
          <p:nvPr/>
        </p:nvSpPr>
        <p:spPr bwMode="auto">
          <a:xfrm>
            <a:off x="9133119" y="1107757"/>
            <a:ext cx="152396" cy="165909"/>
          </a:xfrm>
          <a:prstGeom prst="ellipse">
            <a:avLst/>
          </a:prstGeom>
          <a:solidFill>
            <a:schemeClr val="bg1"/>
          </a:solidFill>
          <a:ln w="12700" cap="flat" cmpd="sng" algn="ctr">
            <a:solidFill>
              <a:srgbClr val="B4B4B4"/>
            </a:solidFill>
            <a:prstDash val="solid"/>
            <a:round/>
            <a:headEnd type="none" w="med" len="med"/>
            <a:tailEnd type="none" w="med" len="lg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Polo" pitchFamily="2" charset="0"/>
            </a:endParaRPr>
          </a:p>
        </p:txBody>
      </p:sp>
      <p:sp>
        <p:nvSpPr>
          <p:cNvPr id="41" name="Ellipse 40"/>
          <p:cNvSpPr/>
          <p:nvPr/>
        </p:nvSpPr>
        <p:spPr bwMode="auto">
          <a:xfrm>
            <a:off x="9133118" y="1416524"/>
            <a:ext cx="152396" cy="165909"/>
          </a:xfrm>
          <a:prstGeom prst="ellipse">
            <a:avLst/>
          </a:prstGeom>
          <a:solidFill>
            <a:schemeClr val="bg1"/>
          </a:solidFill>
          <a:ln w="12700" cap="flat" cmpd="sng" algn="ctr">
            <a:solidFill>
              <a:srgbClr val="B4B4B4"/>
            </a:solidFill>
            <a:prstDash val="solid"/>
            <a:round/>
            <a:headEnd type="none" w="med" len="med"/>
            <a:tailEnd type="none" w="med" len="lg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Polo" pitchFamily="2" charset="0"/>
            </a:endParaRPr>
          </a:p>
        </p:txBody>
      </p:sp>
      <p:sp>
        <p:nvSpPr>
          <p:cNvPr id="42" name="Ellipse 41"/>
          <p:cNvSpPr/>
          <p:nvPr/>
        </p:nvSpPr>
        <p:spPr bwMode="auto">
          <a:xfrm>
            <a:off x="9133122" y="1712544"/>
            <a:ext cx="152396" cy="165909"/>
          </a:xfrm>
          <a:prstGeom prst="ellipse">
            <a:avLst/>
          </a:prstGeom>
          <a:solidFill>
            <a:schemeClr val="bg1"/>
          </a:solidFill>
          <a:ln w="12700" cap="flat" cmpd="sng" algn="ctr">
            <a:solidFill>
              <a:srgbClr val="B4B4B4"/>
            </a:solidFill>
            <a:prstDash val="solid"/>
            <a:round/>
            <a:headEnd type="none" w="med" len="med"/>
            <a:tailEnd type="none" w="med" len="lg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Polo" pitchFamily="2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e 3"/>
          <p:cNvGrpSpPr/>
          <p:nvPr/>
        </p:nvGrpSpPr>
        <p:grpSpPr>
          <a:xfrm>
            <a:off x="3624943" y="2214701"/>
            <a:ext cx="1839685" cy="748066"/>
            <a:chOff x="4038600" y="1970314"/>
            <a:chExt cx="1099457" cy="748066"/>
          </a:xfrm>
        </p:grpSpPr>
        <p:sp>
          <p:nvSpPr>
            <p:cNvPr id="2" name="ZoneTexte 1"/>
            <p:cNvSpPr txBox="1"/>
            <p:nvPr/>
          </p:nvSpPr>
          <p:spPr>
            <a:xfrm>
              <a:off x="4038600" y="1970314"/>
              <a:ext cx="1099457" cy="461665"/>
            </a:xfrm>
            <a:prstGeom prst="rect">
              <a:avLst/>
            </a:prstGeom>
            <a:solidFill>
              <a:schemeClr val="bg2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 fontAlgn="ctr"/>
              <a:r>
                <a:rPr lang="fr-FR" sz="1200" dirty="0" smtClean="0"/>
                <a:t>Membre Directoire EFR Responsable</a:t>
              </a:r>
              <a:endParaRPr lang="fr-FR" sz="1200" dirty="0"/>
            </a:p>
          </p:txBody>
        </p:sp>
        <p:sp>
          <p:nvSpPr>
            <p:cNvPr id="3" name="ZoneTexte 2"/>
            <p:cNvSpPr txBox="1"/>
            <p:nvPr/>
          </p:nvSpPr>
          <p:spPr>
            <a:xfrm>
              <a:off x="4038600" y="2441381"/>
              <a:ext cx="1099457" cy="27699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200" dirty="0" err="1" smtClean="0"/>
                <a:t>L.Poyer</a:t>
              </a:r>
              <a:r>
                <a:rPr lang="en-GB" sz="1200" dirty="0" smtClean="0"/>
                <a:t>/</a:t>
              </a:r>
              <a:r>
                <a:rPr lang="en-GB" sz="1200" dirty="0" err="1" smtClean="0"/>
                <a:t>R.Hienz</a:t>
              </a:r>
              <a:r>
                <a:rPr lang="en-GB" sz="1200" dirty="0" smtClean="0"/>
                <a:t>?</a:t>
              </a:r>
              <a:endParaRPr lang="en-GB" sz="1200" dirty="0"/>
            </a:p>
          </p:txBody>
        </p:sp>
      </p:grpSp>
      <p:grpSp>
        <p:nvGrpSpPr>
          <p:cNvPr id="5" name="Groupe 10"/>
          <p:cNvGrpSpPr/>
          <p:nvPr/>
        </p:nvGrpSpPr>
        <p:grpSpPr>
          <a:xfrm>
            <a:off x="5900853" y="3255592"/>
            <a:ext cx="1839685" cy="739060"/>
            <a:chOff x="4038600" y="1970315"/>
            <a:chExt cx="1099457" cy="739060"/>
          </a:xfrm>
        </p:grpSpPr>
        <p:sp>
          <p:nvSpPr>
            <p:cNvPr id="12" name="ZoneTexte 11"/>
            <p:cNvSpPr txBox="1"/>
            <p:nvPr/>
          </p:nvSpPr>
          <p:spPr>
            <a:xfrm>
              <a:off x="4038600" y="1970315"/>
              <a:ext cx="1099457" cy="461665"/>
            </a:xfrm>
            <a:prstGeom prst="rect">
              <a:avLst/>
            </a:prstGeom>
            <a:solidFill>
              <a:schemeClr val="bg2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200" dirty="0" smtClean="0"/>
                <a:t>Project Manager </a:t>
              </a:r>
            </a:p>
            <a:p>
              <a:pPr algn="ctr"/>
              <a:r>
                <a:rPr lang="en-GB" sz="1200" dirty="0" smtClean="0"/>
                <a:t>Office</a:t>
              </a:r>
              <a:endParaRPr lang="en-GB" sz="1200" dirty="0"/>
            </a:p>
          </p:txBody>
        </p:sp>
        <p:sp>
          <p:nvSpPr>
            <p:cNvPr id="13" name="ZoneTexte 12"/>
            <p:cNvSpPr txBox="1"/>
            <p:nvPr/>
          </p:nvSpPr>
          <p:spPr>
            <a:xfrm>
              <a:off x="4038600" y="2432376"/>
              <a:ext cx="1099457" cy="27699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endParaRPr lang="en-GB" sz="1200" dirty="0"/>
            </a:p>
          </p:txBody>
        </p:sp>
      </p:grpSp>
      <p:grpSp>
        <p:nvGrpSpPr>
          <p:cNvPr id="6" name="Groupe 13"/>
          <p:cNvGrpSpPr/>
          <p:nvPr/>
        </p:nvGrpSpPr>
        <p:grpSpPr>
          <a:xfrm>
            <a:off x="3624943" y="3254798"/>
            <a:ext cx="1839685" cy="749946"/>
            <a:chOff x="4038600" y="1970315"/>
            <a:chExt cx="1099457" cy="749946"/>
          </a:xfrm>
        </p:grpSpPr>
        <p:sp>
          <p:nvSpPr>
            <p:cNvPr id="15" name="ZoneTexte 14"/>
            <p:cNvSpPr txBox="1"/>
            <p:nvPr/>
          </p:nvSpPr>
          <p:spPr>
            <a:xfrm>
              <a:off x="4038600" y="1970315"/>
              <a:ext cx="1099457" cy="461665"/>
            </a:xfrm>
            <a:prstGeom prst="rect">
              <a:avLst/>
            </a:prstGeom>
            <a:solidFill>
              <a:schemeClr val="bg2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200" dirty="0" smtClean="0"/>
                <a:t>Project </a:t>
              </a:r>
              <a:r>
                <a:rPr lang="en-GB" sz="1200" dirty="0" smtClean="0"/>
                <a:t>Manager</a:t>
              </a:r>
            </a:p>
            <a:p>
              <a:pPr algn="ctr"/>
              <a:endParaRPr lang="en-GB" sz="1200" dirty="0"/>
            </a:p>
          </p:txBody>
        </p:sp>
        <p:sp>
          <p:nvSpPr>
            <p:cNvPr id="16" name="ZoneTexte 15"/>
            <p:cNvSpPr txBox="1"/>
            <p:nvPr/>
          </p:nvSpPr>
          <p:spPr>
            <a:xfrm>
              <a:off x="4038600" y="2443262"/>
              <a:ext cx="1099457" cy="27699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endParaRPr lang="en-GB" sz="1200" dirty="0"/>
            </a:p>
          </p:txBody>
        </p:sp>
      </p:grpSp>
      <p:cxnSp>
        <p:nvCxnSpPr>
          <p:cNvPr id="18" name="Connecteur droit 17"/>
          <p:cNvCxnSpPr>
            <a:stCxn id="3" idx="2"/>
          </p:cNvCxnSpPr>
          <p:nvPr/>
        </p:nvCxnSpPr>
        <p:spPr bwMode="auto">
          <a:xfrm rot="5400000">
            <a:off x="4397978" y="3108783"/>
            <a:ext cx="292824" cy="793"/>
          </a:xfrm>
          <a:prstGeom prst="line">
            <a:avLst/>
          </a:prstGeom>
          <a:solidFill>
            <a:srgbClr val="B4B4B4"/>
          </a:solidFill>
          <a:ln w="12700" cap="flat" cmpd="sng" algn="ctr">
            <a:solidFill>
              <a:srgbClr val="B4B4B4"/>
            </a:solidFill>
            <a:prstDash val="solid"/>
            <a:round/>
            <a:headEnd type="none" w="med" len="med"/>
            <a:tailEnd type="none" w="med" len="lg"/>
          </a:ln>
          <a:effectLst/>
        </p:spPr>
      </p:cxnSp>
      <p:cxnSp>
        <p:nvCxnSpPr>
          <p:cNvPr id="22" name="Connecteur droit 21"/>
          <p:cNvCxnSpPr/>
          <p:nvPr/>
        </p:nvCxnSpPr>
        <p:spPr bwMode="auto">
          <a:xfrm>
            <a:off x="5464628" y="3866245"/>
            <a:ext cx="436225" cy="794"/>
          </a:xfrm>
          <a:prstGeom prst="line">
            <a:avLst/>
          </a:prstGeom>
          <a:solidFill>
            <a:srgbClr val="B4B4B4"/>
          </a:solidFill>
          <a:ln w="12700" cap="flat" cmpd="sng" algn="ctr">
            <a:solidFill>
              <a:srgbClr val="B4B4B4"/>
            </a:solidFill>
            <a:prstDash val="solid"/>
            <a:round/>
            <a:headEnd type="none" w="med" len="med"/>
            <a:tailEnd type="none" w="med" len="lg"/>
          </a:ln>
          <a:effectLst/>
        </p:spPr>
      </p:cxnSp>
      <p:cxnSp>
        <p:nvCxnSpPr>
          <p:cNvPr id="31" name="Connecteur en angle 30"/>
          <p:cNvCxnSpPr/>
          <p:nvPr/>
        </p:nvCxnSpPr>
        <p:spPr bwMode="auto">
          <a:xfrm rot="5400000" flipH="1" flipV="1">
            <a:off x="2944995" y="2937138"/>
            <a:ext cx="532184" cy="2667397"/>
          </a:xfrm>
          <a:prstGeom prst="bentConnector3">
            <a:avLst>
              <a:gd name="adj1" fmla="val 50000"/>
            </a:avLst>
          </a:prstGeom>
          <a:solidFill>
            <a:srgbClr val="B4B4B4"/>
          </a:solidFill>
          <a:ln w="12700" cap="flat" cmpd="sng" algn="ctr">
            <a:solidFill>
              <a:srgbClr val="B4B4B4"/>
            </a:solidFill>
            <a:prstDash val="solid"/>
            <a:round/>
            <a:headEnd type="none" w="med" len="med"/>
            <a:tailEnd type="none" w="med" len="lg"/>
          </a:ln>
          <a:effectLst/>
        </p:spPr>
      </p:cxnSp>
      <p:sp>
        <p:nvSpPr>
          <p:cNvPr id="34" name="ZoneTexte 33"/>
          <p:cNvSpPr txBox="1"/>
          <p:nvPr/>
        </p:nvSpPr>
        <p:spPr>
          <a:xfrm>
            <a:off x="3625738" y="1651352"/>
            <a:ext cx="1839685" cy="338554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1600" dirty="0" smtClean="0">
                <a:solidFill>
                  <a:schemeClr val="bg1"/>
                </a:solidFill>
              </a:rPr>
              <a:t>REINGENEERING</a:t>
            </a:r>
            <a:endParaRPr lang="en-GB" sz="1600" dirty="0">
              <a:solidFill>
                <a:schemeClr val="bg1"/>
              </a:solidFill>
            </a:endParaRPr>
          </a:p>
        </p:txBody>
      </p:sp>
      <p:cxnSp>
        <p:nvCxnSpPr>
          <p:cNvPr id="39" name="Connecteur en angle 38"/>
          <p:cNvCxnSpPr/>
          <p:nvPr/>
        </p:nvCxnSpPr>
        <p:spPr bwMode="auto">
          <a:xfrm rot="16200000" flipV="1">
            <a:off x="4309223" y="4240307"/>
            <a:ext cx="532184" cy="61058"/>
          </a:xfrm>
          <a:prstGeom prst="bentConnector3">
            <a:avLst>
              <a:gd name="adj1" fmla="val 50000"/>
            </a:avLst>
          </a:prstGeom>
          <a:solidFill>
            <a:srgbClr val="B4B4B4"/>
          </a:solidFill>
          <a:ln w="12700" cap="flat" cmpd="sng" algn="ctr">
            <a:solidFill>
              <a:srgbClr val="B4B4B4"/>
            </a:solidFill>
            <a:prstDash val="solid"/>
            <a:round/>
            <a:headEnd type="none" w="med" len="med"/>
            <a:tailEnd type="none" w="med" len="lg"/>
          </a:ln>
          <a:effectLst/>
        </p:spPr>
      </p:cxnSp>
      <p:grpSp>
        <p:nvGrpSpPr>
          <p:cNvPr id="7" name="Groupe 26"/>
          <p:cNvGrpSpPr/>
          <p:nvPr/>
        </p:nvGrpSpPr>
        <p:grpSpPr>
          <a:xfrm>
            <a:off x="1098664" y="4536928"/>
            <a:ext cx="1557450" cy="1293058"/>
            <a:chOff x="4038600" y="1981201"/>
            <a:chExt cx="1099457" cy="1293058"/>
          </a:xfrm>
        </p:grpSpPr>
        <p:sp>
          <p:nvSpPr>
            <p:cNvPr id="37" name="ZoneTexte 36"/>
            <p:cNvSpPr txBox="1"/>
            <p:nvPr/>
          </p:nvSpPr>
          <p:spPr>
            <a:xfrm>
              <a:off x="4038600" y="1981201"/>
              <a:ext cx="1099457" cy="461665"/>
            </a:xfrm>
            <a:prstGeom prst="rect">
              <a:avLst/>
            </a:prstGeom>
            <a:solidFill>
              <a:schemeClr val="bg2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200" dirty="0" smtClean="0"/>
                <a:t>THEMA1</a:t>
              </a:r>
            </a:p>
            <a:p>
              <a:pPr algn="ctr"/>
              <a:endParaRPr lang="en-GB" sz="1200" dirty="0"/>
            </a:p>
          </p:txBody>
        </p:sp>
        <p:sp>
          <p:nvSpPr>
            <p:cNvPr id="38" name="ZoneTexte 37"/>
            <p:cNvSpPr txBox="1"/>
            <p:nvPr/>
          </p:nvSpPr>
          <p:spPr>
            <a:xfrm>
              <a:off x="4038600" y="2443262"/>
              <a:ext cx="1099457" cy="83099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>
                <a:buClr>
                  <a:schemeClr val="tx2"/>
                </a:buClr>
                <a:buFont typeface="Arial" pitchFamily="34" charset="0"/>
                <a:buChar char="•"/>
              </a:pPr>
              <a:r>
                <a:rPr lang="en-GB" sz="1200" dirty="0"/>
                <a:t> </a:t>
              </a:r>
              <a:r>
                <a:rPr lang="en-GB" sz="1200" dirty="0" err="1" smtClean="0"/>
                <a:t>Responsable</a:t>
              </a:r>
              <a:endParaRPr lang="en-GB" sz="1200" dirty="0" smtClean="0"/>
            </a:p>
            <a:p>
              <a:pPr>
                <a:buClr>
                  <a:schemeClr val="tx2"/>
                </a:buClr>
                <a:buFont typeface="Arial" pitchFamily="34" charset="0"/>
                <a:buChar char="•"/>
              </a:pPr>
              <a:r>
                <a:rPr lang="en-GB" sz="1200" dirty="0"/>
                <a:t> </a:t>
              </a:r>
              <a:r>
                <a:rPr lang="en-GB" sz="1200" dirty="0" smtClean="0"/>
                <a:t>...</a:t>
              </a:r>
            </a:p>
            <a:p>
              <a:pPr>
                <a:buClr>
                  <a:schemeClr val="tx2"/>
                </a:buClr>
                <a:buFont typeface="Arial" pitchFamily="34" charset="0"/>
                <a:buChar char="•"/>
              </a:pPr>
              <a:r>
                <a:rPr lang="en-GB" sz="1200" dirty="0"/>
                <a:t> </a:t>
              </a:r>
              <a:r>
                <a:rPr lang="en-GB" sz="1200" dirty="0" smtClean="0"/>
                <a:t>...</a:t>
              </a:r>
            </a:p>
            <a:p>
              <a:pPr>
                <a:buFont typeface="Wingdings" pitchFamily="2" charset="2"/>
                <a:buChar char="§"/>
              </a:pPr>
              <a:endParaRPr lang="en-GB" sz="1200" dirty="0"/>
            </a:p>
          </p:txBody>
        </p:sp>
      </p:grpSp>
      <p:grpSp>
        <p:nvGrpSpPr>
          <p:cNvPr id="9" name="Groupe 26"/>
          <p:cNvGrpSpPr/>
          <p:nvPr/>
        </p:nvGrpSpPr>
        <p:grpSpPr>
          <a:xfrm>
            <a:off x="3827119" y="4536928"/>
            <a:ext cx="1557450" cy="1293058"/>
            <a:chOff x="4038600" y="1981201"/>
            <a:chExt cx="1099457" cy="1293058"/>
          </a:xfrm>
        </p:grpSpPr>
        <p:sp>
          <p:nvSpPr>
            <p:cNvPr id="46" name="ZoneTexte 45"/>
            <p:cNvSpPr txBox="1"/>
            <p:nvPr/>
          </p:nvSpPr>
          <p:spPr>
            <a:xfrm>
              <a:off x="4038600" y="1981201"/>
              <a:ext cx="1099457" cy="461665"/>
            </a:xfrm>
            <a:prstGeom prst="rect">
              <a:avLst/>
            </a:prstGeom>
            <a:solidFill>
              <a:schemeClr val="bg2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200" dirty="0" smtClean="0"/>
                <a:t>THEMA2</a:t>
              </a:r>
            </a:p>
            <a:p>
              <a:pPr algn="ctr"/>
              <a:endParaRPr lang="en-GB" sz="1200" dirty="0"/>
            </a:p>
          </p:txBody>
        </p:sp>
        <p:sp>
          <p:nvSpPr>
            <p:cNvPr id="47" name="ZoneTexte 46"/>
            <p:cNvSpPr txBox="1"/>
            <p:nvPr/>
          </p:nvSpPr>
          <p:spPr>
            <a:xfrm>
              <a:off x="4038600" y="2443262"/>
              <a:ext cx="1099457" cy="83099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>
                <a:buClr>
                  <a:schemeClr val="tx2"/>
                </a:buClr>
                <a:buFont typeface="Arial" pitchFamily="34" charset="0"/>
                <a:buChar char="•"/>
              </a:pPr>
              <a:r>
                <a:rPr lang="en-GB" sz="1200" dirty="0"/>
                <a:t> </a:t>
              </a:r>
              <a:r>
                <a:rPr lang="en-GB" sz="1200" dirty="0" err="1" smtClean="0"/>
                <a:t>Responsable</a:t>
              </a:r>
              <a:endParaRPr lang="en-GB" sz="1200" dirty="0" smtClean="0"/>
            </a:p>
            <a:p>
              <a:pPr>
                <a:buClr>
                  <a:schemeClr val="tx2"/>
                </a:buClr>
                <a:buFont typeface="Arial" pitchFamily="34" charset="0"/>
                <a:buChar char="•"/>
              </a:pPr>
              <a:r>
                <a:rPr lang="en-GB" sz="1200" dirty="0"/>
                <a:t> </a:t>
              </a:r>
              <a:r>
                <a:rPr lang="en-GB" sz="1200" dirty="0" smtClean="0"/>
                <a:t>...</a:t>
              </a:r>
            </a:p>
            <a:p>
              <a:pPr>
                <a:buClr>
                  <a:schemeClr val="tx2"/>
                </a:buClr>
                <a:buFont typeface="Arial" pitchFamily="34" charset="0"/>
                <a:buChar char="•"/>
              </a:pPr>
              <a:r>
                <a:rPr lang="en-GB" sz="1200" dirty="0"/>
                <a:t> </a:t>
              </a:r>
              <a:r>
                <a:rPr lang="en-GB" sz="1200" dirty="0" smtClean="0"/>
                <a:t>...</a:t>
              </a:r>
            </a:p>
            <a:p>
              <a:pPr>
                <a:buFont typeface="Wingdings" pitchFamily="2" charset="2"/>
                <a:buChar char="§"/>
              </a:pPr>
              <a:endParaRPr lang="en-GB" sz="1200" dirty="0"/>
            </a:p>
          </p:txBody>
        </p:sp>
      </p:grpSp>
      <p:grpSp>
        <p:nvGrpSpPr>
          <p:cNvPr id="10" name="Groupe 26"/>
          <p:cNvGrpSpPr/>
          <p:nvPr/>
        </p:nvGrpSpPr>
        <p:grpSpPr>
          <a:xfrm>
            <a:off x="6656219" y="4536928"/>
            <a:ext cx="1557450" cy="1293058"/>
            <a:chOff x="4038600" y="1981201"/>
            <a:chExt cx="1099457" cy="1293058"/>
          </a:xfrm>
        </p:grpSpPr>
        <p:sp>
          <p:nvSpPr>
            <p:cNvPr id="49" name="ZoneTexte 48"/>
            <p:cNvSpPr txBox="1"/>
            <p:nvPr/>
          </p:nvSpPr>
          <p:spPr>
            <a:xfrm>
              <a:off x="4038600" y="1981201"/>
              <a:ext cx="1099457" cy="461665"/>
            </a:xfrm>
            <a:prstGeom prst="rect">
              <a:avLst/>
            </a:prstGeom>
            <a:solidFill>
              <a:schemeClr val="bg2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200" dirty="0" smtClean="0"/>
                <a:t>THEMA3</a:t>
              </a:r>
            </a:p>
            <a:p>
              <a:pPr algn="ctr"/>
              <a:endParaRPr lang="en-GB" sz="1200" dirty="0"/>
            </a:p>
          </p:txBody>
        </p:sp>
        <p:sp>
          <p:nvSpPr>
            <p:cNvPr id="50" name="ZoneTexte 49"/>
            <p:cNvSpPr txBox="1"/>
            <p:nvPr/>
          </p:nvSpPr>
          <p:spPr>
            <a:xfrm>
              <a:off x="4038600" y="2443262"/>
              <a:ext cx="1099457" cy="83099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>
                <a:buClr>
                  <a:schemeClr val="tx2"/>
                </a:buClr>
                <a:buFont typeface="Arial" pitchFamily="34" charset="0"/>
                <a:buChar char="•"/>
              </a:pPr>
              <a:r>
                <a:rPr lang="en-GB" sz="1200" dirty="0"/>
                <a:t> </a:t>
              </a:r>
              <a:r>
                <a:rPr lang="en-GB" sz="1200" dirty="0" err="1" smtClean="0"/>
                <a:t>Responsable</a:t>
              </a:r>
              <a:endParaRPr lang="en-GB" sz="1200" dirty="0" smtClean="0"/>
            </a:p>
            <a:p>
              <a:pPr>
                <a:buClr>
                  <a:schemeClr val="tx2"/>
                </a:buClr>
                <a:buFont typeface="Arial" pitchFamily="34" charset="0"/>
                <a:buChar char="•"/>
              </a:pPr>
              <a:r>
                <a:rPr lang="en-GB" sz="1200" dirty="0"/>
                <a:t> </a:t>
              </a:r>
              <a:r>
                <a:rPr lang="en-GB" sz="1200" dirty="0" smtClean="0"/>
                <a:t>...</a:t>
              </a:r>
            </a:p>
            <a:p>
              <a:pPr>
                <a:buClr>
                  <a:schemeClr val="tx2"/>
                </a:buClr>
                <a:buFont typeface="Arial" pitchFamily="34" charset="0"/>
                <a:buChar char="•"/>
              </a:pPr>
              <a:r>
                <a:rPr lang="en-GB" sz="1200" dirty="0"/>
                <a:t> </a:t>
              </a:r>
              <a:r>
                <a:rPr lang="en-GB" sz="1200" dirty="0" smtClean="0"/>
                <a:t>...</a:t>
              </a:r>
            </a:p>
            <a:p>
              <a:pPr>
                <a:buFont typeface="Wingdings" pitchFamily="2" charset="2"/>
                <a:buChar char="§"/>
              </a:pPr>
              <a:endParaRPr lang="en-GB" sz="1200" dirty="0"/>
            </a:p>
          </p:txBody>
        </p:sp>
      </p:grpSp>
      <p:cxnSp>
        <p:nvCxnSpPr>
          <p:cNvPr id="54" name="Connecteur en angle 53"/>
          <p:cNvCxnSpPr/>
          <p:nvPr/>
        </p:nvCxnSpPr>
        <p:spPr bwMode="auto">
          <a:xfrm rot="16200000" flipV="1">
            <a:off x="5723773" y="2825757"/>
            <a:ext cx="532184" cy="2890158"/>
          </a:xfrm>
          <a:prstGeom prst="bentConnector3">
            <a:avLst>
              <a:gd name="adj1" fmla="val 50000"/>
            </a:avLst>
          </a:prstGeom>
          <a:solidFill>
            <a:srgbClr val="B4B4B4"/>
          </a:solidFill>
          <a:ln w="12700" cap="flat" cmpd="sng" algn="ctr">
            <a:solidFill>
              <a:srgbClr val="B4B4B4"/>
            </a:solidFill>
            <a:prstDash val="solid"/>
            <a:round/>
            <a:headEnd type="none" w="med" len="med"/>
            <a:tailEnd type="none" w="med" len="lg"/>
          </a:ln>
          <a:effectLst/>
        </p:spPr>
      </p:cxnSp>
      <p:sp>
        <p:nvSpPr>
          <p:cNvPr id="35" name="Titre 1"/>
          <p:cNvSpPr txBox="1">
            <a:spLocks/>
          </p:cNvSpPr>
          <p:nvPr/>
        </p:nvSpPr>
        <p:spPr>
          <a:xfrm>
            <a:off x="497114" y="995582"/>
            <a:ext cx="3465286" cy="53340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ts val="34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Organisation</a:t>
            </a:r>
            <a:r>
              <a:rPr kumimoji="0" lang="en-US" sz="240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n-US" sz="240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Projet</a:t>
            </a:r>
            <a:endParaRPr kumimoji="0" lang="en-US" sz="240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28" name="Rectangle à coins arrondis 27"/>
          <p:cNvSpPr/>
          <p:nvPr/>
        </p:nvSpPr>
        <p:spPr bwMode="auto">
          <a:xfrm>
            <a:off x="9002486" y="1065227"/>
            <a:ext cx="435428" cy="867625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lg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Polo" pitchFamily="2" charset="0"/>
            </a:endParaRPr>
          </a:p>
        </p:txBody>
      </p:sp>
      <p:sp>
        <p:nvSpPr>
          <p:cNvPr id="29" name="Ellipse 28"/>
          <p:cNvSpPr/>
          <p:nvPr/>
        </p:nvSpPr>
        <p:spPr bwMode="auto">
          <a:xfrm>
            <a:off x="9133119" y="1107757"/>
            <a:ext cx="152396" cy="165909"/>
          </a:xfrm>
          <a:prstGeom prst="ellipse">
            <a:avLst/>
          </a:prstGeom>
          <a:solidFill>
            <a:schemeClr val="bg1"/>
          </a:solidFill>
          <a:ln w="12700" cap="flat" cmpd="sng" algn="ctr">
            <a:solidFill>
              <a:srgbClr val="B4B4B4"/>
            </a:solidFill>
            <a:prstDash val="solid"/>
            <a:round/>
            <a:headEnd type="none" w="med" len="med"/>
            <a:tailEnd type="none" w="med" len="lg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Polo" pitchFamily="2" charset="0"/>
            </a:endParaRPr>
          </a:p>
        </p:txBody>
      </p:sp>
      <p:sp>
        <p:nvSpPr>
          <p:cNvPr id="30" name="Ellipse 29"/>
          <p:cNvSpPr/>
          <p:nvPr/>
        </p:nvSpPr>
        <p:spPr bwMode="auto">
          <a:xfrm>
            <a:off x="9133118" y="1416524"/>
            <a:ext cx="152396" cy="165909"/>
          </a:xfrm>
          <a:prstGeom prst="ellipse">
            <a:avLst/>
          </a:prstGeom>
          <a:solidFill>
            <a:schemeClr val="bg1"/>
          </a:solidFill>
          <a:ln w="12700" cap="flat" cmpd="sng" algn="ctr">
            <a:solidFill>
              <a:srgbClr val="B4B4B4"/>
            </a:solidFill>
            <a:prstDash val="solid"/>
            <a:round/>
            <a:headEnd type="none" w="med" len="med"/>
            <a:tailEnd type="none" w="med" len="lg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Polo" pitchFamily="2" charset="0"/>
            </a:endParaRPr>
          </a:p>
        </p:txBody>
      </p:sp>
      <p:sp>
        <p:nvSpPr>
          <p:cNvPr id="32" name="Ellipse 31"/>
          <p:cNvSpPr/>
          <p:nvPr/>
        </p:nvSpPr>
        <p:spPr bwMode="auto">
          <a:xfrm>
            <a:off x="9133122" y="1712544"/>
            <a:ext cx="152396" cy="165909"/>
          </a:xfrm>
          <a:prstGeom prst="ellipse">
            <a:avLst/>
          </a:prstGeom>
          <a:solidFill>
            <a:schemeClr val="bg1"/>
          </a:solidFill>
          <a:ln w="12700" cap="flat" cmpd="sng" algn="ctr">
            <a:solidFill>
              <a:srgbClr val="B4B4B4"/>
            </a:solidFill>
            <a:prstDash val="solid"/>
            <a:round/>
            <a:headEnd type="none" w="med" len="med"/>
            <a:tailEnd type="none" w="med" len="lg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Polo" pitchFamily="2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e 3"/>
          <p:cNvGrpSpPr/>
          <p:nvPr/>
        </p:nvGrpSpPr>
        <p:grpSpPr>
          <a:xfrm>
            <a:off x="3624943" y="2213908"/>
            <a:ext cx="1839685" cy="748066"/>
            <a:chOff x="4038600" y="1970314"/>
            <a:chExt cx="1099457" cy="748066"/>
          </a:xfrm>
        </p:grpSpPr>
        <p:sp>
          <p:nvSpPr>
            <p:cNvPr id="2" name="ZoneTexte 1"/>
            <p:cNvSpPr txBox="1"/>
            <p:nvPr/>
          </p:nvSpPr>
          <p:spPr>
            <a:xfrm>
              <a:off x="4038600" y="1970314"/>
              <a:ext cx="1099457" cy="461665"/>
            </a:xfrm>
            <a:prstGeom prst="rect">
              <a:avLst/>
            </a:prstGeom>
            <a:solidFill>
              <a:schemeClr val="bg2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 fontAlgn="ctr"/>
              <a:r>
                <a:rPr lang="fr-FR" sz="1200" dirty="0" smtClean="0"/>
                <a:t>Membre Directoire EFR Responsable</a:t>
              </a:r>
              <a:endParaRPr lang="fr-FR" sz="1200" dirty="0"/>
            </a:p>
          </p:txBody>
        </p:sp>
        <p:sp>
          <p:nvSpPr>
            <p:cNvPr id="3" name="ZoneTexte 2"/>
            <p:cNvSpPr txBox="1"/>
            <p:nvPr/>
          </p:nvSpPr>
          <p:spPr>
            <a:xfrm>
              <a:off x="4038600" y="2441381"/>
              <a:ext cx="1099457" cy="27699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200" dirty="0" err="1" smtClean="0"/>
                <a:t>L.Poyer</a:t>
              </a:r>
              <a:endParaRPr lang="en-GB" sz="1200" dirty="0"/>
            </a:p>
          </p:txBody>
        </p:sp>
      </p:grpSp>
      <p:grpSp>
        <p:nvGrpSpPr>
          <p:cNvPr id="5" name="Groupe 10"/>
          <p:cNvGrpSpPr/>
          <p:nvPr/>
        </p:nvGrpSpPr>
        <p:grpSpPr>
          <a:xfrm>
            <a:off x="5900853" y="3254799"/>
            <a:ext cx="1839685" cy="739060"/>
            <a:chOff x="4038600" y="1970315"/>
            <a:chExt cx="1099457" cy="739060"/>
          </a:xfrm>
        </p:grpSpPr>
        <p:sp>
          <p:nvSpPr>
            <p:cNvPr id="12" name="ZoneTexte 11"/>
            <p:cNvSpPr txBox="1"/>
            <p:nvPr/>
          </p:nvSpPr>
          <p:spPr>
            <a:xfrm>
              <a:off x="4038600" y="1970315"/>
              <a:ext cx="1099457" cy="461665"/>
            </a:xfrm>
            <a:prstGeom prst="rect">
              <a:avLst/>
            </a:prstGeom>
            <a:solidFill>
              <a:schemeClr val="bg2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200" dirty="0" smtClean="0"/>
                <a:t>Project Manager </a:t>
              </a:r>
            </a:p>
            <a:p>
              <a:pPr algn="ctr"/>
              <a:r>
                <a:rPr lang="en-GB" sz="1200" dirty="0" smtClean="0"/>
                <a:t>Office</a:t>
              </a:r>
              <a:endParaRPr lang="en-GB" sz="1200" dirty="0"/>
            </a:p>
          </p:txBody>
        </p:sp>
        <p:sp>
          <p:nvSpPr>
            <p:cNvPr id="13" name="ZoneTexte 12"/>
            <p:cNvSpPr txBox="1"/>
            <p:nvPr/>
          </p:nvSpPr>
          <p:spPr>
            <a:xfrm>
              <a:off x="4038600" y="2432376"/>
              <a:ext cx="1099457" cy="27699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200" dirty="0" smtClean="0"/>
                <a:t>J-</a:t>
              </a:r>
              <a:r>
                <a:rPr lang="en-GB" sz="1200" dirty="0" err="1" smtClean="0"/>
                <a:t>F.Perret</a:t>
              </a:r>
              <a:endParaRPr lang="en-GB" sz="1200" dirty="0"/>
            </a:p>
          </p:txBody>
        </p:sp>
      </p:grpSp>
      <p:grpSp>
        <p:nvGrpSpPr>
          <p:cNvPr id="6" name="Groupe 13"/>
          <p:cNvGrpSpPr/>
          <p:nvPr/>
        </p:nvGrpSpPr>
        <p:grpSpPr>
          <a:xfrm>
            <a:off x="3624943" y="3254005"/>
            <a:ext cx="1839685" cy="749946"/>
            <a:chOff x="4038600" y="1970315"/>
            <a:chExt cx="1099457" cy="749946"/>
          </a:xfrm>
        </p:grpSpPr>
        <p:sp>
          <p:nvSpPr>
            <p:cNvPr id="15" name="ZoneTexte 14"/>
            <p:cNvSpPr txBox="1"/>
            <p:nvPr/>
          </p:nvSpPr>
          <p:spPr>
            <a:xfrm>
              <a:off x="4038600" y="1970315"/>
              <a:ext cx="1099457" cy="461665"/>
            </a:xfrm>
            <a:prstGeom prst="rect">
              <a:avLst/>
            </a:prstGeom>
            <a:solidFill>
              <a:schemeClr val="bg2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200" dirty="0" smtClean="0"/>
                <a:t>Project Manager (</a:t>
              </a:r>
              <a:r>
                <a:rPr lang="en-GB" sz="1200" dirty="0" err="1" smtClean="0"/>
                <a:t>Responsable</a:t>
              </a:r>
              <a:r>
                <a:rPr lang="en-GB" sz="1200" dirty="0" smtClean="0"/>
                <a:t>)</a:t>
              </a:r>
              <a:endParaRPr lang="en-GB" sz="1200" dirty="0"/>
            </a:p>
          </p:txBody>
        </p:sp>
        <p:sp>
          <p:nvSpPr>
            <p:cNvPr id="16" name="ZoneTexte 15"/>
            <p:cNvSpPr txBox="1"/>
            <p:nvPr/>
          </p:nvSpPr>
          <p:spPr>
            <a:xfrm>
              <a:off x="4038600" y="2443262"/>
              <a:ext cx="1099457" cy="27699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200" dirty="0" err="1" smtClean="0"/>
                <a:t>A.Haya</a:t>
              </a:r>
              <a:endParaRPr lang="en-GB" sz="1200" dirty="0"/>
            </a:p>
          </p:txBody>
        </p:sp>
      </p:grpSp>
      <p:cxnSp>
        <p:nvCxnSpPr>
          <p:cNvPr id="18" name="Connecteur droit 17"/>
          <p:cNvCxnSpPr>
            <a:stCxn id="3" idx="2"/>
          </p:cNvCxnSpPr>
          <p:nvPr/>
        </p:nvCxnSpPr>
        <p:spPr bwMode="auto">
          <a:xfrm rot="5400000">
            <a:off x="4397978" y="3107990"/>
            <a:ext cx="292824" cy="793"/>
          </a:xfrm>
          <a:prstGeom prst="line">
            <a:avLst/>
          </a:prstGeom>
          <a:solidFill>
            <a:srgbClr val="B4B4B4"/>
          </a:solidFill>
          <a:ln w="12700" cap="flat" cmpd="sng" algn="ctr">
            <a:solidFill>
              <a:srgbClr val="B4B4B4"/>
            </a:solidFill>
            <a:prstDash val="solid"/>
            <a:round/>
            <a:headEnd type="none" w="med" len="med"/>
            <a:tailEnd type="none" w="med" len="lg"/>
          </a:ln>
          <a:effectLst/>
        </p:spPr>
      </p:cxnSp>
      <p:cxnSp>
        <p:nvCxnSpPr>
          <p:cNvPr id="22" name="Connecteur droit 21"/>
          <p:cNvCxnSpPr/>
          <p:nvPr/>
        </p:nvCxnSpPr>
        <p:spPr bwMode="auto">
          <a:xfrm>
            <a:off x="5464628" y="3865452"/>
            <a:ext cx="436225" cy="794"/>
          </a:xfrm>
          <a:prstGeom prst="line">
            <a:avLst/>
          </a:prstGeom>
          <a:solidFill>
            <a:srgbClr val="B4B4B4"/>
          </a:solidFill>
          <a:ln w="12700" cap="flat" cmpd="sng" algn="ctr">
            <a:solidFill>
              <a:srgbClr val="B4B4B4"/>
            </a:solidFill>
            <a:prstDash val="solid"/>
            <a:round/>
            <a:headEnd type="none" w="med" len="med"/>
            <a:tailEnd type="none" w="med" len="lg"/>
          </a:ln>
          <a:effectLst/>
        </p:spPr>
      </p:cxnSp>
      <p:cxnSp>
        <p:nvCxnSpPr>
          <p:cNvPr id="31" name="Connecteur en angle 30"/>
          <p:cNvCxnSpPr/>
          <p:nvPr/>
        </p:nvCxnSpPr>
        <p:spPr bwMode="auto">
          <a:xfrm rot="5400000" flipH="1" flipV="1">
            <a:off x="2944995" y="2936345"/>
            <a:ext cx="532184" cy="2667397"/>
          </a:xfrm>
          <a:prstGeom prst="bentConnector3">
            <a:avLst>
              <a:gd name="adj1" fmla="val 50000"/>
            </a:avLst>
          </a:prstGeom>
          <a:solidFill>
            <a:srgbClr val="B4B4B4"/>
          </a:solidFill>
          <a:ln w="12700" cap="flat" cmpd="sng" algn="ctr">
            <a:solidFill>
              <a:srgbClr val="B4B4B4"/>
            </a:solidFill>
            <a:prstDash val="solid"/>
            <a:round/>
            <a:headEnd type="none" w="med" len="med"/>
            <a:tailEnd type="none" w="med" len="lg"/>
          </a:ln>
          <a:effectLst/>
        </p:spPr>
      </p:cxnSp>
      <p:sp>
        <p:nvSpPr>
          <p:cNvPr id="34" name="ZoneTexte 33"/>
          <p:cNvSpPr txBox="1"/>
          <p:nvPr/>
        </p:nvSpPr>
        <p:spPr>
          <a:xfrm>
            <a:off x="3624149" y="1650559"/>
            <a:ext cx="1839685" cy="338554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1600" dirty="0" smtClean="0">
                <a:solidFill>
                  <a:schemeClr val="bg1"/>
                </a:solidFill>
              </a:rPr>
              <a:t>HYDRO</a:t>
            </a:r>
            <a:endParaRPr lang="en-GB" sz="1600" dirty="0">
              <a:solidFill>
                <a:schemeClr val="bg1"/>
              </a:solidFill>
            </a:endParaRPr>
          </a:p>
        </p:txBody>
      </p:sp>
      <p:cxnSp>
        <p:nvCxnSpPr>
          <p:cNvPr id="39" name="Connecteur en angle 38"/>
          <p:cNvCxnSpPr/>
          <p:nvPr/>
        </p:nvCxnSpPr>
        <p:spPr bwMode="auto">
          <a:xfrm rot="16200000" flipV="1">
            <a:off x="4309223" y="4239514"/>
            <a:ext cx="532184" cy="61058"/>
          </a:xfrm>
          <a:prstGeom prst="bentConnector3">
            <a:avLst>
              <a:gd name="adj1" fmla="val 50000"/>
            </a:avLst>
          </a:prstGeom>
          <a:solidFill>
            <a:srgbClr val="B4B4B4"/>
          </a:solidFill>
          <a:ln w="12700" cap="flat" cmpd="sng" algn="ctr">
            <a:solidFill>
              <a:srgbClr val="B4B4B4"/>
            </a:solidFill>
            <a:prstDash val="solid"/>
            <a:round/>
            <a:headEnd type="none" w="med" len="med"/>
            <a:tailEnd type="none" w="med" len="lg"/>
          </a:ln>
          <a:effectLst/>
        </p:spPr>
      </p:cxnSp>
      <p:grpSp>
        <p:nvGrpSpPr>
          <p:cNvPr id="7" name="Groupe 26"/>
          <p:cNvGrpSpPr/>
          <p:nvPr/>
        </p:nvGrpSpPr>
        <p:grpSpPr>
          <a:xfrm>
            <a:off x="1098664" y="4536135"/>
            <a:ext cx="1557450" cy="1293058"/>
            <a:chOff x="4038600" y="1981201"/>
            <a:chExt cx="1099457" cy="1293058"/>
          </a:xfrm>
        </p:grpSpPr>
        <p:sp>
          <p:nvSpPr>
            <p:cNvPr id="37" name="ZoneTexte 36"/>
            <p:cNvSpPr txBox="1"/>
            <p:nvPr/>
          </p:nvSpPr>
          <p:spPr>
            <a:xfrm>
              <a:off x="4038600" y="1981201"/>
              <a:ext cx="1099457" cy="461665"/>
            </a:xfrm>
            <a:prstGeom prst="rect">
              <a:avLst/>
            </a:prstGeom>
            <a:solidFill>
              <a:schemeClr val="bg2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200" dirty="0" smtClean="0"/>
                <a:t>THEMA1</a:t>
              </a:r>
            </a:p>
            <a:p>
              <a:pPr algn="ctr"/>
              <a:endParaRPr lang="en-GB" sz="1200" dirty="0"/>
            </a:p>
          </p:txBody>
        </p:sp>
        <p:sp>
          <p:nvSpPr>
            <p:cNvPr id="38" name="ZoneTexte 37"/>
            <p:cNvSpPr txBox="1"/>
            <p:nvPr/>
          </p:nvSpPr>
          <p:spPr>
            <a:xfrm>
              <a:off x="4038600" y="2443262"/>
              <a:ext cx="1099457" cy="83099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>
                <a:buClr>
                  <a:schemeClr val="tx2"/>
                </a:buClr>
                <a:buFont typeface="Arial" pitchFamily="34" charset="0"/>
                <a:buChar char="•"/>
              </a:pPr>
              <a:r>
                <a:rPr lang="en-GB" sz="1200" dirty="0"/>
                <a:t> </a:t>
              </a:r>
              <a:r>
                <a:rPr lang="en-GB" sz="1200" dirty="0" err="1" smtClean="0"/>
                <a:t>Responsable</a:t>
              </a:r>
              <a:endParaRPr lang="en-GB" sz="1200" dirty="0" smtClean="0"/>
            </a:p>
            <a:p>
              <a:pPr>
                <a:buClr>
                  <a:schemeClr val="tx2"/>
                </a:buClr>
                <a:buFont typeface="Arial" pitchFamily="34" charset="0"/>
                <a:buChar char="•"/>
              </a:pPr>
              <a:r>
                <a:rPr lang="en-GB" sz="1200" dirty="0"/>
                <a:t> </a:t>
              </a:r>
              <a:r>
                <a:rPr lang="en-GB" sz="1200" dirty="0" smtClean="0"/>
                <a:t>...</a:t>
              </a:r>
            </a:p>
            <a:p>
              <a:pPr>
                <a:buClr>
                  <a:schemeClr val="tx2"/>
                </a:buClr>
                <a:buFont typeface="Arial" pitchFamily="34" charset="0"/>
                <a:buChar char="•"/>
              </a:pPr>
              <a:r>
                <a:rPr lang="en-GB" sz="1200" dirty="0"/>
                <a:t> </a:t>
              </a:r>
              <a:r>
                <a:rPr lang="en-GB" sz="1200" dirty="0" smtClean="0"/>
                <a:t>...</a:t>
              </a:r>
            </a:p>
            <a:p>
              <a:pPr>
                <a:buFont typeface="Wingdings" pitchFamily="2" charset="2"/>
                <a:buChar char="§"/>
              </a:pPr>
              <a:endParaRPr lang="en-GB" sz="1200" dirty="0"/>
            </a:p>
          </p:txBody>
        </p:sp>
      </p:grpSp>
      <p:grpSp>
        <p:nvGrpSpPr>
          <p:cNvPr id="8" name="Groupe 26"/>
          <p:cNvGrpSpPr/>
          <p:nvPr/>
        </p:nvGrpSpPr>
        <p:grpSpPr>
          <a:xfrm>
            <a:off x="3827119" y="4536135"/>
            <a:ext cx="1557450" cy="1293058"/>
            <a:chOff x="4038600" y="1981201"/>
            <a:chExt cx="1099457" cy="1293058"/>
          </a:xfrm>
        </p:grpSpPr>
        <p:sp>
          <p:nvSpPr>
            <p:cNvPr id="46" name="ZoneTexte 45"/>
            <p:cNvSpPr txBox="1"/>
            <p:nvPr/>
          </p:nvSpPr>
          <p:spPr>
            <a:xfrm>
              <a:off x="4038600" y="1981201"/>
              <a:ext cx="1099457" cy="461665"/>
            </a:xfrm>
            <a:prstGeom prst="rect">
              <a:avLst/>
            </a:prstGeom>
            <a:solidFill>
              <a:schemeClr val="bg2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200" dirty="0" smtClean="0"/>
                <a:t>THEMA2</a:t>
              </a:r>
            </a:p>
            <a:p>
              <a:pPr algn="ctr"/>
              <a:endParaRPr lang="en-GB" sz="1200" dirty="0"/>
            </a:p>
          </p:txBody>
        </p:sp>
        <p:sp>
          <p:nvSpPr>
            <p:cNvPr id="47" name="ZoneTexte 46"/>
            <p:cNvSpPr txBox="1"/>
            <p:nvPr/>
          </p:nvSpPr>
          <p:spPr>
            <a:xfrm>
              <a:off x="4038600" y="2443262"/>
              <a:ext cx="1099457" cy="83099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>
                <a:buClr>
                  <a:schemeClr val="tx2"/>
                </a:buClr>
                <a:buFont typeface="Arial" pitchFamily="34" charset="0"/>
                <a:buChar char="•"/>
              </a:pPr>
              <a:r>
                <a:rPr lang="en-GB" sz="1200" dirty="0"/>
                <a:t> </a:t>
              </a:r>
              <a:r>
                <a:rPr lang="en-GB" sz="1200" dirty="0" err="1" smtClean="0"/>
                <a:t>Responsable</a:t>
              </a:r>
              <a:endParaRPr lang="en-GB" sz="1200" dirty="0" smtClean="0"/>
            </a:p>
            <a:p>
              <a:pPr>
                <a:buClr>
                  <a:schemeClr val="tx2"/>
                </a:buClr>
                <a:buFont typeface="Arial" pitchFamily="34" charset="0"/>
                <a:buChar char="•"/>
              </a:pPr>
              <a:r>
                <a:rPr lang="en-GB" sz="1200" dirty="0"/>
                <a:t> </a:t>
              </a:r>
              <a:r>
                <a:rPr lang="en-GB" sz="1200" dirty="0" smtClean="0"/>
                <a:t>...</a:t>
              </a:r>
            </a:p>
            <a:p>
              <a:pPr>
                <a:buClr>
                  <a:schemeClr val="tx2"/>
                </a:buClr>
                <a:buFont typeface="Arial" pitchFamily="34" charset="0"/>
                <a:buChar char="•"/>
              </a:pPr>
              <a:r>
                <a:rPr lang="en-GB" sz="1200" dirty="0"/>
                <a:t> </a:t>
              </a:r>
              <a:r>
                <a:rPr lang="en-GB" sz="1200" dirty="0" smtClean="0"/>
                <a:t>...</a:t>
              </a:r>
            </a:p>
            <a:p>
              <a:pPr>
                <a:buFont typeface="Wingdings" pitchFamily="2" charset="2"/>
                <a:buChar char="§"/>
              </a:pPr>
              <a:endParaRPr lang="en-GB" sz="1200" dirty="0"/>
            </a:p>
          </p:txBody>
        </p:sp>
      </p:grpSp>
      <p:grpSp>
        <p:nvGrpSpPr>
          <p:cNvPr id="9" name="Groupe 26"/>
          <p:cNvGrpSpPr/>
          <p:nvPr/>
        </p:nvGrpSpPr>
        <p:grpSpPr>
          <a:xfrm>
            <a:off x="6656219" y="4536135"/>
            <a:ext cx="1557450" cy="1293058"/>
            <a:chOff x="4038600" y="1981201"/>
            <a:chExt cx="1099457" cy="1293058"/>
          </a:xfrm>
        </p:grpSpPr>
        <p:sp>
          <p:nvSpPr>
            <p:cNvPr id="49" name="ZoneTexte 48"/>
            <p:cNvSpPr txBox="1"/>
            <p:nvPr/>
          </p:nvSpPr>
          <p:spPr>
            <a:xfrm>
              <a:off x="4038600" y="1981201"/>
              <a:ext cx="1099457" cy="461665"/>
            </a:xfrm>
            <a:prstGeom prst="rect">
              <a:avLst/>
            </a:prstGeom>
            <a:solidFill>
              <a:schemeClr val="bg2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200" dirty="0" smtClean="0"/>
                <a:t>THEMA3</a:t>
              </a:r>
            </a:p>
            <a:p>
              <a:pPr algn="ctr"/>
              <a:endParaRPr lang="en-GB" sz="1200" dirty="0"/>
            </a:p>
          </p:txBody>
        </p:sp>
        <p:sp>
          <p:nvSpPr>
            <p:cNvPr id="50" name="ZoneTexte 49"/>
            <p:cNvSpPr txBox="1"/>
            <p:nvPr/>
          </p:nvSpPr>
          <p:spPr>
            <a:xfrm>
              <a:off x="4038600" y="2443262"/>
              <a:ext cx="1099457" cy="83099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>
                <a:buClr>
                  <a:schemeClr val="tx2"/>
                </a:buClr>
                <a:buFont typeface="Arial" pitchFamily="34" charset="0"/>
                <a:buChar char="•"/>
              </a:pPr>
              <a:r>
                <a:rPr lang="en-GB" sz="1200" dirty="0"/>
                <a:t> </a:t>
              </a:r>
              <a:r>
                <a:rPr lang="en-GB" sz="1200" dirty="0" err="1" smtClean="0"/>
                <a:t>Responsable</a:t>
              </a:r>
              <a:endParaRPr lang="en-GB" sz="1200" dirty="0" smtClean="0"/>
            </a:p>
            <a:p>
              <a:pPr>
                <a:buClr>
                  <a:schemeClr val="tx2"/>
                </a:buClr>
                <a:buFont typeface="Arial" pitchFamily="34" charset="0"/>
                <a:buChar char="•"/>
              </a:pPr>
              <a:r>
                <a:rPr lang="en-GB" sz="1200" dirty="0"/>
                <a:t> </a:t>
              </a:r>
              <a:r>
                <a:rPr lang="en-GB" sz="1200" dirty="0" smtClean="0"/>
                <a:t>...</a:t>
              </a:r>
            </a:p>
            <a:p>
              <a:pPr>
                <a:buClr>
                  <a:schemeClr val="tx2"/>
                </a:buClr>
                <a:buFont typeface="Arial" pitchFamily="34" charset="0"/>
                <a:buChar char="•"/>
              </a:pPr>
              <a:r>
                <a:rPr lang="en-GB" sz="1200" dirty="0"/>
                <a:t> </a:t>
              </a:r>
              <a:r>
                <a:rPr lang="en-GB" sz="1200" dirty="0" smtClean="0"/>
                <a:t>...</a:t>
              </a:r>
            </a:p>
            <a:p>
              <a:pPr>
                <a:buFont typeface="Wingdings" pitchFamily="2" charset="2"/>
                <a:buChar char="§"/>
              </a:pPr>
              <a:endParaRPr lang="en-GB" sz="1200" dirty="0"/>
            </a:p>
          </p:txBody>
        </p:sp>
      </p:grpSp>
      <p:cxnSp>
        <p:nvCxnSpPr>
          <p:cNvPr id="54" name="Connecteur en angle 53"/>
          <p:cNvCxnSpPr/>
          <p:nvPr/>
        </p:nvCxnSpPr>
        <p:spPr bwMode="auto">
          <a:xfrm rot="16200000" flipV="1">
            <a:off x="5723773" y="2824964"/>
            <a:ext cx="532184" cy="2890158"/>
          </a:xfrm>
          <a:prstGeom prst="bentConnector3">
            <a:avLst>
              <a:gd name="adj1" fmla="val 50000"/>
            </a:avLst>
          </a:prstGeom>
          <a:solidFill>
            <a:srgbClr val="B4B4B4"/>
          </a:solidFill>
          <a:ln w="12700" cap="flat" cmpd="sng" algn="ctr">
            <a:solidFill>
              <a:srgbClr val="B4B4B4"/>
            </a:solidFill>
            <a:prstDash val="solid"/>
            <a:round/>
            <a:headEnd type="none" w="med" len="med"/>
            <a:tailEnd type="none" w="med" len="lg"/>
          </a:ln>
          <a:effectLst/>
        </p:spPr>
      </p:cxnSp>
      <p:sp>
        <p:nvSpPr>
          <p:cNvPr id="26" name="Titre 1"/>
          <p:cNvSpPr txBox="1">
            <a:spLocks/>
          </p:cNvSpPr>
          <p:nvPr/>
        </p:nvSpPr>
        <p:spPr>
          <a:xfrm>
            <a:off x="497114" y="995582"/>
            <a:ext cx="3465286" cy="53340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ts val="34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Organisation</a:t>
            </a:r>
            <a:r>
              <a:rPr kumimoji="0" lang="en-US" sz="240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n-US" sz="240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Projet</a:t>
            </a:r>
            <a:endParaRPr kumimoji="0" lang="en-US" sz="240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28" name="Rectangle à coins arrondis 27"/>
          <p:cNvSpPr/>
          <p:nvPr/>
        </p:nvSpPr>
        <p:spPr bwMode="auto">
          <a:xfrm>
            <a:off x="9002486" y="1065227"/>
            <a:ext cx="435428" cy="867625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lg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Polo" pitchFamily="2" charset="0"/>
            </a:endParaRPr>
          </a:p>
        </p:txBody>
      </p:sp>
      <p:sp>
        <p:nvSpPr>
          <p:cNvPr id="29" name="Ellipse 28"/>
          <p:cNvSpPr/>
          <p:nvPr/>
        </p:nvSpPr>
        <p:spPr bwMode="auto">
          <a:xfrm>
            <a:off x="9133119" y="1107757"/>
            <a:ext cx="152396" cy="165909"/>
          </a:xfrm>
          <a:prstGeom prst="ellipse">
            <a:avLst/>
          </a:prstGeom>
          <a:solidFill>
            <a:schemeClr val="bg1"/>
          </a:solidFill>
          <a:ln w="12700" cap="flat" cmpd="sng" algn="ctr">
            <a:solidFill>
              <a:srgbClr val="B4B4B4"/>
            </a:solidFill>
            <a:prstDash val="solid"/>
            <a:round/>
            <a:headEnd type="none" w="med" len="med"/>
            <a:tailEnd type="none" w="med" len="lg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Polo" pitchFamily="2" charset="0"/>
            </a:endParaRPr>
          </a:p>
        </p:txBody>
      </p:sp>
      <p:sp>
        <p:nvSpPr>
          <p:cNvPr id="30" name="Ellipse 29"/>
          <p:cNvSpPr/>
          <p:nvPr/>
        </p:nvSpPr>
        <p:spPr bwMode="auto">
          <a:xfrm>
            <a:off x="9133118" y="1416524"/>
            <a:ext cx="152396" cy="165909"/>
          </a:xfrm>
          <a:prstGeom prst="ellipse">
            <a:avLst/>
          </a:prstGeom>
          <a:solidFill>
            <a:schemeClr val="bg1"/>
          </a:solidFill>
          <a:ln w="12700" cap="flat" cmpd="sng" algn="ctr">
            <a:solidFill>
              <a:srgbClr val="B4B4B4"/>
            </a:solidFill>
            <a:prstDash val="solid"/>
            <a:round/>
            <a:headEnd type="none" w="med" len="med"/>
            <a:tailEnd type="none" w="med" len="lg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Polo" pitchFamily="2" charset="0"/>
            </a:endParaRPr>
          </a:p>
        </p:txBody>
      </p:sp>
      <p:sp>
        <p:nvSpPr>
          <p:cNvPr id="32" name="Ellipse 31"/>
          <p:cNvSpPr/>
          <p:nvPr/>
        </p:nvSpPr>
        <p:spPr bwMode="auto">
          <a:xfrm>
            <a:off x="9133122" y="1712544"/>
            <a:ext cx="152396" cy="165909"/>
          </a:xfrm>
          <a:prstGeom prst="ellipse">
            <a:avLst/>
          </a:prstGeom>
          <a:solidFill>
            <a:srgbClr val="00B050"/>
          </a:solidFill>
          <a:ln w="12700" cap="flat" cmpd="sng" algn="ctr">
            <a:solidFill>
              <a:srgbClr val="B4B4B4"/>
            </a:solidFill>
            <a:prstDash val="solid"/>
            <a:round/>
            <a:headEnd type="none" w="med" len="med"/>
            <a:tailEnd type="none" w="med" len="lg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Polo" pitchFamily="2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400" b="1" dirty="0" err="1" smtClean="0"/>
              <a:t>Etapes</a:t>
            </a:r>
            <a:r>
              <a:rPr lang="en-GB" sz="2400" b="1" dirty="0" smtClean="0"/>
              <a:t> </a:t>
            </a:r>
            <a:r>
              <a:rPr lang="en-GB" sz="2400" b="1" dirty="0" smtClean="0"/>
              <a:t>&amp; </a:t>
            </a:r>
            <a:r>
              <a:rPr lang="en-GB" sz="2400" b="1" dirty="0" err="1" smtClean="0"/>
              <a:t>Positionnement</a:t>
            </a:r>
            <a:r>
              <a:rPr lang="en-GB" sz="2400" b="1" dirty="0" smtClean="0"/>
              <a:t> </a:t>
            </a:r>
            <a:r>
              <a:rPr lang="en-GB" sz="2400" b="1" dirty="0" smtClean="0"/>
              <a:t>des </a:t>
            </a:r>
            <a:r>
              <a:rPr lang="en-GB" sz="2400" b="1" dirty="0" err="1" smtClean="0"/>
              <a:t>Projets</a:t>
            </a:r>
            <a:r>
              <a:rPr lang="en-GB" sz="2400" b="1" dirty="0" smtClean="0"/>
              <a:t> au 12/06/09 </a:t>
            </a:r>
            <a:endParaRPr lang="en-GB" sz="2400" b="1" dirty="0"/>
          </a:p>
        </p:txBody>
      </p:sp>
      <p:graphicFrame>
        <p:nvGraphicFramePr>
          <p:cNvPr id="3" name="Diagramme 2"/>
          <p:cNvGraphicFramePr/>
          <p:nvPr/>
        </p:nvGraphicFramePr>
        <p:xfrm>
          <a:off x="0" y="1828800"/>
          <a:ext cx="9753599" cy="459377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Arrondir un rectangle avec un coin diagonal 3"/>
          <p:cNvSpPr/>
          <p:nvPr/>
        </p:nvSpPr>
        <p:spPr bwMode="auto">
          <a:xfrm>
            <a:off x="304800" y="2677885"/>
            <a:ext cx="1730829" cy="762001"/>
          </a:xfrm>
          <a:prstGeom prst="round2DiagRect">
            <a:avLst/>
          </a:prstGeom>
          <a:solidFill>
            <a:schemeClr val="bg1"/>
          </a:solidFill>
          <a:ln w="12700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lg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en-GB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Polo" pitchFamily="2" charset="0"/>
              </a:rPr>
              <a:t>White EFR Impact</a:t>
            </a: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lang="en-GB" sz="1100" b="0" dirty="0" smtClean="0"/>
              <a:t>BU Role</a:t>
            </a: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en-GB" sz="11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Polo" pitchFamily="2" charset="0"/>
              </a:rPr>
              <a:t>Chgt</a:t>
            </a:r>
            <a:r>
              <a:rPr kumimoji="0" lang="en-GB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Polo" pitchFamily="2" charset="0"/>
              </a:rPr>
              <a:t> </a:t>
            </a:r>
            <a:r>
              <a:rPr kumimoji="0" lang="en-GB" sz="11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Polo" pitchFamily="2" charset="0"/>
              </a:rPr>
              <a:t>Generationnel</a:t>
            </a:r>
            <a:endParaRPr kumimoji="0" lang="en-GB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Polo" pitchFamily="2" charset="0"/>
            </a:endParaRP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lang="en-GB" sz="1100" b="0" dirty="0" err="1" smtClean="0"/>
              <a:t>Reingeneering</a:t>
            </a:r>
            <a:r>
              <a:rPr lang="en-GB" sz="1100" b="0" dirty="0" smtClean="0"/>
              <a:t> </a:t>
            </a:r>
            <a:endParaRPr kumimoji="0" lang="en-GB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Polo" pitchFamily="2" charset="0"/>
            </a:endParaRPr>
          </a:p>
        </p:txBody>
      </p:sp>
      <p:sp>
        <p:nvSpPr>
          <p:cNvPr id="5" name="Arrondir un rectangle avec un coin diagonal 4"/>
          <p:cNvSpPr/>
          <p:nvPr/>
        </p:nvSpPr>
        <p:spPr bwMode="auto">
          <a:xfrm>
            <a:off x="2764970" y="2677885"/>
            <a:ext cx="1741715" cy="762001"/>
          </a:xfrm>
          <a:prstGeom prst="round2DiagRect">
            <a:avLst/>
          </a:prstGeom>
          <a:solidFill>
            <a:schemeClr val="bg1"/>
          </a:solidFill>
          <a:ln w="12700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lg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>
              <a:buFont typeface="Arial" pitchFamily="34" charset="0"/>
              <a:buChar char="•"/>
            </a:pPr>
            <a:r>
              <a:rPr lang="en-GB" sz="1100" b="0" dirty="0" err="1" smtClean="0"/>
              <a:t>Champsaur</a:t>
            </a:r>
            <a:r>
              <a:rPr lang="en-GB" sz="1100" b="0" dirty="0" smtClean="0"/>
              <a:t> </a:t>
            </a:r>
          </a:p>
          <a:p>
            <a:pPr>
              <a:buFont typeface="Arial" pitchFamily="34" charset="0"/>
              <a:buChar char="•"/>
            </a:pPr>
            <a:r>
              <a:rPr lang="en-GB" sz="1100" b="0" dirty="0" smtClean="0"/>
              <a:t>Mass Market </a:t>
            </a:r>
            <a:r>
              <a:rPr lang="en-GB" sz="1100" b="0" dirty="0" err="1" smtClean="0"/>
              <a:t>Csqs</a:t>
            </a:r>
            <a:endParaRPr lang="en-GB" sz="1100" b="0" dirty="0" smtClean="0"/>
          </a:p>
          <a:p>
            <a:pPr>
              <a:buFont typeface="Arial" pitchFamily="34" charset="0"/>
              <a:buChar char="•"/>
            </a:pPr>
            <a:r>
              <a:rPr lang="en-GB" sz="1100" b="0" dirty="0" smtClean="0"/>
              <a:t>Interfaces EET</a:t>
            </a:r>
          </a:p>
        </p:txBody>
      </p:sp>
      <p:sp>
        <p:nvSpPr>
          <p:cNvPr id="6" name="Arrondir un rectangle avec un coin diagonal 5"/>
          <p:cNvSpPr/>
          <p:nvPr/>
        </p:nvSpPr>
        <p:spPr bwMode="auto">
          <a:xfrm>
            <a:off x="5246913" y="4376057"/>
            <a:ext cx="1719944" cy="1066799"/>
          </a:xfrm>
          <a:prstGeom prst="round2DiagRect">
            <a:avLst/>
          </a:prstGeom>
          <a:solidFill>
            <a:schemeClr val="bg1"/>
          </a:solidFill>
          <a:ln w="12700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lg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defTabSz="914400" eaLnBrk="1" latinLnBrk="0" hangingPunct="1">
              <a:lnSpc>
                <a:spcPct val="100000"/>
              </a:lnSpc>
              <a:buClrTx/>
              <a:buSzTx/>
              <a:buFont typeface="Arial" pitchFamily="34" charset="0"/>
              <a:buChar char="•"/>
              <a:tabLst/>
            </a:pPr>
            <a:r>
              <a:rPr lang="en-GB" sz="1100" b="0" dirty="0" smtClean="0"/>
              <a:t>Interfaces ECR</a:t>
            </a:r>
          </a:p>
          <a:p>
            <a:pPr marL="0" marR="0" indent="0" defTabSz="914400" eaLnBrk="1" latinLnBrk="0" hangingPunct="1">
              <a:lnSpc>
                <a:spcPct val="100000"/>
              </a:lnSpc>
              <a:buClrTx/>
              <a:buSzTx/>
              <a:buFont typeface="Arial" pitchFamily="34" charset="0"/>
              <a:buChar char="•"/>
              <a:tabLst/>
            </a:pPr>
            <a:r>
              <a:rPr lang="en-GB" sz="1100" b="0" dirty="0" smtClean="0"/>
              <a:t>Alpha</a:t>
            </a:r>
          </a:p>
          <a:p>
            <a:pPr marL="0" marR="0" indent="0" defTabSz="914400" eaLnBrk="1" latinLnBrk="0" hangingPunct="1">
              <a:lnSpc>
                <a:spcPct val="100000"/>
              </a:lnSpc>
              <a:buClrTx/>
              <a:buSzTx/>
              <a:buFont typeface="Arial" pitchFamily="34" charset="0"/>
              <a:buChar char="•"/>
              <a:tabLst/>
            </a:pPr>
            <a:r>
              <a:rPr lang="en-GB" sz="1100" b="0" dirty="0" err="1" smtClean="0"/>
              <a:t>Sécurité</a:t>
            </a:r>
            <a:endParaRPr lang="en-GB" sz="1100" b="0" dirty="0" smtClean="0"/>
          </a:p>
          <a:p>
            <a:pPr marL="0" marR="0" indent="0" defTabSz="914400" eaLnBrk="1" latinLnBrk="0" hangingPunct="1">
              <a:lnSpc>
                <a:spcPct val="100000"/>
              </a:lnSpc>
              <a:buClrTx/>
              <a:buSzTx/>
              <a:buFont typeface="Arial" pitchFamily="34" charset="0"/>
              <a:buChar char="•"/>
              <a:tabLst/>
            </a:pPr>
            <a:r>
              <a:rPr lang="en-GB" sz="1100" b="0" dirty="0" smtClean="0"/>
              <a:t>Optimisation </a:t>
            </a:r>
            <a:r>
              <a:rPr lang="en-GB" sz="1100" b="0" dirty="0" err="1" smtClean="0"/>
              <a:t>Pdn</a:t>
            </a:r>
            <a:endParaRPr lang="en-GB" sz="1100" b="0" dirty="0" smtClean="0"/>
          </a:p>
          <a:p>
            <a:pPr marL="0" marR="0" indent="0" defTabSz="914400" eaLnBrk="1" latinLnBrk="0" hangingPunct="1">
              <a:lnSpc>
                <a:spcPct val="100000"/>
              </a:lnSpc>
              <a:buClrTx/>
              <a:buSzTx/>
              <a:buFont typeface="Arial" pitchFamily="34" charset="0"/>
              <a:buChar char="•"/>
              <a:tabLst/>
            </a:pPr>
            <a:r>
              <a:rPr lang="en-GB" sz="1100" b="0" dirty="0" smtClean="0"/>
              <a:t>EPR</a:t>
            </a:r>
          </a:p>
          <a:p>
            <a:pPr marL="0" marR="0" indent="0" defTabSz="914400" eaLnBrk="1" latinLnBrk="0" hangingPunct="1">
              <a:lnSpc>
                <a:spcPct val="100000"/>
              </a:lnSpc>
              <a:buClrTx/>
              <a:buSzTx/>
              <a:buFont typeface="Arial" pitchFamily="34" charset="0"/>
              <a:buChar char="•"/>
              <a:tabLst/>
            </a:pPr>
            <a:r>
              <a:rPr lang="en-GB" sz="1100" b="0" dirty="0" smtClean="0"/>
              <a:t>Hydro</a:t>
            </a:r>
          </a:p>
        </p:txBody>
      </p:sp>
      <p:sp>
        <p:nvSpPr>
          <p:cNvPr id="7" name="ZoneTexte 6"/>
          <p:cNvSpPr txBox="1"/>
          <p:nvPr/>
        </p:nvSpPr>
        <p:spPr>
          <a:xfrm>
            <a:off x="7434960" y="5845624"/>
            <a:ext cx="1959422" cy="953453"/>
          </a:xfrm>
          <a:prstGeom prst="round2Diag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GB" sz="1000" b="0" dirty="0" smtClean="0"/>
              <a:t>Interface </a:t>
            </a:r>
            <a:r>
              <a:rPr lang="en-GB" sz="1000" b="0" dirty="0" smtClean="0"/>
              <a:t>EEA</a:t>
            </a:r>
          </a:p>
          <a:p>
            <a:pPr>
              <a:buFont typeface="Arial" pitchFamily="34" charset="0"/>
              <a:buChar char="•"/>
            </a:pPr>
            <a:r>
              <a:rPr lang="en-GB" sz="1000" b="0" dirty="0" smtClean="0"/>
              <a:t>Interface </a:t>
            </a:r>
            <a:r>
              <a:rPr lang="en-GB" sz="1000" b="0" dirty="0" smtClean="0"/>
              <a:t>EON AG</a:t>
            </a:r>
          </a:p>
          <a:p>
            <a:pPr>
              <a:buFont typeface="Arial" pitchFamily="34" charset="0"/>
              <a:buChar char="•"/>
            </a:pPr>
            <a:r>
              <a:rPr lang="en-GB" sz="1000" b="0" dirty="0" smtClean="0"/>
              <a:t>Interface </a:t>
            </a:r>
            <a:r>
              <a:rPr lang="en-GB" sz="1000" b="0" dirty="0" smtClean="0"/>
              <a:t>SLAS</a:t>
            </a:r>
          </a:p>
          <a:p>
            <a:pPr>
              <a:buFont typeface="Arial" pitchFamily="34" charset="0"/>
              <a:buChar char="•"/>
            </a:pPr>
            <a:r>
              <a:rPr lang="en-GB" sz="1000" b="0" dirty="0" smtClean="0"/>
              <a:t>Interface </a:t>
            </a:r>
            <a:r>
              <a:rPr lang="en-GB" sz="1000" b="0" dirty="0" smtClean="0"/>
              <a:t>Finance </a:t>
            </a:r>
            <a:r>
              <a:rPr lang="en-GB" sz="1000" b="0" dirty="0" smtClean="0"/>
              <a:t>Interface </a:t>
            </a:r>
            <a:r>
              <a:rPr lang="en-GB" sz="1000" b="0" dirty="0" smtClean="0"/>
              <a:t>RH</a:t>
            </a:r>
          </a:p>
          <a:p>
            <a:pPr>
              <a:buFont typeface="Arial" pitchFamily="34" charset="0"/>
              <a:buChar char="•"/>
            </a:pPr>
            <a:r>
              <a:rPr lang="en-GB" sz="1000" b="0" dirty="0" smtClean="0"/>
              <a:t>Interface IT</a:t>
            </a:r>
            <a:endParaRPr lang="en-GB" sz="1000" b="0" dirty="0"/>
          </a:p>
        </p:txBody>
      </p:sp>
      <p:sp>
        <p:nvSpPr>
          <p:cNvPr id="8" name="ZoneTexte 7"/>
          <p:cNvSpPr txBox="1"/>
          <p:nvPr/>
        </p:nvSpPr>
        <p:spPr>
          <a:xfrm>
            <a:off x="7598244" y="5693227"/>
            <a:ext cx="1273629" cy="2539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sz="1050" dirty="0" smtClean="0">
                <a:solidFill>
                  <a:schemeClr val="tx2"/>
                </a:solidFill>
              </a:rPr>
              <a:t>Non </a:t>
            </a:r>
            <a:r>
              <a:rPr lang="en-GB" sz="1050" dirty="0" err="1" smtClean="0">
                <a:solidFill>
                  <a:schemeClr val="tx2"/>
                </a:solidFill>
              </a:rPr>
              <a:t>positionnés</a:t>
            </a:r>
            <a:endParaRPr lang="en-GB" sz="1050" dirty="0">
              <a:solidFill>
                <a:schemeClr val="tx2"/>
              </a:solidFill>
            </a:endParaRPr>
          </a:p>
        </p:txBody>
      </p:sp>
      <p:sp>
        <p:nvSpPr>
          <p:cNvPr id="9" name="Heptagone 8"/>
          <p:cNvSpPr/>
          <p:nvPr/>
        </p:nvSpPr>
        <p:spPr bwMode="auto">
          <a:xfrm>
            <a:off x="359229" y="1828800"/>
            <a:ext cx="301171" cy="217714"/>
          </a:xfrm>
          <a:prstGeom prst="heptagon">
            <a:avLst/>
          </a:prstGeom>
          <a:solidFill>
            <a:schemeClr val="bg1"/>
          </a:solidFill>
          <a:ln w="12700" cap="flat" cmpd="sng" algn="ctr">
            <a:solidFill>
              <a:srgbClr val="B4B4B4"/>
            </a:solidFill>
            <a:prstDash val="solid"/>
            <a:round/>
            <a:headEnd type="none" w="med" len="med"/>
            <a:tailEnd type="none" w="med" len="lg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000" b="1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Polo" pitchFamily="2" charset="0"/>
              </a:rPr>
              <a:t>1</a:t>
            </a:r>
            <a:endParaRPr kumimoji="0" lang="en-GB" sz="1000" b="1" i="0" u="none" strike="noStrike" cap="none" normalizeH="0" baseline="0" dirty="0" smtClean="0">
              <a:ln>
                <a:noFill/>
              </a:ln>
              <a:solidFill>
                <a:schemeClr val="tx2"/>
              </a:solidFill>
              <a:effectLst/>
              <a:latin typeface="Polo" pitchFamily="2" charset="0"/>
            </a:endParaRPr>
          </a:p>
        </p:txBody>
      </p:sp>
      <p:sp>
        <p:nvSpPr>
          <p:cNvPr id="10" name="Heptagone 9"/>
          <p:cNvSpPr/>
          <p:nvPr/>
        </p:nvSpPr>
        <p:spPr bwMode="auto">
          <a:xfrm>
            <a:off x="2764970" y="1828800"/>
            <a:ext cx="301171" cy="217714"/>
          </a:xfrm>
          <a:prstGeom prst="heptagon">
            <a:avLst/>
          </a:prstGeom>
          <a:solidFill>
            <a:schemeClr val="bg1"/>
          </a:solidFill>
          <a:ln w="12700" cap="flat" cmpd="sng" algn="ctr">
            <a:solidFill>
              <a:srgbClr val="B4B4B4"/>
            </a:solidFill>
            <a:prstDash val="solid"/>
            <a:round/>
            <a:headEnd type="none" w="med" len="med"/>
            <a:tailEnd type="none" w="med" len="lg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000" b="1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Polo" pitchFamily="2" charset="0"/>
              </a:rPr>
              <a:t>2</a:t>
            </a:r>
            <a:endParaRPr kumimoji="0" lang="en-GB" sz="1000" b="1" i="0" u="none" strike="noStrike" cap="none" normalizeH="0" baseline="0" dirty="0" smtClean="0">
              <a:ln>
                <a:noFill/>
              </a:ln>
              <a:solidFill>
                <a:schemeClr val="tx2"/>
              </a:solidFill>
              <a:effectLst/>
              <a:latin typeface="Polo" pitchFamily="2" charset="0"/>
            </a:endParaRPr>
          </a:p>
        </p:txBody>
      </p:sp>
      <p:sp>
        <p:nvSpPr>
          <p:cNvPr id="11" name="Heptagone 10"/>
          <p:cNvSpPr/>
          <p:nvPr/>
        </p:nvSpPr>
        <p:spPr bwMode="auto">
          <a:xfrm>
            <a:off x="5246913" y="1828800"/>
            <a:ext cx="301171" cy="217714"/>
          </a:xfrm>
          <a:prstGeom prst="heptagon">
            <a:avLst/>
          </a:prstGeom>
          <a:solidFill>
            <a:schemeClr val="bg1"/>
          </a:solidFill>
          <a:ln w="12700" cap="flat" cmpd="sng" algn="ctr">
            <a:solidFill>
              <a:srgbClr val="B4B4B4"/>
            </a:solidFill>
            <a:prstDash val="solid"/>
            <a:round/>
            <a:headEnd type="none" w="med" len="med"/>
            <a:tailEnd type="none" w="med" len="lg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000" b="1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Polo" pitchFamily="2" charset="0"/>
              </a:rPr>
              <a:t>3</a:t>
            </a:r>
            <a:endParaRPr kumimoji="0" lang="en-GB" sz="1000" b="1" i="0" u="none" strike="noStrike" cap="none" normalizeH="0" baseline="0" dirty="0" smtClean="0">
              <a:ln>
                <a:noFill/>
              </a:ln>
              <a:solidFill>
                <a:schemeClr val="tx2"/>
              </a:solidFill>
              <a:effectLst/>
              <a:latin typeface="Polo" pitchFamily="2" charset="0"/>
            </a:endParaRPr>
          </a:p>
        </p:txBody>
      </p:sp>
      <p:sp>
        <p:nvSpPr>
          <p:cNvPr id="12" name="Heptagone 11"/>
          <p:cNvSpPr/>
          <p:nvPr/>
        </p:nvSpPr>
        <p:spPr bwMode="auto">
          <a:xfrm>
            <a:off x="7752440" y="1828800"/>
            <a:ext cx="301171" cy="217714"/>
          </a:xfrm>
          <a:prstGeom prst="heptagon">
            <a:avLst/>
          </a:prstGeom>
          <a:solidFill>
            <a:schemeClr val="bg1"/>
          </a:solidFill>
          <a:ln w="12700" cap="flat" cmpd="sng" algn="ctr">
            <a:solidFill>
              <a:srgbClr val="B4B4B4"/>
            </a:solidFill>
            <a:prstDash val="solid"/>
            <a:round/>
            <a:headEnd type="none" w="med" len="med"/>
            <a:tailEnd type="none" w="med" len="lg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000" b="1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Polo" pitchFamily="2" charset="0"/>
              </a:rPr>
              <a:t>4</a:t>
            </a:r>
            <a:endParaRPr kumimoji="0" lang="en-GB" sz="1000" b="1" i="0" u="none" strike="noStrike" cap="none" normalizeH="0" baseline="0" dirty="0" smtClean="0">
              <a:ln>
                <a:noFill/>
              </a:ln>
              <a:solidFill>
                <a:schemeClr val="tx2"/>
              </a:solidFill>
              <a:effectLst/>
              <a:latin typeface="Polo" pitchFamily="2" charset="0"/>
            </a:endParaRPr>
          </a:p>
        </p:txBody>
      </p:sp>
      <p:sp>
        <p:nvSpPr>
          <p:cNvPr id="13" name="Heptagone 12"/>
          <p:cNvSpPr/>
          <p:nvPr/>
        </p:nvSpPr>
        <p:spPr bwMode="auto">
          <a:xfrm>
            <a:off x="7752440" y="3603171"/>
            <a:ext cx="301171" cy="217714"/>
          </a:xfrm>
          <a:prstGeom prst="heptagon">
            <a:avLst/>
          </a:prstGeom>
          <a:solidFill>
            <a:schemeClr val="bg1"/>
          </a:solidFill>
          <a:ln w="12700" cap="flat" cmpd="sng" algn="ctr">
            <a:solidFill>
              <a:srgbClr val="B4B4B4"/>
            </a:solidFill>
            <a:prstDash val="solid"/>
            <a:round/>
            <a:headEnd type="none" w="med" len="med"/>
            <a:tailEnd type="none" w="med" len="lg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000" b="1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Polo" pitchFamily="2" charset="0"/>
              </a:rPr>
              <a:t>5</a:t>
            </a:r>
            <a:endParaRPr kumimoji="0" lang="en-GB" sz="1000" b="1" i="0" u="none" strike="noStrike" cap="none" normalizeH="0" baseline="0" dirty="0" smtClean="0">
              <a:ln>
                <a:noFill/>
              </a:ln>
              <a:solidFill>
                <a:schemeClr val="tx2"/>
              </a:solidFill>
              <a:effectLst/>
              <a:latin typeface="Polo" pitchFamily="2" charset="0"/>
            </a:endParaRPr>
          </a:p>
        </p:txBody>
      </p:sp>
      <p:sp>
        <p:nvSpPr>
          <p:cNvPr id="14" name="Heptagone 13"/>
          <p:cNvSpPr/>
          <p:nvPr/>
        </p:nvSpPr>
        <p:spPr bwMode="auto">
          <a:xfrm>
            <a:off x="5246913" y="3603171"/>
            <a:ext cx="301171" cy="217714"/>
          </a:xfrm>
          <a:prstGeom prst="heptagon">
            <a:avLst/>
          </a:prstGeom>
          <a:solidFill>
            <a:schemeClr val="bg1"/>
          </a:solidFill>
          <a:ln w="12700" cap="flat" cmpd="sng" algn="ctr">
            <a:solidFill>
              <a:srgbClr val="B4B4B4"/>
            </a:solidFill>
            <a:prstDash val="solid"/>
            <a:round/>
            <a:headEnd type="none" w="med" len="med"/>
            <a:tailEnd type="none" w="med" len="lg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000" b="1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Polo" pitchFamily="2" charset="0"/>
              </a:rPr>
              <a:t>6</a:t>
            </a:r>
            <a:endParaRPr kumimoji="0" lang="en-GB" sz="1000" b="1" i="0" u="none" strike="noStrike" cap="none" normalizeH="0" baseline="0" dirty="0" smtClean="0">
              <a:ln>
                <a:noFill/>
              </a:ln>
              <a:solidFill>
                <a:schemeClr val="tx2"/>
              </a:solidFill>
              <a:effectLst/>
              <a:latin typeface="Polo" pitchFamily="2" charset="0"/>
            </a:endParaRPr>
          </a:p>
        </p:txBody>
      </p:sp>
      <p:sp>
        <p:nvSpPr>
          <p:cNvPr id="15" name="Heptagone 14"/>
          <p:cNvSpPr/>
          <p:nvPr/>
        </p:nvSpPr>
        <p:spPr bwMode="auto">
          <a:xfrm>
            <a:off x="359229" y="5333999"/>
            <a:ext cx="301171" cy="217714"/>
          </a:xfrm>
          <a:prstGeom prst="heptagon">
            <a:avLst/>
          </a:prstGeom>
          <a:solidFill>
            <a:schemeClr val="bg1"/>
          </a:solidFill>
          <a:ln w="12700" cap="flat" cmpd="sng" algn="ctr">
            <a:solidFill>
              <a:srgbClr val="B4B4B4"/>
            </a:solidFill>
            <a:prstDash val="solid"/>
            <a:round/>
            <a:headEnd type="none" w="med" len="med"/>
            <a:tailEnd type="none" w="med" len="lg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000" b="1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Polo" pitchFamily="2" charset="0"/>
              </a:rPr>
              <a:t>9</a:t>
            </a:r>
            <a:endParaRPr kumimoji="0" lang="en-GB" sz="1000" b="1" i="0" u="none" strike="noStrike" cap="none" normalizeH="0" baseline="0" dirty="0" smtClean="0">
              <a:ln>
                <a:noFill/>
              </a:ln>
              <a:solidFill>
                <a:schemeClr val="tx2"/>
              </a:solidFill>
              <a:effectLst/>
              <a:latin typeface="Polo" pitchFamily="2" charset="0"/>
            </a:endParaRPr>
          </a:p>
        </p:txBody>
      </p:sp>
      <p:sp>
        <p:nvSpPr>
          <p:cNvPr id="16" name="Heptagone 15"/>
          <p:cNvSpPr/>
          <p:nvPr/>
        </p:nvSpPr>
        <p:spPr bwMode="auto">
          <a:xfrm>
            <a:off x="2764970" y="3603171"/>
            <a:ext cx="301171" cy="217714"/>
          </a:xfrm>
          <a:prstGeom prst="heptagon">
            <a:avLst/>
          </a:prstGeom>
          <a:solidFill>
            <a:schemeClr val="bg1"/>
          </a:solidFill>
          <a:ln w="12700" cap="flat" cmpd="sng" algn="ctr">
            <a:solidFill>
              <a:srgbClr val="B4B4B4"/>
            </a:solidFill>
            <a:prstDash val="solid"/>
            <a:round/>
            <a:headEnd type="none" w="med" len="med"/>
            <a:tailEnd type="none" w="med" len="lg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000" b="1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Polo" pitchFamily="2" charset="0"/>
              </a:rPr>
              <a:t>7</a:t>
            </a:r>
            <a:endParaRPr kumimoji="0" lang="en-GB" sz="1000" b="1" i="0" u="none" strike="noStrike" cap="none" normalizeH="0" baseline="0" dirty="0" smtClean="0">
              <a:ln>
                <a:noFill/>
              </a:ln>
              <a:solidFill>
                <a:schemeClr val="tx2"/>
              </a:solidFill>
              <a:effectLst/>
              <a:latin typeface="Polo" pitchFamily="2" charset="0"/>
            </a:endParaRPr>
          </a:p>
        </p:txBody>
      </p:sp>
      <p:sp>
        <p:nvSpPr>
          <p:cNvPr id="17" name="Heptagone 16"/>
          <p:cNvSpPr/>
          <p:nvPr/>
        </p:nvSpPr>
        <p:spPr bwMode="auto">
          <a:xfrm>
            <a:off x="359229" y="3603171"/>
            <a:ext cx="301171" cy="217714"/>
          </a:xfrm>
          <a:prstGeom prst="heptagon">
            <a:avLst/>
          </a:prstGeom>
          <a:solidFill>
            <a:schemeClr val="bg1"/>
          </a:solidFill>
          <a:ln w="12700" cap="flat" cmpd="sng" algn="ctr">
            <a:solidFill>
              <a:srgbClr val="B4B4B4"/>
            </a:solidFill>
            <a:prstDash val="solid"/>
            <a:round/>
            <a:headEnd type="none" w="med" len="med"/>
            <a:tailEnd type="none" w="med" len="lg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000" b="1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Polo" pitchFamily="2" charset="0"/>
              </a:rPr>
              <a:t>8</a:t>
            </a:r>
            <a:endParaRPr kumimoji="0" lang="en-GB" sz="1000" b="1" i="0" u="none" strike="noStrike" cap="none" normalizeH="0" baseline="0" dirty="0" smtClean="0">
              <a:ln>
                <a:noFill/>
              </a:ln>
              <a:solidFill>
                <a:schemeClr val="tx2"/>
              </a:solidFill>
              <a:effectLst/>
              <a:latin typeface="Polo" pitchFamily="2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re 1"/>
          <p:cNvSpPr>
            <a:spLocks noGrp="1"/>
          </p:cNvSpPr>
          <p:nvPr>
            <p:ph type="title"/>
          </p:nvPr>
        </p:nvSpPr>
        <p:spPr>
          <a:xfrm>
            <a:off x="529771" y="987880"/>
            <a:ext cx="5000172" cy="533400"/>
          </a:xfrm>
        </p:spPr>
        <p:txBody>
          <a:bodyPr/>
          <a:lstStyle/>
          <a:p>
            <a:r>
              <a:rPr lang="en-US" sz="2400" b="1" dirty="0" smtClean="0"/>
              <a:t>Assignation des </a:t>
            </a:r>
            <a:r>
              <a:rPr lang="en-US" sz="2400" b="1" dirty="0" err="1" smtClean="0"/>
              <a:t>responsabilités</a:t>
            </a:r>
            <a:endParaRPr lang="en-US" sz="2400" b="1" dirty="0" smtClean="0"/>
          </a:p>
        </p:txBody>
      </p:sp>
      <p:graphicFrame>
        <p:nvGraphicFramePr>
          <p:cNvPr id="8" name="Tableau 7"/>
          <p:cNvGraphicFramePr>
            <a:graphicFrameLocks noGrp="1"/>
          </p:cNvGraphicFramePr>
          <p:nvPr/>
        </p:nvGraphicFramePr>
        <p:xfrm>
          <a:off x="707571" y="1521280"/>
          <a:ext cx="8839200" cy="5024993"/>
        </p:xfrm>
        <a:graphic>
          <a:graphicData uri="http://schemas.openxmlformats.org/drawingml/2006/table">
            <a:tbl>
              <a:tblPr/>
              <a:tblGrid>
                <a:gridCol w="2040728"/>
                <a:gridCol w="2324444"/>
                <a:gridCol w="1915886"/>
                <a:gridCol w="2036095"/>
                <a:gridCol w="522047"/>
              </a:tblGrid>
              <a:tr h="413784">
                <a:tc>
                  <a:txBody>
                    <a:bodyPr/>
                    <a:lstStyle/>
                    <a:p>
                      <a:pPr algn="l" fontAlgn="ctr"/>
                      <a:endParaRPr lang="fr-FR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4674" marR="4674" marT="467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i="0" u="none" strike="noStrike" dirty="0" smtClean="0">
                          <a:solidFill>
                            <a:schemeClr val="bg1"/>
                          </a:solidFill>
                          <a:latin typeface="Calibri"/>
                        </a:rPr>
                        <a:t>Membre Directoire EFR Responsable</a:t>
                      </a:r>
                      <a:endParaRPr lang="fr-FR" sz="1100" b="1" i="0" u="none" strike="noStrike" dirty="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4674" marR="4674" marT="4674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i="0" u="none" strike="noStrike" dirty="0">
                          <a:solidFill>
                            <a:schemeClr val="bg1"/>
                          </a:solidFill>
                          <a:latin typeface="Calibri"/>
                        </a:rPr>
                        <a:t>Project Manager</a:t>
                      </a:r>
                    </a:p>
                  </a:txBody>
                  <a:tcPr marL="4674" marR="4674" marT="46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i="0" u="none" strike="noStrike" dirty="0">
                          <a:solidFill>
                            <a:schemeClr val="bg1"/>
                          </a:solidFill>
                          <a:latin typeface="Calibri"/>
                        </a:rPr>
                        <a:t>Project Manager Office</a:t>
                      </a:r>
                    </a:p>
                  </a:txBody>
                  <a:tcPr marL="4674" marR="4674" marT="46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i="0" u="none" strike="noStrike" dirty="0" smtClean="0">
                          <a:solidFill>
                            <a:schemeClr val="bg1"/>
                          </a:solidFill>
                          <a:latin typeface="Calibri"/>
                        </a:rPr>
                        <a:t>Etapes</a:t>
                      </a:r>
                      <a:endParaRPr lang="fr-FR" sz="1100" b="1" i="0" u="none" strike="noStrike" dirty="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4674" marR="4674" marT="46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</a:tr>
              <a:tr h="144340">
                <a:tc>
                  <a:txBody>
                    <a:bodyPr/>
                    <a:lstStyle/>
                    <a:p>
                      <a:pPr algn="l" fontAlgn="ctr"/>
                      <a:r>
                        <a:rPr lang="fr-FR" sz="1100" b="1" i="0" u="none" strike="noStrike" dirty="0" smtClean="0">
                          <a:solidFill>
                            <a:srgbClr val="000000"/>
                          </a:solidFill>
                          <a:latin typeface="Polo"/>
                        </a:rPr>
                        <a:t>ALPHA</a:t>
                      </a:r>
                      <a:endParaRPr lang="fr-FR" sz="1100" b="1" i="0" u="none" strike="noStrike" dirty="0">
                        <a:solidFill>
                          <a:srgbClr val="000000"/>
                        </a:solidFill>
                        <a:latin typeface="Polo"/>
                      </a:endParaRPr>
                    </a:p>
                  </a:txBody>
                  <a:tcPr marL="4674" marR="4674" marT="46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 dirty="0" err="1" smtClean="0">
                          <a:solidFill>
                            <a:srgbClr val="000000"/>
                          </a:solidFill>
                          <a:latin typeface="Calibri"/>
                        </a:rPr>
                        <a:t>L.Poyer</a:t>
                      </a:r>
                      <a:endParaRPr lang="fr-FR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4674" marR="4674" marT="46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 dirty="0" err="1" smtClean="0">
                          <a:solidFill>
                            <a:srgbClr val="000000"/>
                          </a:solidFill>
                          <a:latin typeface="Calibri"/>
                        </a:rPr>
                        <a:t>D.Reiter</a:t>
                      </a:r>
                      <a:endParaRPr lang="fr-FR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4674" marR="4674" marT="46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 dirty="0" err="1" smtClean="0">
                          <a:solidFill>
                            <a:srgbClr val="000000"/>
                          </a:solidFill>
                          <a:latin typeface="Calibri"/>
                        </a:rPr>
                        <a:t>M.Cadeau</a:t>
                      </a:r>
                      <a:endParaRPr lang="fr-FR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4674" marR="4674" marT="46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i="0" u="none" strike="noStrike" dirty="0" smtClean="0">
                          <a:solidFill>
                            <a:schemeClr val="tx2"/>
                          </a:solidFill>
                          <a:latin typeface="Calibri"/>
                        </a:rPr>
                        <a:t>6/9</a:t>
                      </a:r>
                      <a:endParaRPr lang="fr-FR" sz="1100" b="1" i="0" u="none" strike="noStrike" dirty="0">
                        <a:solidFill>
                          <a:schemeClr val="tx2"/>
                        </a:solidFill>
                        <a:latin typeface="Calibri"/>
                      </a:endParaRPr>
                    </a:p>
                  </a:txBody>
                  <a:tcPr marL="4674" marR="4674" marT="46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44340">
                <a:tc>
                  <a:txBody>
                    <a:bodyPr/>
                    <a:lstStyle/>
                    <a:p>
                      <a:pPr algn="l" fontAlgn="ctr"/>
                      <a:r>
                        <a:rPr lang="fr-FR" sz="1100" b="1" i="0" u="none" strike="noStrike" dirty="0" smtClean="0">
                          <a:solidFill>
                            <a:srgbClr val="000000"/>
                          </a:solidFill>
                          <a:latin typeface="Polo"/>
                        </a:rPr>
                        <a:t>OPTIMISATION PRODUCTION</a:t>
                      </a:r>
                      <a:endParaRPr lang="fr-FR" sz="1100" b="1" i="0" u="none" strike="noStrike" dirty="0">
                        <a:solidFill>
                          <a:srgbClr val="000000"/>
                        </a:solidFill>
                        <a:latin typeface="Polo"/>
                      </a:endParaRPr>
                    </a:p>
                  </a:txBody>
                  <a:tcPr marL="4674" marR="4674" marT="46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 dirty="0" err="1" smtClean="0">
                          <a:solidFill>
                            <a:srgbClr val="000000"/>
                          </a:solidFill>
                          <a:latin typeface="Calibri"/>
                        </a:rPr>
                        <a:t>L.Poyer</a:t>
                      </a:r>
                      <a:endParaRPr lang="fr-FR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4674" marR="4674" marT="46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 dirty="0" err="1" smtClean="0">
                          <a:solidFill>
                            <a:srgbClr val="000000"/>
                          </a:solidFill>
                          <a:latin typeface="Calibri"/>
                        </a:rPr>
                        <a:t>M.Schroeder</a:t>
                      </a:r>
                      <a:endParaRPr lang="fr-FR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4674" marR="4674" marT="46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?</a:t>
                      </a:r>
                      <a:endParaRPr lang="fr-FR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4674" marR="4674" marT="46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i="0" u="none" strike="noStrike" dirty="0" smtClean="0">
                          <a:solidFill>
                            <a:schemeClr val="tx2"/>
                          </a:solidFill>
                          <a:latin typeface="Calibri"/>
                        </a:rPr>
                        <a:t>6/9</a:t>
                      </a:r>
                      <a:endParaRPr lang="fr-FR" sz="1100" b="1" i="0" u="none" strike="noStrike" dirty="0">
                        <a:solidFill>
                          <a:schemeClr val="tx2"/>
                        </a:solidFill>
                        <a:latin typeface="Calibri"/>
                      </a:endParaRPr>
                    </a:p>
                  </a:txBody>
                  <a:tcPr marL="4674" marR="4674" marT="46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</a:tr>
              <a:tr h="144340">
                <a:tc>
                  <a:txBody>
                    <a:bodyPr/>
                    <a:lstStyle/>
                    <a:p>
                      <a:pPr algn="l" fontAlgn="ctr"/>
                      <a:r>
                        <a:rPr lang="fr-FR" sz="1100" b="1" i="0" u="none" strike="noStrike" dirty="0" smtClean="0">
                          <a:solidFill>
                            <a:srgbClr val="000000"/>
                          </a:solidFill>
                          <a:latin typeface="Polo"/>
                        </a:rPr>
                        <a:t>SECURITY</a:t>
                      </a:r>
                      <a:endParaRPr lang="fr-FR" sz="1100" b="1" i="0" u="none" strike="noStrike" dirty="0">
                        <a:solidFill>
                          <a:srgbClr val="000000"/>
                        </a:solidFill>
                        <a:latin typeface="Polo"/>
                      </a:endParaRPr>
                    </a:p>
                  </a:txBody>
                  <a:tcPr marL="4674" marR="4674" marT="46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 dirty="0" err="1" smtClean="0">
                          <a:solidFill>
                            <a:srgbClr val="000000"/>
                          </a:solidFill>
                          <a:latin typeface="Calibri"/>
                        </a:rPr>
                        <a:t>L.Poyer</a:t>
                      </a:r>
                      <a:endParaRPr lang="fr-FR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4674" marR="4674" marT="46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 dirty="0" err="1" smtClean="0">
                          <a:solidFill>
                            <a:srgbClr val="000000"/>
                          </a:solidFill>
                          <a:latin typeface="Calibri"/>
                        </a:rPr>
                        <a:t>M.Schroeder</a:t>
                      </a:r>
                      <a:endParaRPr lang="fr-FR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4674" marR="4674" marT="46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J-</a:t>
                      </a:r>
                      <a:r>
                        <a:rPr lang="fr-FR" sz="1100" b="0" i="0" u="none" strike="noStrike" dirty="0" err="1" smtClean="0">
                          <a:solidFill>
                            <a:srgbClr val="000000"/>
                          </a:solidFill>
                          <a:latin typeface="Calibri"/>
                        </a:rPr>
                        <a:t>J.Klein</a:t>
                      </a:r>
                      <a:endParaRPr lang="fr-FR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4674" marR="4674" marT="46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i="0" u="none" strike="noStrike" dirty="0" smtClean="0">
                          <a:solidFill>
                            <a:schemeClr val="tx2"/>
                          </a:solidFill>
                          <a:latin typeface="Calibri"/>
                        </a:rPr>
                        <a:t>6/9</a:t>
                      </a:r>
                      <a:endParaRPr lang="fr-FR" sz="1100" b="1" i="0" u="none" strike="noStrike" dirty="0">
                        <a:solidFill>
                          <a:schemeClr val="tx2"/>
                        </a:solidFill>
                        <a:latin typeface="Calibri"/>
                      </a:endParaRPr>
                    </a:p>
                  </a:txBody>
                  <a:tcPr marL="4674" marR="4674" marT="46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44340">
                <a:tc>
                  <a:txBody>
                    <a:bodyPr/>
                    <a:lstStyle/>
                    <a:p>
                      <a:pPr algn="l" fontAlgn="ctr"/>
                      <a:r>
                        <a:rPr lang="fr-FR" sz="1100" b="1" i="0" u="none" strike="noStrike" dirty="0" smtClean="0">
                          <a:solidFill>
                            <a:srgbClr val="000000"/>
                          </a:solidFill>
                          <a:latin typeface="Polo"/>
                        </a:rPr>
                        <a:t>CHANGEMENT GENERATIONNEL</a:t>
                      </a:r>
                      <a:endParaRPr lang="fr-FR" sz="1100" b="1" i="0" u="none" strike="noStrike" dirty="0">
                        <a:solidFill>
                          <a:srgbClr val="000000"/>
                        </a:solidFill>
                        <a:latin typeface="Polo"/>
                      </a:endParaRPr>
                    </a:p>
                  </a:txBody>
                  <a:tcPr marL="4674" marR="4674" marT="46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4674" marR="4674" marT="46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4674" marR="4674" marT="46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4674" marR="4674" marT="46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i="0" u="none" strike="noStrike" dirty="0" smtClean="0">
                          <a:solidFill>
                            <a:schemeClr val="tx2"/>
                          </a:solidFill>
                          <a:latin typeface="Calibri"/>
                        </a:rPr>
                        <a:t>1/9</a:t>
                      </a:r>
                      <a:endParaRPr lang="fr-FR" sz="1100" b="1" i="0" u="none" strike="noStrike" dirty="0">
                        <a:solidFill>
                          <a:schemeClr val="tx2"/>
                        </a:solidFill>
                        <a:latin typeface="Calibri"/>
                      </a:endParaRPr>
                    </a:p>
                  </a:txBody>
                  <a:tcPr marL="4674" marR="4674" marT="46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</a:tr>
              <a:tr h="144340">
                <a:tc>
                  <a:txBody>
                    <a:bodyPr/>
                    <a:lstStyle/>
                    <a:p>
                      <a:pPr algn="l" fontAlgn="ctr"/>
                      <a:r>
                        <a:rPr lang="fr-FR" sz="1100" b="1" i="0" u="none" strike="noStrike" dirty="0" smtClean="0">
                          <a:solidFill>
                            <a:srgbClr val="000000"/>
                          </a:solidFill>
                          <a:latin typeface="Polo"/>
                        </a:rPr>
                        <a:t>CHAMPSAUR CONSEQUENCES</a:t>
                      </a:r>
                      <a:endParaRPr lang="fr-FR" sz="1100" b="1" i="0" u="none" strike="noStrike" dirty="0">
                        <a:solidFill>
                          <a:srgbClr val="000000"/>
                        </a:solidFill>
                        <a:latin typeface="Polo"/>
                      </a:endParaRPr>
                    </a:p>
                  </a:txBody>
                  <a:tcPr marL="4674" marR="4674" marT="46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 dirty="0" err="1" smtClean="0">
                          <a:solidFill>
                            <a:srgbClr val="000000"/>
                          </a:solidFill>
                          <a:latin typeface="Calibri"/>
                        </a:rPr>
                        <a:t>R.Hienz</a:t>
                      </a:r>
                      <a:endParaRPr lang="fr-FR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4674" marR="4674" marT="46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 dirty="0" err="1" smtClean="0">
                          <a:solidFill>
                            <a:srgbClr val="000000"/>
                          </a:solidFill>
                          <a:latin typeface="Calibri"/>
                        </a:rPr>
                        <a:t>F.Dionnet</a:t>
                      </a:r>
                      <a:endParaRPr lang="fr-FR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4674" marR="4674" marT="46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4674" marR="4674" marT="46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i="0" u="none" strike="noStrike" dirty="0" smtClean="0">
                          <a:solidFill>
                            <a:schemeClr val="tx2"/>
                          </a:solidFill>
                          <a:latin typeface="Calibri"/>
                        </a:rPr>
                        <a:t>2/9</a:t>
                      </a:r>
                      <a:endParaRPr lang="fr-FR" sz="1100" b="1" i="0" u="none" strike="noStrike" dirty="0">
                        <a:solidFill>
                          <a:schemeClr val="tx2"/>
                        </a:solidFill>
                        <a:latin typeface="Calibri"/>
                      </a:endParaRPr>
                    </a:p>
                  </a:txBody>
                  <a:tcPr marL="4674" marR="4674" marT="46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44340">
                <a:tc>
                  <a:txBody>
                    <a:bodyPr/>
                    <a:lstStyle/>
                    <a:p>
                      <a:pPr algn="l" rtl="0" fontAlgn="ctr"/>
                      <a:r>
                        <a:rPr lang="fr-FR" sz="1100" b="1" i="0" u="none" strike="noStrike" dirty="0">
                          <a:solidFill>
                            <a:srgbClr val="000000"/>
                          </a:solidFill>
                          <a:latin typeface="Polo"/>
                        </a:rPr>
                        <a:t>EPR</a:t>
                      </a:r>
                    </a:p>
                  </a:txBody>
                  <a:tcPr marL="4674" marR="4674" marT="46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 dirty="0" err="1" smtClean="0">
                          <a:solidFill>
                            <a:srgbClr val="000000"/>
                          </a:solidFill>
                          <a:latin typeface="Calibri"/>
                        </a:rPr>
                        <a:t>L.Poyer</a:t>
                      </a:r>
                      <a:endParaRPr lang="fr-FR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4674" marR="4674" marT="46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100" b="0" i="0" u="none" strike="noStrike" dirty="0" err="1" smtClean="0">
                          <a:solidFill>
                            <a:srgbClr val="000000"/>
                          </a:solidFill>
                          <a:latin typeface="Calibri"/>
                        </a:rPr>
                        <a:t>L.Poyer</a:t>
                      </a:r>
                      <a:endParaRPr lang="fr-FR" sz="1100" b="0" i="0" u="none" strike="noStrike" dirty="0" smtClean="0">
                        <a:solidFill>
                          <a:srgbClr val="000000"/>
                        </a:solidFill>
                        <a:latin typeface="Calibri"/>
                      </a:endParaRPr>
                    </a:p>
                    <a:p>
                      <a:pPr algn="ctr" fontAlgn="ctr"/>
                      <a:endParaRPr lang="fr-FR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4674" marR="4674" marT="46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 dirty="0" err="1" smtClean="0">
                          <a:solidFill>
                            <a:srgbClr val="000000"/>
                          </a:solidFill>
                          <a:latin typeface="Calibri"/>
                        </a:rPr>
                        <a:t>G.Schneider</a:t>
                      </a:r>
                      <a:endParaRPr lang="fr-FR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4674" marR="4674" marT="46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i="0" u="none" strike="noStrike" dirty="0" smtClean="0">
                          <a:solidFill>
                            <a:schemeClr val="tx2"/>
                          </a:solidFill>
                          <a:latin typeface="Calibri"/>
                        </a:rPr>
                        <a:t>6/9</a:t>
                      </a:r>
                      <a:endParaRPr lang="fr-FR" sz="1100" b="1" i="0" u="none" strike="noStrike" dirty="0">
                        <a:solidFill>
                          <a:schemeClr val="tx2"/>
                        </a:solidFill>
                        <a:latin typeface="Calibri"/>
                      </a:endParaRPr>
                    </a:p>
                  </a:txBody>
                  <a:tcPr marL="4674" marR="4674" marT="46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</a:tr>
              <a:tr h="144340">
                <a:tc>
                  <a:txBody>
                    <a:bodyPr/>
                    <a:lstStyle/>
                    <a:p>
                      <a:pPr algn="l" rtl="0" fontAlgn="ctr"/>
                      <a:r>
                        <a:rPr lang="fr-FR" sz="1100" b="1" i="0" u="none" strike="noStrike" dirty="0">
                          <a:solidFill>
                            <a:srgbClr val="000000"/>
                          </a:solidFill>
                          <a:latin typeface="Polo"/>
                        </a:rPr>
                        <a:t>WHITE EFR IMPACT</a:t>
                      </a:r>
                    </a:p>
                  </a:txBody>
                  <a:tcPr marL="4674" marR="4674" marT="46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4674" marR="4674" marT="46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4674" marR="4674" marT="46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674" marR="4674" marT="46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i="0" u="none" strike="noStrike" dirty="0" smtClean="0">
                          <a:solidFill>
                            <a:schemeClr val="tx2"/>
                          </a:solidFill>
                          <a:latin typeface="Calibri"/>
                        </a:rPr>
                        <a:t>1/9</a:t>
                      </a:r>
                      <a:endParaRPr lang="fr-FR" sz="1100" b="1" i="0" u="none" strike="noStrike" dirty="0">
                        <a:solidFill>
                          <a:schemeClr val="tx2"/>
                        </a:solidFill>
                        <a:latin typeface="Calibri"/>
                      </a:endParaRPr>
                    </a:p>
                  </a:txBody>
                  <a:tcPr marL="4674" marR="4674" marT="46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44340">
                <a:tc>
                  <a:txBody>
                    <a:bodyPr/>
                    <a:lstStyle/>
                    <a:p>
                      <a:pPr algn="l" rtl="0" fontAlgn="ctr"/>
                      <a:r>
                        <a:rPr lang="fr-FR" sz="1100" b="1" i="0" u="none" strike="noStrike" dirty="0">
                          <a:solidFill>
                            <a:srgbClr val="000000"/>
                          </a:solidFill>
                          <a:latin typeface="Polo"/>
                        </a:rPr>
                        <a:t>BU ROLE</a:t>
                      </a:r>
                    </a:p>
                  </a:txBody>
                  <a:tcPr marL="4674" marR="4674" marT="46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4674" marR="4674" marT="46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674" marR="4674" marT="46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674" marR="4674" marT="46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i="0" u="none" strike="noStrike" dirty="0" smtClean="0">
                          <a:solidFill>
                            <a:schemeClr val="tx2"/>
                          </a:solidFill>
                          <a:latin typeface="Calibri"/>
                        </a:rPr>
                        <a:t>1/9</a:t>
                      </a:r>
                      <a:endParaRPr lang="fr-FR" sz="1100" b="1" i="0" u="none" strike="noStrike" dirty="0">
                        <a:solidFill>
                          <a:schemeClr val="tx2"/>
                        </a:solidFill>
                        <a:latin typeface="Calibri"/>
                      </a:endParaRPr>
                    </a:p>
                  </a:txBody>
                  <a:tcPr marL="4674" marR="4674" marT="46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</a:tr>
              <a:tr h="186478">
                <a:tc>
                  <a:txBody>
                    <a:bodyPr/>
                    <a:lstStyle/>
                    <a:p>
                      <a:pPr algn="r" rtl="0" fontAlgn="ctr"/>
                      <a:r>
                        <a:rPr lang="fr-FR" sz="1100" b="0" i="1" u="none" strike="noStrike" dirty="0">
                          <a:solidFill>
                            <a:srgbClr val="000000"/>
                          </a:solidFill>
                          <a:latin typeface="Polo"/>
                        </a:rPr>
                        <a:t>FMC</a:t>
                      </a:r>
                    </a:p>
                  </a:txBody>
                  <a:tcPr marL="4674" marR="4674" marT="46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4674" marR="4674" marT="46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674" marR="4674" marT="46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674" marR="4674" marT="46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100" b="1" i="0" u="none" strike="noStrike" dirty="0">
                        <a:solidFill>
                          <a:schemeClr val="tx2"/>
                        </a:solidFill>
                        <a:latin typeface="Calibri"/>
                      </a:endParaRPr>
                    </a:p>
                  </a:txBody>
                  <a:tcPr marL="4674" marR="4674" marT="46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84583">
                <a:tc>
                  <a:txBody>
                    <a:bodyPr/>
                    <a:lstStyle/>
                    <a:p>
                      <a:pPr algn="r" rtl="0" fontAlgn="ctr"/>
                      <a:r>
                        <a:rPr lang="fr-FR" sz="1100" b="0" i="1" u="none" strike="noStrike" dirty="0" err="1">
                          <a:solidFill>
                            <a:srgbClr val="000000"/>
                          </a:solidFill>
                          <a:latin typeface="Polo"/>
                        </a:rPr>
                        <a:t>Plateform</a:t>
                      </a:r>
                      <a:r>
                        <a:rPr lang="fr-FR" sz="1100" b="0" i="1" u="none" strike="noStrike" dirty="0">
                          <a:solidFill>
                            <a:srgbClr val="000000"/>
                          </a:solidFill>
                          <a:latin typeface="Polo"/>
                        </a:rPr>
                        <a:t> </a:t>
                      </a:r>
                      <a:r>
                        <a:rPr lang="fr-FR" sz="1100" b="0" i="1" u="none" strike="noStrike" dirty="0" smtClean="0">
                          <a:solidFill>
                            <a:srgbClr val="000000"/>
                          </a:solidFill>
                          <a:latin typeface="Polo"/>
                        </a:rPr>
                        <a:t> Cie</a:t>
                      </a:r>
                      <a:endParaRPr lang="fr-FR" sz="1100" b="0" i="1" u="none" strike="noStrike" dirty="0">
                        <a:solidFill>
                          <a:srgbClr val="000000"/>
                        </a:solidFill>
                        <a:latin typeface="Polo"/>
                      </a:endParaRPr>
                    </a:p>
                  </a:txBody>
                  <a:tcPr marL="4674" marR="4674" marT="46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4674" marR="4674" marT="46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674" marR="4674" marT="46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674" marR="4674" marT="46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100" b="1" i="0" u="none" strike="noStrike" dirty="0">
                        <a:solidFill>
                          <a:schemeClr val="tx2"/>
                        </a:solidFill>
                        <a:latin typeface="Calibri"/>
                      </a:endParaRPr>
                    </a:p>
                  </a:txBody>
                  <a:tcPr marL="4674" marR="4674" marT="46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95358">
                <a:tc>
                  <a:txBody>
                    <a:bodyPr/>
                    <a:lstStyle/>
                    <a:p>
                      <a:pPr algn="r" rtl="0" fontAlgn="ctr"/>
                      <a:r>
                        <a:rPr lang="fr-FR" sz="1100" b="0" i="1" u="none" strike="noStrike" dirty="0">
                          <a:solidFill>
                            <a:srgbClr val="000000"/>
                          </a:solidFill>
                          <a:latin typeface="Polo"/>
                        </a:rPr>
                        <a:t>IT </a:t>
                      </a:r>
                    </a:p>
                  </a:txBody>
                  <a:tcPr marL="4674" marR="4674" marT="46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4674" marR="4674" marT="46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674" marR="4674" marT="46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674" marR="4674" marT="46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100" b="1" i="0" u="none" strike="noStrike" dirty="0">
                        <a:solidFill>
                          <a:schemeClr val="tx2"/>
                        </a:solidFill>
                        <a:latin typeface="Calibri"/>
                      </a:endParaRPr>
                    </a:p>
                  </a:txBody>
                  <a:tcPr marL="4674" marR="4674" marT="46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53078">
                <a:tc>
                  <a:txBody>
                    <a:bodyPr/>
                    <a:lstStyle/>
                    <a:p>
                      <a:pPr algn="r" rtl="0" fontAlgn="ctr"/>
                      <a:r>
                        <a:rPr lang="fr-FR" sz="1100" b="0" i="1" u="none" strike="noStrike" dirty="0" err="1">
                          <a:solidFill>
                            <a:srgbClr val="000000"/>
                          </a:solidFill>
                          <a:latin typeface="Polo"/>
                        </a:rPr>
                        <a:t>Accounting</a:t>
                      </a:r>
                      <a:endParaRPr lang="fr-FR" sz="1100" b="0" i="1" u="none" strike="noStrike" dirty="0">
                        <a:solidFill>
                          <a:srgbClr val="000000"/>
                        </a:solidFill>
                        <a:latin typeface="Polo"/>
                      </a:endParaRPr>
                    </a:p>
                  </a:txBody>
                  <a:tcPr marL="4674" marR="4674" marT="46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4674" marR="4674" marT="46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674" marR="4674" marT="46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674" marR="4674" marT="46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100" b="1" i="0" u="none" strike="noStrike" dirty="0">
                        <a:solidFill>
                          <a:schemeClr val="tx2"/>
                        </a:solidFill>
                        <a:latin typeface="Calibri"/>
                      </a:endParaRPr>
                    </a:p>
                  </a:txBody>
                  <a:tcPr marL="4674" marR="4674" marT="46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49217">
                <a:tc>
                  <a:txBody>
                    <a:bodyPr/>
                    <a:lstStyle/>
                    <a:p>
                      <a:pPr algn="l" rtl="0" fontAlgn="ctr"/>
                      <a:r>
                        <a:rPr lang="fr-FR" sz="1100" b="1" i="0" u="none" strike="noStrike" dirty="0">
                          <a:solidFill>
                            <a:srgbClr val="000000"/>
                          </a:solidFill>
                          <a:latin typeface="Polo"/>
                        </a:rPr>
                        <a:t>INTERFACES / EUROPE.ON</a:t>
                      </a:r>
                    </a:p>
                  </a:txBody>
                  <a:tcPr marL="4674" marR="4674" marT="46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100" b="0" i="0" u="none" strike="noStrike" dirty="0" err="1" smtClean="0">
                          <a:solidFill>
                            <a:srgbClr val="000000"/>
                          </a:solidFill>
                          <a:latin typeface="Calibri"/>
                        </a:rPr>
                        <a:t>R.Hienz</a:t>
                      </a:r>
                      <a:endParaRPr lang="fr-FR" sz="1100" b="0" i="0" u="none" strike="noStrike" dirty="0" smtClean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4674" marR="4674" marT="46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 dirty="0" err="1" smtClean="0">
                          <a:solidFill>
                            <a:srgbClr val="000000"/>
                          </a:solidFill>
                          <a:latin typeface="Calibri"/>
                        </a:rPr>
                        <a:t>A.Haya</a:t>
                      </a:r>
                      <a:endParaRPr lang="fr-FR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4674" marR="4674" marT="46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  <a:r>
                        <a:rPr lang="fr-FR" sz="11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J-</a:t>
                      </a:r>
                      <a:r>
                        <a:rPr lang="fr-FR" sz="1100" b="0" i="0" u="none" strike="noStrike" dirty="0" err="1" smtClean="0">
                          <a:solidFill>
                            <a:srgbClr val="000000"/>
                          </a:solidFill>
                          <a:latin typeface="Calibri"/>
                        </a:rPr>
                        <a:t>B.Cornefert</a:t>
                      </a:r>
                      <a:r>
                        <a:rPr lang="fr-FR" sz="11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?</a:t>
                      </a:r>
                      <a:endParaRPr lang="fr-FR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4674" marR="4674" marT="46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100" b="1" i="0" u="none" strike="noStrike" dirty="0">
                        <a:solidFill>
                          <a:schemeClr val="tx2"/>
                        </a:solidFill>
                        <a:latin typeface="Calibri"/>
                      </a:endParaRPr>
                    </a:p>
                  </a:txBody>
                  <a:tcPr marL="4674" marR="4674" marT="46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</a:tr>
              <a:tr h="182038">
                <a:tc>
                  <a:txBody>
                    <a:bodyPr/>
                    <a:lstStyle/>
                    <a:p>
                      <a:pPr algn="r" rtl="0" fontAlgn="ctr"/>
                      <a:r>
                        <a:rPr lang="fr-FR" sz="1100" b="0" i="1" u="none" strike="noStrike" dirty="0">
                          <a:solidFill>
                            <a:srgbClr val="000000"/>
                          </a:solidFill>
                          <a:latin typeface="Polo"/>
                        </a:rPr>
                        <a:t>ECR</a:t>
                      </a:r>
                    </a:p>
                  </a:txBody>
                  <a:tcPr marL="4674" marR="4674" marT="46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4674" marR="4674" marT="46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674" marR="4674" marT="46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674" marR="4674" marT="46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i="0" u="none" strike="noStrike" dirty="0" smtClean="0">
                          <a:solidFill>
                            <a:schemeClr val="tx2"/>
                          </a:solidFill>
                          <a:latin typeface="Calibri"/>
                        </a:rPr>
                        <a:t>6/9</a:t>
                      </a:r>
                      <a:endParaRPr lang="fr-FR" sz="1100" b="1" i="0" u="none" strike="noStrike" dirty="0">
                        <a:solidFill>
                          <a:schemeClr val="tx2"/>
                        </a:solidFill>
                        <a:latin typeface="Calibri"/>
                      </a:endParaRPr>
                    </a:p>
                  </a:txBody>
                  <a:tcPr marL="4674" marR="4674" marT="46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82038">
                <a:tc>
                  <a:txBody>
                    <a:bodyPr/>
                    <a:lstStyle/>
                    <a:p>
                      <a:pPr algn="r" rtl="0" fontAlgn="ctr"/>
                      <a:r>
                        <a:rPr lang="fr-FR" sz="1100" b="0" i="1" u="none" strike="noStrike" dirty="0">
                          <a:solidFill>
                            <a:srgbClr val="000000"/>
                          </a:solidFill>
                          <a:latin typeface="Polo"/>
                        </a:rPr>
                        <a:t>EET-ERG</a:t>
                      </a:r>
                    </a:p>
                  </a:txBody>
                  <a:tcPr marL="4674" marR="4674" marT="46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4674" marR="4674" marT="46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674" marR="4674" marT="46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674" marR="4674" marT="46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i="0" u="none" strike="noStrike" dirty="0" smtClean="0">
                          <a:solidFill>
                            <a:schemeClr val="tx2"/>
                          </a:solidFill>
                          <a:latin typeface="Calibri"/>
                        </a:rPr>
                        <a:t>2</a:t>
                      </a:r>
                      <a:endParaRPr lang="fr-FR" sz="1100" b="1" i="0" u="none" strike="noStrike" dirty="0">
                        <a:solidFill>
                          <a:schemeClr val="tx2"/>
                        </a:solidFill>
                        <a:latin typeface="Calibri"/>
                      </a:endParaRPr>
                    </a:p>
                  </a:txBody>
                  <a:tcPr marL="4674" marR="4674" marT="46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82038">
                <a:tc>
                  <a:txBody>
                    <a:bodyPr/>
                    <a:lstStyle/>
                    <a:p>
                      <a:pPr algn="r" rtl="0" fontAlgn="ctr"/>
                      <a:r>
                        <a:rPr lang="fr-FR" sz="1100" b="0" i="1" u="none" strike="noStrike" dirty="0">
                          <a:solidFill>
                            <a:srgbClr val="000000"/>
                          </a:solidFill>
                          <a:latin typeface="Polo"/>
                        </a:rPr>
                        <a:t>EEA</a:t>
                      </a:r>
                    </a:p>
                  </a:txBody>
                  <a:tcPr marL="4674" marR="4674" marT="46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4674" marR="4674" marT="46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674" marR="4674" marT="46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674" marR="4674" marT="46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i="0" u="none" strike="noStrike" dirty="0" smtClean="0">
                          <a:solidFill>
                            <a:schemeClr val="tx2"/>
                          </a:solidFill>
                          <a:latin typeface="Calibri"/>
                        </a:rPr>
                        <a:t>?</a:t>
                      </a:r>
                      <a:endParaRPr lang="fr-FR" sz="1100" b="1" i="0" u="none" strike="noStrike" dirty="0">
                        <a:solidFill>
                          <a:schemeClr val="tx2"/>
                        </a:solidFill>
                        <a:latin typeface="Calibri"/>
                      </a:endParaRPr>
                    </a:p>
                  </a:txBody>
                  <a:tcPr marL="4674" marR="4674" marT="46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82038">
                <a:tc>
                  <a:txBody>
                    <a:bodyPr/>
                    <a:lstStyle/>
                    <a:p>
                      <a:pPr algn="r" rtl="0" fontAlgn="ctr"/>
                      <a:r>
                        <a:rPr lang="fr-FR" sz="1100" b="0" i="1" u="none" strike="noStrike" dirty="0">
                          <a:solidFill>
                            <a:srgbClr val="000000"/>
                          </a:solidFill>
                          <a:latin typeface="Polo"/>
                        </a:rPr>
                        <a:t>EON AG</a:t>
                      </a:r>
                    </a:p>
                  </a:txBody>
                  <a:tcPr marL="4674" marR="4674" marT="46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4674" marR="4674" marT="46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674" marR="4674" marT="46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674" marR="4674" marT="46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i="0" u="none" strike="noStrike" dirty="0" smtClean="0">
                          <a:solidFill>
                            <a:schemeClr val="tx2"/>
                          </a:solidFill>
                          <a:latin typeface="Calibri"/>
                        </a:rPr>
                        <a:t>?</a:t>
                      </a:r>
                      <a:endParaRPr lang="fr-FR" sz="1100" b="1" i="0" u="none" strike="noStrike" dirty="0">
                        <a:solidFill>
                          <a:schemeClr val="tx2"/>
                        </a:solidFill>
                        <a:latin typeface="Calibri"/>
                      </a:endParaRPr>
                    </a:p>
                  </a:txBody>
                  <a:tcPr marL="4674" marR="4674" marT="46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44340">
                <a:tc>
                  <a:txBody>
                    <a:bodyPr/>
                    <a:lstStyle/>
                    <a:p>
                      <a:pPr algn="l" rtl="0" fontAlgn="ctr"/>
                      <a:r>
                        <a:rPr lang="fr-FR" sz="1100" b="1" i="0" u="none" strike="noStrike" dirty="0">
                          <a:solidFill>
                            <a:srgbClr val="000000"/>
                          </a:solidFill>
                          <a:latin typeface="Polo"/>
                        </a:rPr>
                        <a:t>INTERFACES / OTHERS</a:t>
                      </a:r>
                    </a:p>
                  </a:txBody>
                  <a:tcPr marL="4674" marR="4674" marT="46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?</a:t>
                      </a:r>
                    </a:p>
                  </a:txBody>
                  <a:tcPr marL="4674" marR="4674" marT="46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Ph.Ulbrich</a:t>
                      </a:r>
                      <a:endParaRPr lang="fr-FR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4674" marR="4674" marT="46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674" marR="4674" marT="46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100" b="1" i="0" u="none" strike="noStrike" dirty="0">
                        <a:solidFill>
                          <a:schemeClr val="tx2"/>
                        </a:solidFill>
                        <a:latin typeface="Calibri"/>
                      </a:endParaRPr>
                    </a:p>
                  </a:txBody>
                  <a:tcPr marL="4674" marR="4674" marT="46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</a:tr>
              <a:tr h="182038">
                <a:tc>
                  <a:txBody>
                    <a:bodyPr/>
                    <a:lstStyle/>
                    <a:p>
                      <a:pPr algn="r" rtl="0" fontAlgn="ctr"/>
                      <a:r>
                        <a:rPr lang="fr-FR" sz="1100" b="0" i="1" u="none" strike="noStrike" dirty="0">
                          <a:solidFill>
                            <a:srgbClr val="000000"/>
                          </a:solidFill>
                          <a:latin typeface="Polo"/>
                        </a:rPr>
                        <a:t>SLAS</a:t>
                      </a:r>
                    </a:p>
                  </a:txBody>
                  <a:tcPr marL="4674" marR="4674" marT="46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4674" marR="4674" marT="46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674" marR="4674" marT="46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674" marR="4674" marT="46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i="0" u="none" strike="noStrike" dirty="0" smtClean="0">
                          <a:solidFill>
                            <a:schemeClr val="tx2"/>
                          </a:solidFill>
                          <a:latin typeface="Calibri"/>
                        </a:rPr>
                        <a:t>?</a:t>
                      </a:r>
                      <a:endParaRPr lang="fr-FR" sz="1100" b="1" i="0" u="none" strike="noStrike" dirty="0">
                        <a:solidFill>
                          <a:schemeClr val="tx2"/>
                        </a:solidFill>
                        <a:latin typeface="Calibri"/>
                      </a:endParaRPr>
                    </a:p>
                  </a:txBody>
                  <a:tcPr marL="4674" marR="4674" marT="46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82038">
                <a:tc>
                  <a:txBody>
                    <a:bodyPr/>
                    <a:lstStyle/>
                    <a:p>
                      <a:pPr algn="r" rtl="0" fontAlgn="ctr"/>
                      <a:r>
                        <a:rPr lang="fr-FR" sz="1100" b="0" i="1" u="none" strike="noStrike" dirty="0">
                          <a:solidFill>
                            <a:srgbClr val="000000"/>
                          </a:solidFill>
                          <a:latin typeface="Polo"/>
                        </a:rPr>
                        <a:t>Finance</a:t>
                      </a:r>
                    </a:p>
                  </a:txBody>
                  <a:tcPr marL="4674" marR="4674" marT="46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4674" marR="4674" marT="46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674" marR="4674" marT="46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674" marR="4674" marT="46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i="0" u="none" strike="noStrike" dirty="0" smtClean="0">
                          <a:solidFill>
                            <a:schemeClr val="tx2"/>
                          </a:solidFill>
                          <a:latin typeface="Calibri"/>
                        </a:rPr>
                        <a:t>?</a:t>
                      </a:r>
                      <a:endParaRPr lang="fr-FR" sz="1100" b="1" i="0" u="none" strike="noStrike" dirty="0">
                        <a:solidFill>
                          <a:schemeClr val="tx2"/>
                        </a:solidFill>
                        <a:latin typeface="Calibri"/>
                      </a:endParaRPr>
                    </a:p>
                  </a:txBody>
                  <a:tcPr marL="4674" marR="4674" marT="46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82038">
                <a:tc>
                  <a:txBody>
                    <a:bodyPr/>
                    <a:lstStyle/>
                    <a:p>
                      <a:pPr algn="r" rtl="0" fontAlgn="ctr"/>
                      <a:r>
                        <a:rPr lang="fr-FR" sz="1100" b="0" i="1" u="none" strike="noStrike" dirty="0">
                          <a:solidFill>
                            <a:srgbClr val="000000"/>
                          </a:solidFill>
                          <a:latin typeface="Polo"/>
                        </a:rPr>
                        <a:t>RH</a:t>
                      </a:r>
                    </a:p>
                  </a:txBody>
                  <a:tcPr marL="4674" marR="4674" marT="46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4674" marR="4674" marT="46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674" marR="4674" marT="46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674" marR="4674" marT="46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i="0" u="none" strike="noStrike" dirty="0" smtClean="0">
                          <a:solidFill>
                            <a:schemeClr val="tx2"/>
                          </a:solidFill>
                          <a:latin typeface="Calibri"/>
                        </a:rPr>
                        <a:t>?</a:t>
                      </a:r>
                      <a:endParaRPr lang="fr-FR" sz="1100" b="1" i="0" u="none" strike="noStrike" dirty="0">
                        <a:solidFill>
                          <a:schemeClr val="tx2"/>
                        </a:solidFill>
                        <a:latin typeface="Calibri"/>
                      </a:endParaRPr>
                    </a:p>
                  </a:txBody>
                  <a:tcPr marL="4674" marR="4674" marT="46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82038">
                <a:tc>
                  <a:txBody>
                    <a:bodyPr/>
                    <a:lstStyle/>
                    <a:p>
                      <a:pPr algn="r" rtl="0" fontAlgn="ctr"/>
                      <a:r>
                        <a:rPr lang="fr-FR" sz="1100" b="0" i="1" u="none" strike="noStrike" dirty="0">
                          <a:solidFill>
                            <a:srgbClr val="000000"/>
                          </a:solidFill>
                          <a:latin typeface="Polo"/>
                        </a:rPr>
                        <a:t>IT</a:t>
                      </a:r>
                    </a:p>
                  </a:txBody>
                  <a:tcPr marL="4674" marR="4674" marT="46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4674" marR="4674" marT="46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674" marR="4674" marT="46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674" marR="4674" marT="46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i="0" u="none" strike="noStrike" dirty="0" smtClean="0">
                          <a:solidFill>
                            <a:schemeClr val="tx2"/>
                          </a:solidFill>
                          <a:latin typeface="Calibri"/>
                        </a:rPr>
                        <a:t>?</a:t>
                      </a:r>
                      <a:endParaRPr lang="fr-FR" sz="1100" b="1" i="0" u="none" strike="noStrike" dirty="0">
                        <a:solidFill>
                          <a:schemeClr val="tx2"/>
                        </a:solidFill>
                        <a:latin typeface="Calibri"/>
                      </a:endParaRPr>
                    </a:p>
                  </a:txBody>
                  <a:tcPr marL="4674" marR="4674" marT="46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44340">
                <a:tc>
                  <a:txBody>
                    <a:bodyPr/>
                    <a:lstStyle/>
                    <a:p>
                      <a:pPr algn="l" rtl="0" fontAlgn="ctr"/>
                      <a:r>
                        <a:rPr lang="fr-FR" sz="1100" b="1" i="0" u="none" strike="noStrike" dirty="0">
                          <a:solidFill>
                            <a:srgbClr val="000000"/>
                          </a:solidFill>
                          <a:latin typeface="Polo"/>
                        </a:rPr>
                        <a:t>REINGENEERING</a:t>
                      </a:r>
                    </a:p>
                  </a:txBody>
                  <a:tcPr marL="4674" marR="4674" marT="46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100" b="0" i="0" u="none" strike="noStrike" dirty="0" err="1" smtClean="0">
                          <a:solidFill>
                            <a:srgbClr val="000000"/>
                          </a:solidFill>
                          <a:latin typeface="Calibri"/>
                        </a:rPr>
                        <a:t>L.Poyer</a:t>
                      </a:r>
                      <a:r>
                        <a:rPr lang="fr-FR" sz="11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/</a:t>
                      </a:r>
                      <a:r>
                        <a:rPr lang="fr-FR" sz="1100" b="0" i="0" u="none" strike="noStrike" dirty="0" err="1" smtClean="0">
                          <a:solidFill>
                            <a:srgbClr val="000000"/>
                          </a:solidFill>
                          <a:latin typeface="Calibri"/>
                        </a:rPr>
                        <a:t>R.Hienz</a:t>
                      </a:r>
                      <a:endParaRPr lang="fr-FR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4674" marR="4674" marT="46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674" marR="4674" marT="46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674" marR="4674" marT="46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i="0" u="none" strike="noStrike" dirty="0" smtClean="0">
                          <a:solidFill>
                            <a:schemeClr val="tx2"/>
                          </a:solidFill>
                          <a:latin typeface="Calibri"/>
                        </a:rPr>
                        <a:t>1/9</a:t>
                      </a:r>
                      <a:endParaRPr lang="fr-FR" sz="1100" b="1" i="0" u="none" strike="noStrike" dirty="0">
                        <a:solidFill>
                          <a:schemeClr val="tx2"/>
                        </a:solidFill>
                        <a:latin typeface="Calibri"/>
                      </a:endParaRPr>
                    </a:p>
                  </a:txBody>
                  <a:tcPr marL="4674" marR="4674" marT="46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</a:tr>
              <a:tr h="144340">
                <a:tc>
                  <a:txBody>
                    <a:bodyPr/>
                    <a:lstStyle/>
                    <a:p>
                      <a:pPr algn="l" fontAlgn="ctr"/>
                      <a:r>
                        <a:rPr lang="fr-FR" sz="1100" b="1" i="0" u="none" strike="noStrike" dirty="0">
                          <a:solidFill>
                            <a:srgbClr val="000000"/>
                          </a:solidFill>
                          <a:latin typeface="Polo"/>
                        </a:rPr>
                        <a:t>HYDRO</a:t>
                      </a:r>
                    </a:p>
                  </a:txBody>
                  <a:tcPr marL="4674" marR="4674" marT="46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 smtClean="0">
                          <a:solidFill>
                            <a:srgbClr val="000000"/>
                          </a:solidFill>
                          <a:latin typeface="Calibri"/>
                        </a:rPr>
                        <a:t>L.Poyer</a:t>
                      </a:r>
                      <a:endParaRPr lang="fr-FR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4674" marR="4674" marT="46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 dirty="0" err="1" smtClean="0">
                          <a:solidFill>
                            <a:srgbClr val="000000"/>
                          </a:solidFill>
                          <a:latin typeface="Calibri"/>
                        </a:rPr>
                        <a:t>A.Haya</a:t>
                      </a:r>
                      <a:endParaRPr lang="fr-FR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4674" marR="4674" marT="46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J-</a:t>
                      </a:r>
                      <a:r>
                        <a:rPr lang="fr-FR" sz="1100" b="0" i="0" u="none" strike="noStrike" dirty="0" err="1" smtClean="0">
                          <a:solidFill>
                            <a:srgbClr val="000000"/>
                          </a:solidFill>
                          <a:latin typeface="Calibri"/>
                        </a:rPr>
                        <a:t>F.Perret</a:t>
                      </a:r>
                      <a:endParaRPr lang="fr-FR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4674" marR="4674" marT="46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i="0" u="none" strike="noStrike" dirty="0" smtClean="0">
                          <a:solidFill>
                            <a:schemeClr val="tx2"/>
                          </a:solidFill>
                          <a:latin typeface="Calibri"/>
                        </a:rPr>
                        <a:t>6/9</a:t>
                      </a:r>
                      <a:endParaRPr lang="fr-FR" sz="1100" b="1" i="0" u="none" strike="noStrike" dirty="0">
                        <a:solidFill>
                          <a:schemeClr val="tx2"/>
                        </a:solidFill>
                        <a:latin typeface="Calibri"/>
                      </a:endParaRPr>
                    </a:p>
                  </a:txBody>
                  <a:tcPr marL="4674" marR="4674" marT="4674" marB="0" anchor="ctr">
                    <a:lnL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400" b="1" dirty="0" smtClean="0"/>
              <a:t>Next Steps</a:t>
            </a:r>
            <a:endParaRPr lang="en-GB" sz="2400" b="1" dirty="0"/>
          </a:p>
        </p:txBody>
      </p:sp>
      <p:sp>
        <p:nvSpPr>
          <p:cNvPr id="3" name="ZoneTexte 2"/>
          <p:cNvSpPr txBox="1"/>
          <p:nvPr/>
        </p:nvSpPr>
        <p:spPr>
          <a:xfrm>
            <a:off x="660400" y="2449286"/>
            <a:ext cx="6737101" cy="206210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GB" sz="1600" dirty="0" err="1" smtClean="0">
                <a:solidFill>
                  <a:schemeClr val="bg2"/>
                </a:solidFill>
              </a:rPr>
              <a:t>Définir</a:t>
            </a:r>
            <a:r>
              <a:rPr lang="en-GB" sz="1600" dirty="0" smtClean="0">
                <a:solidFill>
                  <a:schemeClr val="bg2"/>
                </a:solidFill>
              </a:rPr>
              <a:t> les </a:t>
            </a:r>
            <a:r>
              <a:rPr lang="en-GB" sz="1600" dirty="0" err="1" smtClean="0">
                <a:solidFill>
                  <a:schemeClr val="bg2"/>
                </a:solidFill>
              </a:rPr>
              <a:t>projets</a:t>
            </a:r>
            <a:r>
              <a:rPr lang="en-GB" sz="1600" dirty="0" smtClean="0">
                <a:solidFill>
                  <a:schemeClr val="bg2"/>
                </a:solidFill>
              </a:rPr>
              <a:t> EFR </a:t>
            </a:r>
            <a:r>
              <a:rPr lang="en-GB" sz="1600" dirty="0" err="1" smtClean="0">
                <a:solidFill>
                  <a:schemeClr val="bg2"/>
                </a:solidFill>
              </a:rPr>
              <a:t>Importants</a:t>
            </a:r>
            <a:endParaRPr lang="en-GB" sz="1600" dirty="0" smtClean="0">
              <a:solidFill>
                <a:schemeClr val="bg2"/>
              </a:solidFill>
            </a:endParaRPr>
          </a:p>
          <a:p>
            <a:pPr>
              <a:buFont typeface="Wingdings" pitchFamily="2" charset="2"/>
              <a:buChar char="Ø"/>
            </a:pPr>
            <a:r>
              <a:rPr lang="en-GB" sz="1600" dirty="0" err="1" smtClean="0">
                <a:solidFill>
                  <a:schemeClr val="bg2"/>
                </a:solidFill>
              </a:rPr>
              <a:t>Définir</a:t>
            </a:r>
            <a:r>
              <a:rPr lang="en-GB" sz="1600" dirty="0" smtClean="0">
                <a:solidFill>
                  <a:schemeClr val="bg2"/>
                </a:solidFill>
              </a:rPr>
              <a:t> les </a:t>
            </a:r>
            <a:r>
              <a:rPr lang="en-GB" sz="1600" dirty="0" err="1" smtClean="0">
                <a:solidFill>
                  <a:schemeClr val="bg2"/>
                </a:solidFill>
              </a:rPr>
              <a:t>Responsables</a:t>
            </a:r>
            <a:r>
              <a:rPr lang="en-GB" sz="1600" dirty="0" smtClean="0">
                <a:solidFill>
                  <a:schemeClr val="bg2"/>
                </a:solidFill>
              </a:rPr>
              <a:t> de </a:t>
            </a:r>
            <a:r>
              <a:rPr lang="en-GB" sz="1600" dirty="0" err="1" smtClean="0">
                <a:solidFill>
                  <a:schemeClr val="bg2"/>
                </a:solidFill>
              </a:rPr>
              <a:t>Projets</a:t>
            </a:r>
            <a:endParaRPr lang="en-GB" sz="1600" dirty="0" smtClean="0">
              <a:solidFill>
                <a:schemeClr val="bg2"/>
              </a:solidFill>
            </a:endParaRPr>
          </a:p>
          <a:p>
            <a:pPr>
              <a:buFont typeface="Wingdings" pitchFamily="2" charset="2"/>
              <a:buChar char="Ø"/>
            </a:pPr>
            <a:endParaRPr lang="en-GB" sz="1600" dirty="0" smtClean="0"/>
          </a:p>
          <a:p>
            <a:pPr>
              <a:buFont typeface="Wingdings" pitchFamily="2" charset="2"/>
              <a:buChar char="Ø"/>
            </a:pPr>
            <a:r>
              <a:rPr lang="en-GB" sz="1600" dirty="0" err="1" smtClean="0"/>
              <a:t>Définir</a:t>
            </a:r>
            <a:r>
              <a:rPr lang="en-GB" sz="1600" dirty="0" smtClean="0"/>
              <a:t> les </a:t>
            </a:r>
            <a:r>
              <a:rPr lang="en-GB" sz="1600" dirty="0" err="1" smtClean="0"/>
              <a:t>objectifs</a:t>
            </a:r>
            <a:r>
              <a:rPr lang="en-GB" sz="1600" dirty="0" smtClean="0"/>
              <a:t> des </a:t>
            </a:r>
            <a:r>
              <a:rPr lang="en-GB" sz="1600" dirty="0" err="1" smtClean="0"/>
              <a:t>projets</a:t>
            </a:r>
            <a:r>
              <a:rPr lang="en-GB" sz="1600" dirty="0" smtClean="0"/>
              <a:t> avec le Project </a:t>
            </a:r>
            <a:r>
              <a:rPr lang="en-GB" sz="1600" dirty="0" err="1" smtClean="0"/>
              <a:t>Manager+Membre</a:t>
            </a:r>
            <a:r>
              <a:rPr lang="en-GB" sz="1600" dirty="0" smtClean="0"/>
              <a:t> </a:t>
            </a:r>
            <a:r>
              <a:rPr lang="en-GB" sz="1600" dirty="0" err="1" smtClean="0"/>
              <a:t>Directoire</a:t>
            </a:r>
            <a:endParaRPr lang="en-GB" sz="1600" dirty="0" smtClean="0"/>
          </a:p>
          <a:p>
            <a:pPr lvl="1">
              <a:buFont typeface="Wingdings" pitchFamily="2" charset="2"/>
              <a:buChar char="Ø"/>
            </a:pPr>
            <a:r>
              <a:rPr lang="en-GB" sz="1600" dirty="0" smtClean="0"/>
              <a:t> Organisation de </a:t>
            </a:r>
            <a:r>
              <a:rPr lang="en-GB" sz="1600" dirty="0" err="1" smtClean="0"/>
              <a:t>projets</a:t>
            </a:r>
            <a:endParaRPr lang="en-GB" sz="1600" dirty="0" smtClean="0"/>
          </a:p>
          <a:p>
            <a:pPr lvl="1">
              <a:buFont typeface="Wingdings" pitchFamily="2" charset="2"/>
              <a:buChar char="Ø"/>
            </a:pPr>
            <a:r>
              <a:rPr lang="en-GB" sz="1600" dirty="0" smtClean="0"/>
              <a:t> </a:t>
            </a:r>
            <a:r>
              <a:rPr lang="en-GB" sz="1600" dirty="0" err="1" smtClean="0"/>
              <a:t>Resssources</a:t>
            </a:r>
            <a:r>
              <a:rPr lang="en-GB" sz="1600" dirty="0" smtClean="0"/>
              <a:t>/</a:t>
            </a:r>
            <a:r>
              <a:rPr lang="en-GB" sz="1600" dirty="0" err="1" smtClean="0"/>
              <a:t>Besoins</a:t>
            </a:r>
            <a:endParaRPr lang="en-GB" sz="1600" dirty="0" smtClean="0"/>
          </a:p>
          <a:p>
            <a:pPr lvl="1">
              <a:buFont typeface="Wingdings" pitchFamily="2" charset="2"/>
              <a:buChar char="Ø"/>
            </a:pPr>
            <a:r>
              <a:rPr lang="en-GB" sz="1600" dirty="0" smtClean="0"/>
              <a:t> Planning</a:t>
            </a:r>
          </a:p>
          <a:p>
            <a:pPr lvl="1">
              <a:buFont typeface="Wingdings" pitchFamily="2" charset="2"/>
              <a:buChar char="Ø"/>
            </a:pPr>
            <a:r>
              <a:rPr lang="en-GB" sz="1600" dirty="0" smtClean="0"/>
              <a:t>..</a:t>
            </a:r>
            <a:endParaRPr lang="en-GB" sz="1600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BACK UP</a:t>
            </a:r>
            <a:endParaRPr lang="en-GB" dirty="0"/>
          </a:p>
        </p:txBody>
      </p:sp>
      <p:sp>
        <p:nvSpPr>
          <p:cNvPr id="3" name="Sous-titre 2"/>
          <p:cNvSpPr>
            <a:spLocks noGrp="1"/>
          </p:cNvSpPr>
          <p:nvPr>
            <p:ph type="subTitle" sz="quarter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400" b="1" dirty="0" err="1" smtClean="0"/>
              <a:t>Définition</a:t>
            </a:r>
            <a:r>
              <a:rPr lang="en-GB" sz="2400" b="1" dirty="0" smtClean="0"/>
              <a:t> des </a:t>
            </a:r>
            <a:r>
              <a:rPr lang="en-GB" sz="2400" b="1" dirty="0" err="1" smtClean="0"/>
              <a:t>Projets</a:t>
            </a:r>
            <a:endParaRPr lang="en-GB" sz="2400" b="1" dirty="0"/>
          </a:p>
        </p:txBody>
      </p:sp>
      <p:sp>
        <p:nvSpPr>
          <p:cNvPr id="4" name="ZoneTexte 3"/>
          <p:cNvSpPr txBox="1"/>
          <p:nvPr/>
        </p:nvSpPr>
        <p:spPr>
          <a:xfrm>
            <a:off x="794655" y="1984177"/>
            <a:ext cx="3864431" cy="738664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endParaRPr lang="en-GB" sz="1400" b="0" dirty="0" smtClean="0"/>
          </a:p>
          <a:p>
            <a:endParaRPr lang="en-GB" sz="1400" b="0" dirty="0" smtClean="0"/>
          </a:p>
          <a:p>
            <a:endParaRPr lang="en-GB" sz="1400" b="0" dirty="0"/>
          </a:p>
        </p:txBody>
      </p:sp>
      <p:sp>
        <p:nvSpPr>
          <p:cNvPr id="6" name="ZoneTexte 5"/>
          <p:cNvSpPr txBox="1"/>
          <p:nvPr/>
        </p:nvSpPr>
        <p:spPr>
          <a:xfrm>
            <a:off x="794655" y="3384675"/>
            <a:ext cx="3864430" cy="738664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endParaRPr lang="en-GB" sz="1400" b="0" dirty="0" smtClean="0"/>
          </a:p>
          <a:p>
            <a:endParaRPr lang="en-GB" sz="1400" b="0" dirty="0" smtClean="0"/>
          </a:p>
          <a:p>
            <a:endParaRPr lang="en-GB" sz="1400" b="0" dirty="0"/>
          </a:p>
        </p:txBody>
      </p:sp>
      <p:sp>
        <p:nvSpPr>
          <p:cNvPr id="8" name="ZoneTexte 7"/>
          <p:cNvSpPr txBox="1"/>
          <p:nvPr/>
        </p:nvSpPr>
        <p:spPr>
          <a:xfrm>
            <a:off x="5381170" y="1984177"/>
            <a:ext cx="3864430" cy="738664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endParaRPr lang="en-GB" sz="1400" b="0" dirty="0" smtClean="0"/>
          </a:p>
          <a:p>
            <a:endParaRPr lang="en-GB" sz="1400" b="0" dirty="0" smtClean="0"/>
          </a:p>
          <a:p>
            <a:endParaRPr lang="en-GB" sz="1400" b="0" dirty="0"/>
          </a:p>
        </p:txBody>
      </p:sp>
      <p:sp>
        <p:nvSpPr>
          <p:cNvPr id="10" name="ZoneTexte 9"/>
          <p:cNvSpPr txBox="1"/>
          <p:nvPr/>
        </p:nvSpPr>
        <p:spPr>
          <a:xfrm>
            <a:off x="5381170" y="3384675"/>
            <a:ext cx="3853544" cy="738664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endParaRPr lang="en-GB" sz="1400" b="0" dirty="0" err="1" smtClean="0"/>
          </a:p>
          <a:p>
            <a:endParaRPr lang="en-GB" sz="1400" b="0" dirty="0" smtClean="0"/>
          </a:p>
          <a:p>
            <a:endParaRPr lang="en-GB" sz="1400" b="0" dirty="0" err="1" smtClean="0"/>
          </a:p>
        </p:txBody>
      </p:sp>
      <p:sp>
        <p:nvSpPr>
          <p:cNvPr id="14" name="ZoneTexte 13"/>
          <p:cNvSpPr txBox="1"/>
          <p:nvPr/>
        </p:nvSpPr>
        <p:spPr>
          <a:xfrm>
            <a:off x="794655" y="4710342"/>
            <a:ext cx="3864430" cy="738664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endParaRPr lang="en-GB" sz="1400" b="0" dirty="0" err="1" smtClean="0"/>
          </a:p>
          <a:p>
            <a:endParaRPr lang="en-GB" sz="1400" b="0" dirty="0" smtClean="0"/>
          </a:p>
          <a:p>
            <a:endParaRPr lang="en-GB" sz="1400" b="0" dirty="0" err="1" smtClean="0"/>
          </a:p>
        </p:txBody>
      </p:sp>
      <p:sp>
        <p:nvSpPr>
          <p:cNvPr id="3" name="ZoneTexte 2"/>
          <p:cNvSpPr txBox="1"/>
          <p:nvPr/>
        </p:nvSpPr>
        <p:spPr>
          <a:xfrm>
            <a:off x="947060" y="1719944"/>
            <a:ext cx="2666997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GB" sz="1400" dirty="0" smtClean="0">
                <a:solidFill>
                  <a:srgbClr val="FF0000"/>
                </a:solidFill>
              </a:rPr>
              <a:t>CHANGEMENT GENERATIONEL</a:t>
            </a:r>
            <a:endParaRPr lang="en-GB" sz="1400" dirty="0">
              <a:solidFill>
                <a:srgbClr val="FF0000"/>
              </a:solidFill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903515" y="3112179"/>
            <a:ext cx="892631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GB" sz="1400" dirty="0" smtClean="0">
                <a:solidFill>
                  <a:srgbClr val="FF0000"/>
                </a:solidFill>
              </a:rPr>
              <a:t>ALPHA</a:t>
            </a:r>
            <a:endParaRPr lang="en-GB" sz="1400" dirty="0">
              <a:solidFill>
                <a:srgbClr val="FF0000"/>
              </a:solidFill>
            </a:endParaRPr>
          </a:p>
        </p:txBody>
      </p:sp>
      <p:sp>
        <p:nvSpPr>
          <p:cNvPr id="11" name="ZoneTexte 10"/>
          <p:cNvSpPr txBox="1"/>
          <p:nvPr/>
        </p:nvSpPr>
        <p:spPr>
          <a:xfrm>
            <a:off x="919841" y="4446109"/>
            <a:ext cx="2378530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GB" sz="1400" dirty="0" smtClean="0">
                <a:solidFill>
                  <a:srgbClr val="FF0000"/>
                </a:solidFill>
              </a:rPr>
              <a:t>OPTIMISATION PRODUCTION</a:t>
            </a:r>
            <a:endParaRPr lang="en-GB" sz="1400" dirty="0">
              <a:solidFill>
                <a:srgbClr val="FF0000"/>
              </a:solidFill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5555346" y="1709058"/>
            <a:ext cx="2902854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GB" sz="1400" dirty="0" smtClean="0">
                <a:solidFill>
                  <a:srgbClr val="FF0000"/>
                </a:solidFill>
              </a:rPr>
              <a:t>CHAMPSAUR CONSEQUENCES</a:t>
            </a:r>
            <a:endParaRPr lang="en-GB" sz="1400" dirty="0">
              <a:solidFill>
                <a:srgbClr val="FF0000"/>
              </a:solidFill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5555346" y="3142214"/>
            <a:ext cx="1738087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GB" sz="1400" dirty="0" smtClean="0">
                <a:solidFill>
                  <a:srgbClr val="FF0000"/>
                </a:solidFill>
              </a:rPr>
              <a:t>SECURITE</a:t>
            </a:r>
            <a:endParaRPr lang="en-GB" sz="1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400" b="1" dirty="0" err="1" smtClean="0"/>
              <a:t>Définition</a:t>
            </a:r>
            <a:r>
              <a:rPr lang="en-GB" sz="2400" b="1" dirty="0" smtClean="0"/>
              <a:t> des </a:t>
            </a:r>
            <a:r>
              <a:rPr lang="en-GB" sz="2400" b="1" dirty="0" err="1" smtClean="0"/>
              <a:t>Projets</a:t>
            </a:r>
            <a:endParaRPr lang="en-GB" sz="2400" b="1" dirty="0"/>
          </a:p>
        </p:txBody>
      </p:sp>
      <p:sp>
        <p:nvSpPr>
          <p:cNvPr id="4" name="ZoneTexte 3"/>
          <p:cNvSpPr txBox="1"/>
          <p:nvPr/>
        </p:nvSpPr>
        <p:spPr>
          <a:xfrm>
            <a:off x="794655" y="1984177"/>
            <a:ext cx="3864431" cy="738664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endParaRPr lang="en-GB" sz="1400" b="0" dirty="0" smtClean="0"/>
          </a:p>
          <a:p>
            <a:endParaRPr lang="en-GB" sz="1400" b="0" dirty="0" smtClean="0"/>
          </a:p>
          <a:p>
            <a:endParaRPr lang="en-GB" sz="1400" b="0" dirty="0"/>
          </a:p>
        </p:txBody>
      </p:sp>
      <p:sp>
        <p:nvSpPr>
          <p:cNvPr id="6" name="ZoneTexte 5"/>
          <p:cNvSpPr txBox="1"/>
          <p:nvPr/>
        </p:nvSpPr>
        <p:spPr>
          <a:xfrm>
            <a:off x="794655" y="3384675"/>
            <a:ext cx="3864430" cy="738664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endParaRPr lang="en-GB" sz="1400" b="0" dirty="0" smtClean="0"/>
          </a:p>
          <a:p>
            <a:endParaRPr lang="en-GB" sz="1400" b="0" dirty="0" smtClean="0"/>
          </a:p>
          <a:p>
            <a:endParaRPr lang="en-GB" sz="1400" b="0" dirty="0"/>
          </a:p>
        </p:txBody>
      </p:sp>
      <p:sp>
        <p:nvSpPr>
          <p:cNvPr id="8" name="ZoneTexte 7"/>
          <p:cNvSpPr txBox="1"/>
          <p:nvPr/>
        </p:nvSpPr>
        <p:spPr>
          <a:xfrm>
            <a:off x="5381170" y="1984177"/>
            <a:ext cx="3864430" cy="738664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endParaRPr lang="en-GB" sz="1400" b="0" dirty="0" smtClean="0"/>
          </a:p>
          <a:p>
            <a:endParaRPr lang="en-GB" sz="1400" b="0" dirty="0" smtClean="0"/>
          </a:p>
          <a:p>
            <a:endParaRPr lang="en-GB" sz="1400" b="0" dirty="0"/>
          </a:p>
        </p:txBody>
      </p:sp>
      <p:sp>
        <p:nvSpPr>
          <p:cNvPr id="10" name="ZoneTexte 9"/>
          <p:cNvSpPr txBox="1"/>
          <p:nvPr/>
        </p:nvSpPr>
        <p:spPr>
          <a:xfrm>
            <a:off x="5381170" y="3384675"/>
            <a:ext cx="3853544" cy="738664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endParaRPr lang="en-GB" sz="1400" b="0" dirty="0" err="1" smtClean="0"/>
          </a:p>
          <a:p>
            <a:endParaRPr lang="en-GB" sz="1400" b="0" dirty="0" smtClean="0"/>
          </a:p>
          <a:p>
            <a:endParaRPr lang="en-GB" sz="1400" b="0" dirty="0" err="1" smtClean="0"/>
          </a:p>
        </p:txBody>
      </p:sp>
      <p:sp>
        <p:nvSpPr>
          <p:cNvPr id="12" name="ZoneTexte 11"/>
          <p:cNvSpPr txBox="1"/>
          <p:nvPr/>
        </p:nvSpPr>
        <p:spPr>
          <a:xfrm>
            <a:off x="5381170" y="4710342"/>
            <a:ext cx="3853544" cy="738664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endParaRPr lang="en-GB" sz="1400" b="0" dirty="0" err="1" smtClean="0"/>
          </a:p>
          <a:p>
            <a:endParaRPr lang="en-GB" sz="1400" b="0" dirty="0" smtClean="0"/>
          </a:p>
          <a:p>
            <a:endParaRPr lang="en-GB" sz="1400" b="0" dirty="0" err="1" smtClean="0"/>
          </a:p>
        </p:txBody>
      </p:sp>
      <p:sp>
        <p:nvSpPr>
          <p:cNvPr id="14" name="ZoneTexte 13"/>
          <p:cNvSpPr txBox="1"/>
          <p:nvPr/>
        </p:nvSpPr>
        <p:spPr>
          <a:xfrm>
            <a:off x="794655" y="4710342"/>
            <a:ext cx="3864430" cy="738664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endParaRPr lang="en-GB" sz="1400" b="0" dirty="0" err="1" smtClean="0"/>
          </a:p>
          <a:p>
            <a:endParaRPr lang="en-GB" sz="1400" b="0" dirty="0" smtClean="0"/>
          </a:p>
          <a:p>
            <a:endParaRPr lang="en-GB" sz="1400" b="0" dirty="0" err="1" smtClean="0"/>
          </a:p>
        </p:txBody>
      </p:sp>
      <p:sp>
        <p:nvSpPr>
          <p:cNvPr id="3" name="ZoneTexte 2"/>
          <p:cNvSpPr txBox="1"/>
          <p:nvPr/>
        </p:nvSpPr>
        <p:spPr>
          <a:xfrm>
            <a:off x="947060" y="1719944"/>
            <a:ext cx="544283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GB" sz="1400" dirty="0" smtClean="0">
                <a:solidFill>
                  <a:srgbClr val="FF0000"/>
                </a:solidFill>
              </a:rPr>
              <a:t>EPR </a:t>
            </a:r>
            <a:endParaRPr lang="en-GB" sz="1400" dirty="0">
              <a:solidFill>
                <a:srgbClr val="FF0000"/>
              </a:solidFill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903515" y="3112179"/>
            <a:ext cx="892631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GB" sz="1400" dirty="0" smtClean="0">
                <a:solidFill>
                  <a:srgbClr val="FF0000"/>
                </a:solidFill>
              </a:rPr>
              <a:t>BU ROLE</a:t>
            </a:r>
            <a:endParaRPr lang="en-GB" sz="1400" dirty="0">
              <a:solidFill>
                <a:srgbClr val="FF0000"/>
              </a:solidFill>
            </a:endParaRPr>
          </a:p>
        </p:txBody>
      </p:sp>
      <p:sp>
        <p:nvSpPr>
          <p:cNvPr id="11" name="ZoneTexte 10"/>
          <p:cNvSpPr txBox="1"/>
          <p:nvPr/>
        </p:nvSpPr>
        <p:spPr>
          <a:xfrm>
            <a:off x="919841" y="4446109"/>
            <a:ext cx="1469574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GB" sz="1400" dirty="0" smtClean="0">
                <a:solidFill>
                  <a:srgbClr val="FF0000"/>
                </a:solidFill>
              </a:rPr>
              <a:t>REINGENEERING</a:t>
            </a:r>
            <a:endParaRPr lang="en-GB" sz="1400" dirty="0">
              <a:solidFill>
                <a:srgbClr val="FF0000"/>
              </a:solidFill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5555346" y="1709058"/>
            <a:ext cx="2108201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GB" sz="1400" dirty="0" smtClean="0">
                <a:solidFill>
                  <a:srgbClr val="FF0000"/>
                </a:solidFill>
              </a:rPr>
              <a:t>INTERFACES EUROPE.ON</a:t>
            </a:r>
            <a:endParaRPr lang="en-GB" sz="1400" dirty="0">
              <a:solidFill>
                <a:srgbClr val="FF0000"/>
              </a:solidFill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5555346" y="3142214"/>
            <a:ext cx="1738087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GB" sz="1400" dirty="0" smtClean="0">
                <a:solidFill>
                  <a:srgbClr val="FF0000"/>
                </a:solidFill>
              </a:rPr>
              <a:t>INTERFACES  OTHERS</a:t>
            </a:r>
            <a:endParaRPr lang="en-GB" sz="1400" dirty="0">
              <a:solidFill>
                <a:srgbClr val="FF0000"/>
              </a:solidFill>
            </a:endParaRPr>
          </a:p>
        </p:txBody>
      </p:sp>
      <p:sp>
        <p:nvSpPr>
          <p:cNvPr id="13" name="ZoneTexte 12"/>
          <p:cNvSpPr txBox="1"/>
          <p:nvPr/>
        </p:nvSpPr>
        <p:spPr>
          <a:xfrm>
            <a:off x="5533574" y="4435223"/>
            <a:ext cx="845459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GB" sz="1400" dirty="0" smtClean="0">
                <a:solidFill>
                  <a:srgbClr val="FF0000"/>
                </a:solidFill>
              </a:rPr>
              <a:t>HYDRO</a:t>
            </a:r>
            <a:endParaRPr lang="en-GB" sz="1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400" b="1" dirty="0" smtClean="0"/>
              <a:t>Allocation des </a:t>
            </a:r>
            <a:r>
              <a:rPr lang="en-GB" sz="2400" b="1" dirty="0" err="1" smtClean="0"/>
              <a:t>Ressources</a:t>
            </a:r>
            <a:r>
              <a:rPr lang="en-GB" sz="2400" b="1" dirty="0" smtClean="0"/>
              <a:t> / </a:t>
            </a:r>
            <a:r>
              <a:rPr lang="en-GB" sz="2400" b="1" dirty="0" err="1" smtClean="0"/>
              <a:t>Besoins</a:t>
            </a:r>
            <a:r>
              <a:rPr lang="en-GB" sz="2400" b="1" dirty="0" smtClean="0"/>
              <a:t> (1/2)</a:t>
            </a:r>
            <a:endParaRPr lang="en-GB" sz="2400" b="1" dirty="0"/>
          </a:p>
        </p:txBody>
      </p:sp>
      <p:sp>
        <p:nvSpPr>
          <p:cNvPr id="3" name="ZoneTexte 2"/>
          <p:cNvSpPr txBox="1"/>
          <p:nvPr/>
        </p:nvSpPr>
        <p:spPr>
          <a:xfrm>
            <a:off x="794656" y="2702336"/>
            <a:ext cx="1709057" cy="523220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1400" dirty="0" smtClean="0">
                <a:solidFill>
                  <a:schemeClr val="bg1"/>
                </a:solidFill>
              </a:rPr>
              <a:t>ALPHA</a:t>
            </a:r>
            <a:endParaRPr lang="en-GB" sz="1400" dirty="0" smtClean="0">
              <a:solidFill>
                <a:schemeClr val="bg1"/>
              </a:solidFill>
            </a:endParaRPr>
          </a:p>
          <a:p>
            <a:pPr algn="ctr"/>
            <a:endParaRPr lang="en-GB" sz="1400" dirty="0">
              <a:solidFill>
                <a:schemeClr val="bg1"/>
              </a:solidFill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794656" y="3328069"/>
            <a:ext cx="1709057" cy="523220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1400" dirty="0" smtClean="0">
                <a:solidFill>
                  <a:schemeClr val="bg1"/>
                </a:solidFill>
              </a:rPr>
              <a:t>SECURITE</a:t>
            </a:r>
          </a:p>
          <a:p>
            <a:pPr algn="ctr"/>
            <a:endParaRPr lang="en-GB" sz="1400" dirty="0">
              <a:solidFill>
                <a:schemeClr val="bg1"/>
              </a:solidFill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794656" y="4013869"/>
            <a:ext cx="1709057" cy="523220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1400" dirty="0" smtClean="0">
                <a:solidFill>
                  <a:schemeClr val="bg1"/>
                </a:solidFill>
              </a:rPr>
              <a:t>OPTIMISATION PRODUCTION</a:t>
            </a:r>
            <a:endParaRPr lang="en-GB" sz="1400" dirty="0">
              <a:solidFill>
                <a:schemeClr val="bg1"/>
              </a:solidFill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794656" y="4841183"/>
            <a:ext cx="1709057" cy="523220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1400" dirty="0" smtClean="0">
                <a:solidFill>
                  <a:schemeClr val="bg1"/>
                </a:solidFill>
              </a:rPr>
              <a:t>CHAMPSAUR CONSEQUENCES</a:t>
            </a:r>
            <a:endParaRPr lang="en-GB" sz="1400" dirty="0">
              <a:solidFill>
                <a:schemeClr val="bg1"/>
              </a:solidFill>
            </a:endParaRPr>
          </a:p>
        </p:txBody>
      </p:sp>
      <p:sp>
        <p:nvSpPr>
          <p:cNvPr id="15" name="ZoneTexte 14"/>
          <p:cNvSpPr txBox="1"/>
          <p:nvPr/>
        </p:nvSpPr>
        <p:spPr>
          <a:xfrm>
            <a:off x="794656" y="5614069"/>
            <a:ext cx="1709057" cy="523220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1400" dirty="0" smtClean="0">
                <a:solidFill>
                  <a:schemeClr val="bg1"/>
                </a:solidFill>
              </a:rPr>
              <a:t>CHANGEMENT GENERATIONNEL</a:t>
            </a:r>
            <a:endParaRPr lang="en-GB" sz="1400" dirty="0">
              <a:solidFill>
                <a:schemeClr val="bg1"/>
              </a:solidFill>
            </a:endParaRPr>
          </a:p>
        </p:txBody>
      </p:sp>
      <p:sp>
        <p:nvSpPr>
          <p:cNvPr id="17" name="ZoneTexte 16"/>
          <p:cNvSpPr txBox="1"/>
          <p:nvPr/>
        </p:nvSpPr>
        <p:spPr>
          <a:xfrm>
            <a:off x="3026227" y="2702336"/>
            <a:ext cx="2449287" cy="523220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endParaRPr lang="en-GB" sz="1400" b="0" dirty="0" smtClean="0"/>
          </a:p>
          <a:p>
            <a:endParaRPr lang="en-GB" sz="1400" b="0" dirty="0"/>
          </a:p>
        </p:txBody>
      </p:sp>
      <p:sp>
        <p:nvSpPr>
          <p:cNvPr id="18" name="ZoneTexte 17"/>
          <p:cNvSpPr txBox="1"/>
          <p:nvPr/>
        </p:nvSpPr>
        <p:spPr>
          <a:xfrm>
            <a:off x="3026227" y="3328069"/>
            <a:ext cx="2449287" cy="523220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endParaRPr lang="en-GB" sz="1400" b="0" dirty="0" smtClean="0"/>
          </a:p>
          <a:p>
            <a:endParaRPr lang="en-GB" sz="1400" b="0" dirty="0"/>
          </a:p>
        </p:txBody>
      </p:sp>
      <p:sp>
        <p:nvSpPr>
          <p:cNvPr id="19" name="ZoneTexte 18"/>
          <p:cNvSpPr txBox="1"/>
          <p:nvPr/>
        </p:nvSpPr>
        <p:spPr>
          <a:xfrm>
            <a:off x="3026227" y="4013869"/>
            <a:ext cx="2449287" cy="523220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endParaRPr lang="en-GB" sz="1400" b="0" dirty="0" smtClean="0"/>
          </a:p>
          <a:p>
            <a:endParaRPr lang="en-GB" sz="1400" b="0" dirty="0"/>
          </a:p>
        </p:txBody>
      </p:sp>
      <p:sp>
        <p:nvSpPr>
          <p:cNvPr id="20" name="ZoneTexte 19"/>
          <p:cNvSpPr txBox="1"/>
          <p:nvPr/>
        </p:nvSpPr>
        <p:spPr>
          <a:xfrm>
            <a:off x="3026227" y="4841183"/>
            <a:ext cx="2449287" cy="523220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endParaRPr lang="en-GB" sz="1400" b="0" dirty="0" smtClean="0"/>
          </a:p>
          <a:p>
            <a:endParaRPr lang="en-GB" sz="1400" b="0" dirty="0"/>
          </a:p>
        </p:txBody>
      </p:sp>
      <p:sp>
        <p:nvSpPr>
          <p:cNvPr id="21" name="ZoneTexte 20"/>
          <p:cNvSpPr txBox="1"/>
          <p:nvPr/>
        </p:nvSpPr>
        <p:spPr>
          <a:xfrm>
            <a:off x="3026227" y="5679383"/>
            <a:ext cx="2449287" cy="523220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endParaRPr lang="en-GB" sz="1400" b="0" dirty="0" smtClean="0"/>
          </a:p>
          <a:p>
            <a:endParaRPr lang="en-GB" sz="1400" b="0" dirty="0"/>
          </a:p>
        </p:txBody>
      </p:sp>
      <p:sp>
        <p:nvSpPr>
          <p:cNvPr id="23" name="ZoneTexte 22"/>
          <p:cNvSpPr txBox="1"/>
          <p:nvPr/>
        </p:nvSpPr>
        <p:spPr>
          <a:xfrm>
            <a:off x="5769427" y="2702336"/>
            <a:ext cx="2449287" cy="523220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endParaRPr lang="en-GB" sz="1400" b="0" dirty="0" smtClean="0"/>
          </a:p>
          <a:p>
            <a:r>
              <a:rPr lang="en-GB" sz="1400" b="0" dirty="0" smtClean="0"/>
              <a:t>Consultants</a:t>
            </a:r>
            <a:endParaRPr lang="en-GB" sz="1400" b="0" dirty="0"/>
          </a:p>
        </p:txBody>
      </p:sp>
      <p:sp>
        <p:nvSpPr>
          <p:cNvPr id="24" name="ZoneTexte 23"/>
          <p:cNvSpPr txBox="1"/>
          <p:nvPr/>
        </p:nvSpPr>
        <p:spPr>
          <a:xfrm>
            <a:off x="5769427" y="3328069"/>
            <a:ext cx="2449287" cy="523220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endParaRPr lang="en-GB" sz="1400" b="0" dirty="0" smtClean="0"/>
          </a:p>
          <a:p>
            <a:r>
              <a:rPr lang="en-GB" sz="1400" b="0" dirty="0" smtClean="0"/>
              <a:t>ICS?</a:t>
            </a:r>
            <a:endParaRPr lang="en-GB" sz="1400" b="0" dirty="0"/>
          </a:p>
        </p:txBody>
      </p:sp>
      <p:sp>
        <p:nvSpPr>
          <p:cNvPr id="25" name="ZoneTexte 24"/>
          <p:cNvSpPr txBox="1"/>
          <p:nvPr/>
        </p:nvSpPr>
        <p:spPr>
          <a:xfrm>
            <a:off x="5769427" y="4013869"/>
            <a:ext cx="2449287" cy="523220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endParaRPr lang="en-GB" sz="1400" b="0" dirty="0" smtClean="0"/>
          </a:p>
          <a:p>
            <a:r>
              <a:rPr lang="en-GB" sz="1400" b="0" dirty="0" smtClean="0"/>
              <a:t>ICS?</a:t>
            </a:r>
            <a:endParaRPr lang="en-GB" sz="1400" b="0" dirty="0"/>
          </a:p>
        </p:txBody>
      </p:sp>
      <p:sp>
        <p:nvSpPr>
          <p:cNvPr id="26" name="ZoneTexte 25"/>
          <p:cNvSpPr txBox="1"/>
          <p:nvPr/>
        </p:nvSpPr>
        <p:spPr>
          <a:xfrm>
            <a:off x="5769427" y="4841183"/>
            <a:ext cx="2449287" cy="523220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endParaRPr lang="en-GB" sz="1400" b="0" dirty="0" smtClean="0"/>
          </a:p>
          <a:p>
            <a:endParaRPr lang="en-GB" sz="1400" b="0" dirty="0"/>
          </a:p>
        </p:txBody>
      </p:sp>
      <p:sp>
        <p:nvSpPr>
          <p:cNvPr id="27" name="ZoneTexte 26"/>
          <p:cNvSpPr txBox="1"/>
          <p:nvPr/>
        </p:nvSpPr>
        <p:spPr>
          <a:xfrm>
            <a:off x="5769427" y="5679383"/>
            <a:ext cx="2449287" cy="523220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endParaRPr lang="en-GB" sz="1400" b="0" dirty="0" smtClean="0"/>
          </a:p>
          <a:p>
            <a:endParaRPr lang="en-GB" sz="1400" b="0" dirty="0"/>
          </a:p>
        </p:txBody>
      </p:sp>
      <p:sp>
        <p:nvSpPr>
          <p:cNvPr id="29" name="ZoneTexte 28"/>
          <p:cNvSpPr txBox="1"/>
          <p:nvPr/>
        </p:nvSpPr>
        <p:spPr>
          <a:xfrm>
            <a:off x="2971799" y="1883234"/>
            <a:ext cx="2449287" cy="523220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GB" sz="1400" dirty="0" smtClean="0">
                <a:solidFill>
                  <a:schemeClr val="bg1"/>
                </a:solidFill>
              </a:rPr>
              <a:t>INTERNES</a:t>
            </a:r>
          </a:p>
          <a:p>
            <a:pPr algn="ctr"/>
            <a:endParaRPr lang="en-GB" sz="1400" dirty="0">
              <a:solidFill>
                <a:schemeClr val="bg1"/>
              </a:solidFill>
            </a:endParaRPr>
          </a:p>
        </p:txBody>
      </p:sp>
      <p:sp>
        <p:nvSpPr>
          <p:cNvPr id="30" name="ZoneTexte 29"/>
          <p:cNvSpPr txBox="1"/>
          <p:nvPr/>
        </p:nvSpPr>
        <p:spPr>
          <a:xfrm>
            <a:off x="5769427" y="1883234"/>
            <a:ext cx="2449287" cy="523220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GB" sz="1400" dirty="0" smtClean="0">
                <a:solidFill>
                  <a:schemeClr val="bg1"/>
                </a:solidFill>
              </a:rPr>
              <a:t>EXTERNES</a:t>
            </a:r>
          </a:p>
          <a:p>
            <a:pPr algn="ctr"/>
            <a:endParaRPr lang="en-GB" sz="1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VERSION" val="4.0"/>
  <p:tag name="BASIS" val="EONVorlage"/>
  <p:tag name="BU" val="EON_France_W"/>
  <p:tag name="THINKCELLPRESENTATIONDONOTDELETE" val="&lt;?xml version=&quot;1.0&quot; encoding=&quot;UTF-16&quot; standalone=&quot;yes&quot;?&gt;&#10;&lt;root&gt;&lt;version val=&quot;17248&quot;/&gt;&lt;partner val=&quot;535&quot;/&gt;&lt;CPresentation id=&quot;1&quot;&gt;&lt;m_defprecNumber idref=&quot;2&quot;/&gt;&lt;m_defprecPercent idref=&quot;3&quot;/&gt;&lt;m_defprecDate idref=&quot;4&quot;/&gt;&lt;m_defprecYear idref=&quot;5&quot;/&gt;&lt;m_defprecQuarter idref=&quot;6&quot;/&gt;&lt;m_defprecMonth idref=&quot;7&quot;/&gt;&lt;m_defprecWeek idref=&quot;8&quot;/&gt;&lt;m_defprecDay idref=&quot;9&quot;/&gt;&lt;m_eweekdayFirstOfWeek val=&quot;2&quot;/&gt;&lt;m_mruColor&gt;&lt;m_vecMRU length=&quot;8&quot;&gt;&lt;elem&gt;&lt;m_ppcolschidx val=&quot;0&quot;/&gt;&lt;m_rgb r=&quot;f2&quot; g=&quot;1c&quot; b=&quot;a&quot;/&gt;&lt;/elem&gt;&lt;elem&gt;&lt;m_ppcolschidx val=&quot;0&quot;/&gt;&lt;m_rgb r=&quot;7f&quot; g=&quot;0&quot; b=&quot;26&quot;/&gt;&lt;/elem&gt;&lt;elem&gt;&lt;m_ppcolschidx val=&quot;0&quot;/&gt;&lt;m_rgb r=&quot;d2&quot; g=&quot;d2&quot; b=&quot;d2&quot;/&gt;&lt;/elem&gt;&lt;elem&gt;&lt;m_ppcolschidx val=&quot;0&quot;/&gt;&lt;m_rgb r=&quot;b4&quot; g=&quot;b4&quot; b=&quot;b4&quot;/&gt;&lt;/elem&gt;&lt;elem&gt;&lt;m_ppcolschidx val=&quot;0&quot;/&gt;&lt;m_rgb r=&quot;96&quot; g=&quot;96&quot; b=&quot;96&quot;/&gt;&lt;/elem&gt;&lt;elem&gt;&lt;m_ppcolschidx val=&quot;0&quot;/&gt;&lt;m_rgb r=&quot;78&quot; g=&quot;78&quot; b=&quot;78&quot;/&gt;&lt;/elem&gt;&lt;elem&gt;&lt;m_ppcolschidx val=&quot;0&quot;/&gt;&lt;m_rgb r=&quot;5a&quot; g=&quot;5a&quot; b=&quot;5a&quot;/&gt;&lt;/elem&gt;&lt;elem&gt;&lt;m_ppcolschidx val=&quot;0&quot;/&gt;&lt;m_rgb r=&quot;46&quot; g=&quot;46&quot; b=&quot;46&quot;/&gt;&lt;/elem&gt;&lt;/m_vecMRU&gt;&lt;/m_mruColor&gt;&lt;/CPresentation&gt;&lt;CDefaultPrec id=&quot;9&quot;&gt;&lt;m_precDefault&gt;&lt;m_strFormatTime&gt;%#d&lt;/m_strFormatTime&gt;&lt;/m_precDefault&gt;&lt;/CDefaultPrec&gt;&lt;CDefaultPrec id=&quot;8&quot;&gt;&lt;m_precDefault&gt;&lt;m_strFormatTime&gt;%d.&lt;/m_strFormatTime&gt;&lt;/m_precDefault&gt;&lt;/CDefaultPrec&gt;&lt;CDefaultPrec id=&quot;7&quot;&gt;&lt;m_precDefault/&gt;&lt;/CDefaultPrec&gt;&lt;CDefaultPrec id=&quot;6&quot;&gt;&lt;m_precDefault/&gt;&lt;/CDefaultPrec&gt;&lt;CDefaultPrec id=&quot;5&quot;&gt;&lt;m_precDefault/&gt;&lt;/CDefaultPrec&gt;&lt;CDefaultPrec id=&quot;4&quot;&gt;&lt;m_precDefault&gt;&lt;m_strFormatTime&gt;%#d %1&lt;/m_strFormatTime&gt;&lt;/m_precDefault&gt;&lt;/CDefaultPrec&gt;&lt;CDefaultPrec id=&quot;3&quot;&gt;&lt;m_precDefault/&gt;&lt;/CDefaultPrec&gt;&lt;CDefaultPrec id=&quot;2&quot;&gt;&lt;m_precDefault&gt;&lt;m_chDecimalSymbol&gt;.&lt;/m_chDecimalSymbol&gt;&lt;m_nGroupingDigits val=&quot;3&quot;/&gt;&lt;m_chGroupingSymbol&gt; &lt;/m_chGroupingSymbol&gt;&lt;/m_precDefault&gt;&lt;/CDefaultPrec&gt;&lt;/root&gt;"/>
  <p:tag name="THINKCELLUNDODONOTDELETE" val="1288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hqIax.Ns0.vT14lK3Msqg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Klut0uBZ0GfeCn5eIc6Sg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0mVGHTQEkyNqui19UamDA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bWsUkPjkEypblyhbG347A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82GBvBG80amfXy0ymMytg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Kddw61EUskq_qiZPa7EqxQ"/>
</p:tagLst>
</file>

<file path=ppt/theme/theme1.xml><?xml version="1.0" encoding="utf-8"?>
<a:theme xmlns:a="http://schemas.openxmlformats.org/drawingml/2006/main" name="Modele_Pres PPT_CORPORATE DEV">
  <a:themeElements>
    <a:clrScheme name="2_182397-86&amp;91-Modèle E.ON 1">
      <a:dk1>
        <a:srgbClr val="000000"/>
      </a:dk1>
      <a:lt1>
        <a:srgbClr val="FFFFFF"/>
      </a:lt1>
      <a:dk2>
        <a:srgbClr val="F21C0A"/>
      </a:dk2>
      <a:lt2>
        <a:srgbClr val="808080"/>
      </a:lt2>
      <a:accent1>
        <a:srgbClr val="E2E2E2"/>
      </a:accent1>
      <a:accent2>
        <a:srgbClr val="FCC1BC"/>
      </a:accent2>
      <a:accent3>
        <a:srgbClr val="FFFFFF"/>
      </a:accent3>
      <a:accent4>
        <a:srgbClr val="000000"/>
      </a:accent4>
      <a:accent5>
        <a:srgbClr val="EEEEEE"/>
      </a:accent5>
      <a:accent6>
        <a:srgbClr val="E4AFAA"/>
      </a:accent6>
      <a:hlink>
        <a:srgbClr val="F8695E"/>
      </a:hlink>
      <a:folHlink>
        <a:srgbClr val="FA968E"/>
      </a:folHlink>
    </a:clrScheme>
    <a:fontScheme name="2_182397-86&amp;91-Modèle E.ON">
      <a:majorFont>
        <a:latin typeface="Polo"/>
        <a:ea typeface=""/>
        <a:cs typeface="Arial"/>
      </a:majorFont>
      <a:minorFont>
        <a:latin typeface="Polo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B4B4B4"/>
        </a:solidFill>
        <a:ln w="12700" cap="flat" cmpd="sng" algn="ctr">
          <a:solidFill>
            <a:srgbClr val="B4B4B4"/>
          </a:solidFill>
          <a:prstDash val="solid"/>
          <a:round/>
          <a:headEnd type="none" w="med" len="med"/>
          <a:tailEnd type="none" w="med" len="lg"/>
        </a:ln>
        <a:effectLst/>
      </a:spPr>
      <a:bodyPr vert="horz" wrap="none" lIns="0" tIns="0" rIns="0" bIns="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20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Polo" pitchFamily="2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B4B4B4"/>
        </a:solidFill>
        <a:ln w="12700" cap="flat" cmpd="sng" algn="ctr">
          <a:solidFill>
            <a:srgbClr val="B4B4B4"/>
          </a:solidFill>
          <a:prstDash val="solid"/>
          <a:round/>
          <a:headEnd type="none" w="med" len="med"/>
          <a:tailEnd type="none" w="med" len="lg"/>
        </a:ln>
        <a:effectLst/>
      </a:spPr>
      <a:bodyPr vert="horz" wrap="none" lIns="0" tIns="0" rIns="0" bIns="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20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Polo" pitchFamily="2" charset="0"/>
          </a:defRPr>
        </a:defPPr>
      </a:lstStyle>
    </a:lnDef>
  </a:objectDefaults>
  <a:extraClrSchemeLst>
    <a:extraClrScheme>
      <a:clrScheme name="2_182397-86&amp;91-Modèle E.ON 1">
        <a:dk1>
          <a:srgbClr val="000000"/>
        </a:dk1>
        <a:lt1>
          <a:srgbClr val="FFFFFF"/>
        </a:lt1>
        <a:dk2>
          <a:srgbClr val="F21C0A"/>
        </a:dk2>
        <a:lt2>
          <a:srgbClr val="808080"/>
        </a:lt2>
        <a:accent1>
          <a:srgbClr val="E2E2E2"/>
        </a:accent1>
        <a:accent2>
          <a:srgbClr val="FCC1BC"/>
        </a:accent2>
        <a:accent3>
          <a:srgbClr val="FFFFFF"/>
        </a:accent3>
        <a:accent4>
          <a:srgbClr val="000000"/>
        </a:accent4>
        <a:accent5>
          <a:srgbClr val="EEEEEE"/>
        </a:accent5>
        <a:accent6>
          <a:srgbClr val="E4AFAA"/>
        </a:accent6>
        <a:hlink>
          <a:srgbClr val="F8695E"/>
        </a:hlink>
        <a:folHlink>
          <a:srgbClr val="FA968E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Modele_Pres PPT_CORPORATE DEV</Template>
  <TotalTime>553</TotalTime>
  <Words>750</Words>
  <Application>Microsoft Office PowerPoint</Application>
  <PresentationFormat>Format A4 (210 x 297 mm)</PresentationFormat>
  <Paragraphs>451</Paragraphs>
  <Slides>22</Slides>
  <Notes>1</Notes>
  <HiddenSlides>0</HiddenSlides>
  <MMClips>0</MMClips>
  <ScaleCrop>false</ScaleCrop>
  <HeadingPairs>
    <vt:vector size="6" baseType="variant">
      <vt:variant>
        <vt:lpstr>Thème</vt:lpstr>
      </vt:variant>
      <vt:variant>
        <vt:i4>1</vt:i4>
      </vt:variant>
      <vt:variant>
        <vt:lpstr>Serveurs OLE incorporés</vt:lpstr>
      </vt:variant>
      <vt:variant>
        <vt:i4>0</vt:i4>
      </vt:variant>
      <vt:variant>
        <vt:lpstr>Titres des diapositives</vt:lpstr>
      </vt:variant>
      <vt:variant>
        <vt:i4>22</vt:i4>
      </vt:variant>
    </vt:vector>
  </HeadingPairs>
  <TitlesOfParts>
    <vt:vector size="23" baseType="lpstr">
      <vt:lpstr>Modele_Pres PPT_CORPORATE DEV</vt:lpstr>
      <vt:lpstr>Organisation des Projets EFR les plus importants June 15th, 2009</vt:lpstr>
      <vt:lpstr>Liste (non exhaustive)</vt:lpstr>
      <vt:lpstr>Etapes &amp; Positionnement des Projets au 12/06/09 </vt:lpstr>
      <vt:lpstr>Assignation des responsabilités</vt:lpstr>
      <vt:lpstr>Next Steps</vt:lpstr>
      <vt:lpstr>BACK UP</vt:lpstr>
      <vt:lpstr>Définition des Projets</vt:lpstr>
      <vt:lpstr>Définition des Projets</vt:lpstr>
      <vt:lpstr>Allocation des Ressources / Besoins (1/2)</vt:lpstr>
      <vt:lpstr>Allocation des Ressources / Besoins (2/2)</vt:lpstr>
      <vt:lpstr>Diapositive 11</vt:lpstr>
      <vt:lpstr>Diapositive 12</vt:lpstr>
      <vt:lpstr>Diapositive 13</vt:lpstr>
      <vt:lpstr>Diapositive 14</vt:lpstr>
      <vt:lpstr>Diapositive 15</vt:lpstr>
      <vt:lpstr>Diapositive 16</vt:lpstr>
      <vt:lpstr>Diapositive 17</vt:lpstr>
      <vt:lpstr>Diapositive 18</vt:lpstr>
      <vt:lpstr>Diapositive 19</vt:lpstr>
      <vt:lpstr>Diapositive 20</vt:lpstr>
      <vt:lpstr>Diapositive 21</vt:lpstr>
      <vt:lpstr>Diapositive 22</vt:lpstr>
    </vt:vector>
  </TitlesOfParts>
  <Company> 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Organization’s Project Level A June 11th, 2009</dc:title>
  <dc:creator>baudon</dc:creator>
  <dc:description/>
  <cp:lastModifiedBy>baudon</cp:lastModifiedBy>
  <cp:revision>40</cp:revision>
  <dcterms:created xsi:type="dcterms:W3CDTF">2009-06-11T08:23:57Z</dcterms:created>
  <dcterms:modified xsi:type="dcterms:W3CDTF">2009-06-12T12:24:16Z</dcterms:modified>
</cp:coreProperties>
</file>