
<file path=[Content_Types].xml><?xml version="1.0" encoding="utf-8"?>
<Types xmlns="http://schemas.openxmlformats.org/package/2006/content-types">
  <Override PartName="/ppt/tags/tag8.xml" ContentType="application/vnd.openxmlformats-officedocument.presentationml.tags+xml"/>
  <Override PartName="/ppt/tags/tag140.xml" ContentType="application/vnd.openxmlformats-officedocument.presentationml.tags+xml"/>
  <Override PartName="/ppt/tags/tag238.xml" ContentType="application/vnd.openxmlformats-officedocument.presentationml.tags+xml"/>
  <Override PartName="/ppt/tags/tag285.xml" ContentType="application/vnd.openxmlformats-officedocument.presentationml.tags+xml"/>
  <Override PartName="/ppt/tags/tag569.xml" ContentType="application/vnd.openxmlformats-officedocument.presentationml.tags+xml"/>
  <Override PartName="/ppt/tags/tag424.xml" ContentType="application/vnd.openxmlformats-officedocument.presentationml.tags+xml"/>
  <Override PartName="/ppt/tags/tag471.xml" ContentType="application/vnd.openxmlformats-officedocument.presentationml.tags+xml"/>
  <Override PartName="/ppt/tags/tag610.xml" ContentType="application/vnd.openxmlformats-officedocument.presentationml.tags+xml"/>
  <Override PartName="/ppt/slideLayouts/slideLayout2.xml" ContentType="application/vnd.openxmlformats-officedocument.presentationml.slideLayout+xml"/>
  <Override PartName="/ppt/tags/tag216.xml" ContentType="application/vnd.openxmlformats-officedocument.presentationml.tags+xml"/>
  <Override PartName="/ppt/tags/tag263.xml" ContentType="application/vnd.openxmlformats-officedocument.presentationml.tags+xml"/>
  <Override PartName="/ppt/tags/tag402.xml" ContentType="application/vnd.openxmlformats-officedocument.presentationml.tags+xml"/>
  <Override PartName="/ppt/tags/tag547.xml" ContentType="application/vnd.openxmlformats-officedocument.presentationml.tags+xml"/>
  <Override PartName="/ppt/tags/tag594.xml" ContentType="application/vnd.openxmlformats-officedocument.presentationml.tags+xml"/>
  <Default Extension="xml" ContentType="application/xml"/>
  <Override PartName="/ppt/tags/tag38.xml" ContentType="application/vnd.openxmlformats-officedocument.presentationml.tags+xml"/>
  <Override PartName="/ppt/tags/tag85.xml" ContentType="application/vnd.openxmlformats-officedocument.presentationml.tags+xml"/>
  <Override PartName="/ppt/tags/tag241.xml" ContentType="application/vnd.openxmlformats-officedocument.presentationml.tags+xml"/>
  <Override PartName="/ppt/tags/tag339.xml" ContentType="application/vnd.openxmlformats-officedocument.presentationml.tags+xml"/>
  <Override PartName="/ppt/tags/tag386.xml" ContentType="application/vnd.openxmlformats-officedocument.presentationml.tags+xml"/>
  <Override PartName="/ppt/tags/tag525.xml" ContentType="application/vnd.openxmlformats-officedocument.presentationml.tags+xml"/>
  <Override PartName="/ppt/tags/tag572.xml" ContentType="application/vnd.openxmlformats-officedocument.presentationml.tags+xml"/>
  <Override PartName="/ppt/tags/tag16.xml" ContentType="application/vnd.openxmlformats-officedocument.presentationml.tags+xml"/>
  <Override PartName="/ppt/tags/tag63.xml" ContentType="application/vnd.openxmlformats-officedocument.presentationml.tags+xml"/>
  <Override PartName="/ppt/tags/tag178.xml" ContentType="application/vnd.openxmlformats-officedocument.presentationml.tags+xml"/>
  <Override PartName="/ppt/tags/tag317.xml" ContentType="application/vnd.openxmlformats-officedocument.presentationml.tags+xml"/>
  <Override PartName="/ppt/tags/tag364.xml" ContentType="application/vnd.openxmlformats-officedocument.presentationml.tags+xml"/>
  <Override PartName="/ppt/tags/tag109.xml" ContentType="application/vnd.openxmlformats-officedocument.presentationml.tags+xml"/>
  <Override PartName="/ppt/tags/tag156.xml" ContentType="application/vnd.openxmlformats-officedocument.presentationml.tags+xml"/>
  <Override PartName="/ppt/tags/tag487.xml" ContentType="application/vnd.openxmlformats-officedocument.presentationml.tags+xml"/>
  <Override PartName="/ppt/tags/tag503.xml" ContentType="application/vnd.openxmlformats-officedocument.presentationml.tags+xml"/>
  <Override PartName="/ppt/tags/tag550.xml" ContentType="application/vnd.openxmlformats-officedocument.presentationml.tags+xml"/>
  <Override PartName="/ppt/tags/tag41.xml" ContentType="application/vnd.openxmlformats-officedocument.presentationml.tags+xml"/>
  <Override PartName="/ppt/tags/tag279.xml" ContentType="application/vnd.openxmlformats-officedocument.presentationml.tags+xml"/>
  <Override PartName="/ppt/tags/tag342.xml" ContentType="application/vnd.openxmlformats-officedocument.presentationml.tags+xml"/>
  <Override PartName="/ppt/notesSlides/notesSlide7.xml" ContentType="application/vnd.openxmlformats-officedocument.presentationml.notesSlide+xml"/>
  <Override PartName="/ppt/tags/tag626.xml" ContentType="application/vnd.openxmlformats-officedocument.presentationml.tags+xml"/>
  <Override PartName="/ppt/tags/tag134.xml" ContentType="application/vnd.openxmlformats-officedocument.presentationml.tags+xml"/>
  <Override PartName="/ppt/tags/tag181.xml" ContentType="application/vnd.openxmlformats-officedocument.presentationml.tags+xml"/>
  <Override PartName="/ppt/tags/tag320.xml" ContentType="application/vnd.openxmlformats-officedocument.presentationml.tags+xml"/>
  <Override PartName="/ppt/tags/tag418.xml" ContentType="application/vnd.openxmlformats-officedocument.presentationml.tags+xml"/>
  <Override PartName="/ppt/tags/tag465.xml" ContentType="application/vnd.openxmlformats-officedocument.presentationml.tags+xml"/>
  <Override PartName="/ppt/tags/tag112.xml" ContentType="application/vnd.openxmlformats-officedocument.presentationml.tags+xml"/>
  <Override PartName="/ppt/tags/tag257.xml" ContentType="application/vnd.openxmlformats-officedocument.presentationml.tags+xml"/>
  <Override PartName="/ppt/tags/tag588.xml" ContentType="application/vnd.openxmlformats-officedocument.presentationml.tags+xml"/>
  <Override PartName="/ppt/tags/tag60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ags/tag79.xml" ContentType="application/vnd.openxmlformats-officedocument.presentationml.tags+xml"/>
  <Override PartName="/ppt/tags/tag443.xml" ContentType="application/vnd.openxmlformats-officedocument.presentationml.tags+xml"/>
  <Override PartName="/ppt/tags/tag490.xml" ContentType="application/vnd.openxmlformats-officedocument.presentationml.tags+xml"/>
  <Override PartName="/ppt/tags/tag235.xml" ContentType="application/vnd.openxmlformats-officedocument.presentationml.tags+xml"/>
  <Override PartName="/ppt/tags/tag282.xml" ContentType="application/vnd.openxmlformats-officedocument.presentationml.tags+xml"/>
  <Override PartName="/ppt/tags/tag421.xml" ContentType="application/vnd.openxmlformats-officedocument.presentationml.tags+xml"/>
  <Override PartName="/ppt/tags/tag519.xml" ContentType="application/vnd.openxmlformats-officedocument.presentationml.tags+xml"/>
  <Override PartName="/ppt/tags/tag566.xml" ContentType="application/vnd.openxmlformats-officedocument.presentationml.tags+xml"/>
  <Override PartName="/ppt/tags/tag57.xml" ContentType="application/vnd.openxmlformats-officedocument.presentationml.tags+xml"/>
  <Override PartName="/ppt/tags/tag213.xml" ContentType="application/vnd.openxmlformats-officedocument.presentationml.tags+xml"/>
  <Override PartName="/ppt/tags/tag260.xml" ContentType="application/vnd.openxmlformats-officedocument.presentationml.tags+xml"/>
  <Override PartName="/ppt/tags/tag358.xml" ContentType="application/vnd.openxmlformats-officedocument.presentationml.tags+xml"/>
  <Override PartName="/ppt/tags/tag544.xml" ContentType="application/vnd.openxmlformats-officedocument.presentationml.tags+xml"/>
  <Override PartName="/ppt/tags/tag591.xml" ContentType="application/vnd.openxmlformats-officedocument.presentationml.tags+xml"/>
  <Override PartName="/ppt/tags/tag35.xml" ContentType="application/vnd.openxmlformats-officedocument.presentationml.tags+xml"/>
  <Override PartName="/ppt/tags/tag82.xml" ContentType="application/vnd.openxmlformats-officedocument.presentationml.tags+xml"/>
  <Override PartName="/ppt/tags/tag197.xml" ContentType="application/vnd.openxmlformats-officedocument.presentationml.tags+xml"/>
  <Override PartName="/ppt/tags/tag336.xml" ContentType="application/vnd.openxmlformats-officedocument.presentationml.tags+xml"/>
  <Override PartName="/ppt/tags/tag383.xml" ContentType="application/vnd.openxmlformats-officedocument.presentationml.tags+xml"/>
  <Override PartName="/ppt/tags/tag128.xml" ContentType="application/vnd.openxmlformats-officedocument.presentationml.tags+xml"/>
  <Override PartName="/ppt/tags/tag175.xml" ContentType="application/vnd.openxmlformats-officedocument.presentationml.tags+xml"/>
  <Override PartName="/ppt/tags/tag459.xml" ContentType="application/vnd.openxmlformats-officedocument.presentationml.tags+xml"/>
  <Override PartName="/ppt/tags/tag522.xml" ContentType="application/vnd.openxmlformats-officedocument.presentationml.tags+xml"/>
  <Override PartName="/ppt/tags/tag13.xml" ContentType="application/vnd.openxmlformats-officedocument.presentationml.tags+xml"/>
  <Override PartName="/ppt/tags/tag60.xml" ContentType="application/vnd.openxmlformats-officedocument.presentationml.tags+xml"/>
  <Override PartName="/ppt/tags/tag298.xml" ContentType="application/vnd.openxmlformats-officedocument.presentationml.tags+xml"/>
  <Override PartName="/ppt/tags/tag314.xml" ContentType="application/vnd.openxmlformats-officedocument.presentationml.tags+xml"/>
  <Override PartName="/ppt/tags/tag361.xml" ContentType="application/vnd.openxmlformats-officedocument.presentationml.tags+xml"/>
  <Override PartName="/ppt/tags/tag500.xml" ContentType="application/vnd.openxmlformats-officedocument.presentationml.tags+xml"/>
  <Override PartName="/ppt/tags/tag106.xml" ContentType="application/vnd.openxmlformats-officedocument.presentationml.tags+xml"/>
  <Override PartName="/ppt/tags/tag153.xml" ContentType="application/vnd.openxmlformats-officedocument.presentationml.tags+xml"/>
  <Override PartName="/ppt/notesSlides/notesSlide4.xml" ContentType="application/vnd.openxmlformats-officedocument.presentationml.notesSlide+xml"/>
  <Override PartName="/ppt/tags/tag437.xml" ContentType="application/vnd.openxmlformats-officedocument.presentationml.tags+xml"/>
  <Override PartName="/ppt/tags/tag484.xml" ContentType="application/vnd.openxmlformats-officedocument.presentationml.tags+xml"/>
  <Override PartName="/ppt/tags/tag623.xml" ContentType="application/vnd.openxmlformats-officedocument.presentationml.tags+xml"/>
  <Override PartName="/ppt/tags/tag131.xml" ContentType="application/vnd.openxmlformats-officedocument.presentationml.tags+xml"/>
  <Override PartName="/ppt/tags/tag229.xml" ContentType="application/vnd.openxmlformats-officedocument.presentationml.tags+xml"/>
  <Override PartName="/ppt/tags/tag276.xml" ContentType="application/vnd.openxmlformats-officedocument.presentationml.tags+xml"/>
  <Override PartName="/ppt/tags/tag415.xml" ContentType="application/vnd.openxmlformats-officedocument.presentationml.tags+xml"/>
  <Override PartName="/ppt/tags/tag462.xml" ContentType="application/vnd.openxmlformats-officedocument.presentationml.tags+xml"/>
  <Override PartName="/ppt/tags/tag98.xml" ContentType="application/vnd.openxmlformats-officedocument.presentationml.tags+xml"/>
  <Override PartName="/ppt/tags/tag207.xml" ContentType="application/vnd.openxmlformats-officedocument.presentationml.tags+xml"/>
  <Override PartName="/ppt/tags/tag254.xml" ContentType="application/vnd.openxmlformats-officedocument.presentationml.tags+xml"/>
  <Override PartName="/ppt/tags/tag399.xml" ContentType="application/vnd.openxmlformats-officedocument.presentationml.tags+xml"/>
  <Override PartName="/ppt/tags/tag601.xml" ContentType="application/vnd.openxmlformats-officedocument.presentationml.tags+xml"/>
  <Override PartName="/ppt/tags/tag2.xml" ContentType="application/vnd.openxmlformats-officedocument.presentationml.tags+xml"/>
  <Override PartName="/ppt/tags/tag440.xml" ContentType="application/vnd.openxmlformats-officedocument.presentationml.tags+xml"/>
  <Override PartName="/ppt/tags/tag538.xml" ContentType="application/vnd.openxmlformats-officedocument.presentationml.tags+xml"/>
  <Override PartName="/ppt/tags/tag585.xml" ContentType="application/vnd.openxmlformats-officedocument.presentationml.tags+xml"/>
  <Override PartName="/ppt/tags/tag29.xml" ContentType="application/vnd.openxmlformats-officedocument.presentationml.tags+xml"/>
  <Override PartName="/ppt/tags/tag76.xml" ContentType="application/vnd.openxmlformats-officedocument.presentationml.tags+xml"/>
  <Override PartName="/ppt/tags/tag232.xml" ContentType="application/vnd.openxmlformats-officedocument.presentationml.tags+xml"/>
  <Override PartName="/ppt/tags/tag377.xml" ContentType="application/vnd.openxmlformats-officedocument.presentationml.tags+xml"/>
  <Override PartName="/ppt/tags/tag516.xml" ContentType="application/vnd.openxmlformats-officedocument.presentationml.tags+xml"/>
  <Override PartName="/ppt/tags/tag563.xml" ContentType="application/vnd.openxmlformats-officedocument.presentationml.tags+xml"/>
  <Override PartName="/ppt/tags/tag54.xml" ContentType="application/vnd.openxmlformats-officedocument.presentationml.tags+xml"/>
  <Override PartName="/ppt/tags/tag169.xml" ContentType="application/vnd.openxmlformats-officedocument.presentationml.tags+xml"/>
  <Override PartName="/ppt/tags/tag210.xml" ContentType="application/vnd.openxmlformats-officedocument.presentationml.tags+xml"/>
  <Override PartName="/ppt/tags/tag308.xml" ContentType="application/vnd.openxmlformats-officedocument.presentationml.tags+xml"/>
  <Override PartName="/ppt/tags/tag355.xml" ContentType="application/vnd.openxmlformats-officedocument.presentationml.tags+xml"/>
  <Override PartName="/ppt/tags/tag147.xml" ContentType="application/vnd.openxmlformats-officedocument.presentationml.tags+xml"/>
  <Override PartName="/ppt/tags/tag194.xml" ContentType="application/vnd.openxmlformats-officedocument.presentationml.tags+xml"/>
  <Override PartName="/ppt/tags/tag478.xml" ContentType="application/vnd.openxmlformats-officedocument.presentationml.tags+xml"/>
  <Override PartName="/ppt/tags/tag541.xml" ContentType="application/vnd.openxmlformats-officedocument.presentationml.tags+xml"/>
  <Override PartName="/ppt/tags/tag32.xml" ContentType="application/vnd.openxmlformats-officedocument.presentationml.tags+xml"/>
  <Override PartName="/ppt/tags/tag333.xml" ContentType="application/vnd.openxmlformats-officedocument.presentationml.tags+xml"/>
  <Override PartName="/ppt/tags/tag380.xml" ContentType="application/vnd.openxmlformats-officedocument.presentationml.tags+xml"/>
  <Override PartName="/ppt/tags/tag617.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125.xml" ContentType="application/vnd.openxmlformats-officedocument.presentationml.tags+xml"/>
  <Override PartName="/ppt/tags/tag172.xml" ContentType="application/vnd.openxmlformats-officedocument.presentationml.tags+xml"/>
  <Override PartName="/ppt/tags/tag311.xml" ContentType="application/vnd.openxmlformats-officedocument.presentationml.tags+xml"/>
  <Override PartName="/ppt/tags/tag409.xml" ContentType="application/vnd.openxmlformats-officedocument.presentationml.tags+xml"/>
  <Override PartName="/ppt/tags/tag456.xml" ContentType="application/vnd.openxmlformats-officedocument.presentationml.tags+xml"/>
  <Override PartName="/ppt/notesSlides/notesSlide1.xml" ContentType="application/vnd.openxmlformats-officedocument.presentationml.notesSlide+xml"/>
  <Override PartName="/ppt/tags/tag103.xml" ContentType="application/vnd.openxmlformats-officedocument.presentationml.tags+xml"/>
  <Override PartName="/ppt/tags/tag150.xml" ContentType="application/vnd.openxmlformats-officedocument.presentationml.tags+xml"/>
  <Override PartName="/ppt/tags/tag248.xml" ContentType="application/vnd.openxmlformats-officedocument.presentationml.tags+xml"/>
  <Override PartName="/ppt/tags/tag295.xml" ContentType="application/vnd.openxmlformats-officedocument.presentationml.tags+xml"/>
  <Override PartName="/ppt/tags/tag434.xml" ContentType="application/vnd.openxmlformats-officedocument.presentationml.tags+xml"/>
  <Override PartName="/ppt/tags/tag481.xml" ContentType="application/vnd.openxmlformats-officedocument.presentationml.tags+xml"/>
  <Override PartName="/ppt/tags/tag579.xml" ContentType="application/vnd.openxmlformats-officedocument.presentationml.tags+xml"/>
  <Override PartName="/ppt/tags/tag226.xml" ContentType="application/vnd.openxmlformats-officedocument.presentationml.tags+xml"/>
  <Override PartName="/ppt/tags/tag273.xml" ContentType="application/vnd.openxmlformats-officedocument.presentationml.tags+xml"/>
  <Override PartName="/ppt/tags/tag620.xml" ContentType="application/vnd.openxmlformats-officedocument.presentationml.tags+xml"/>
  <Override PartName="/ppt/tags/tag412.xml" ContentType="application/vnd.openxmlformats-officedocument.presentationml.tags+xml"/>
  <Override PartName="/ppt/tags/tag557.xml" ContentType="application/vnd.openxmlformats-officedocument.presentationml.tags+xml"/>
  <Override PartName="/ppt/tags/tag48.xml" ContentType="application/vnd.openxmlformats-officedocument.presentationml.tags+xml"/>
  <Override PartName="/ppt/tags/tag95.xml" ContentType="application/vnd.openxmlformats-officedocument.presentationml.tags+xml"/>
  <Override PartName="/ppt/tags/tag188.xml" ContentType="application/vnd.openxmlformats-officedocument.presentationml.tags+xml"/>
  <Override PartName="/ppt/tags/tag204.xml" ContentType="application/vnd.openxmlformats-officedocument.presentationml.tags+xml"/>
  <Override PartName="/ppt/tags/tag251.xml" ContentType="application/vnd.openxmlformats-officedocument.presentationml.tags+xml"/>
  <Override PartName="/ppt/tags/tag349.xml" ContentType="application/vnd.openxmlformats-officedocument.presentationml.tags+xml"/>
  <Override PartName="/ppt/tags/tag396.xml" ContentType="application/vnd.openxmlformats-officedocument.presentationml.tags+xml"/>
  <Override PartName="/ppt/tags/tag535.xml" ContentType="application/vnd.openxmlformats-officedocument.presentationml.tags+xml"/>
  <Override PartName="/ppt/tags/tag582.xml" ContentType="application/vnd.openxmlformats-officedocument.presentationml.tags+xml"/>
  <Override PartName="/ppt/tags/tag26.xml" ContentType="application/vnd.openxmlformats-officedocument.presentationml.tags+xml"/>
  <Override PartName="/ppt/tags/tag73.xml" ContentType="application/vnd.openxmlformats-officedocument.presentationml.tags+xml"/>
  <Override PartName="/ppt/tags/tag327.xml" ContentType="application/vnd.openxmlformats-officedocument.presentationml.tags+xml"/>
  <Override PartName="/ppt/tags/tag374.xml" ContentType="application/vnd.openxmlformats-officedocument.presentationml.tags+xml"/>
  <Override PartName="/ppt/tags/tag119.xml" ContentType="application/vnd.openxmlformats-officedocument.presentationml.tags+xml"/>
  <Override PartName="/ppt/tags/tag166.xml" ContentType="application/vnd.openxmlformats-officedocument.presentationml.tags+xml"/>
  <Override PartName="/ppt/tags/tag497.xml" ContentType="application/vnd.openxmlformats-officedocument.presentationml.tags+xml"/>
  <Override PartName="/ppt/tags/tag513.xml" ContentType="application/vnd.openxmlformats-officedocument.presentationml.tags+xml"/>
  <Override PartName="/ppt/tags/tag560.xml" ContentType="application/vnd.openxmlformats-officedocument.presentationml.tags+xml"/>
  <Override PartName="/ppt/tags/tag51.xml" ContentType="application/vnd.openxmlformats-officedocument.presentationml.tags+xml"/>
  <Override PartName="/ppt/tags/tag289.xml" ContentType="application/vnd.openxmlformats-officedocument.presentationml.tags+xml"/>
  <Override PartName="/ppt/tags/tag305.xml" ContentType="application/vnd.openxmlformats-officedocument.presentationml.tags+xml"/>
  <Override PartName="/ppt/tags/tag352.xml" ContentType="application/vnd.openxmlformats-officedocument.presentationml.tags+xml"/>
  <Override PartName="/ppt/tags/tag144.xml" ContentType="application/vnd.openxmlformats-officedocument.presentationml.tags+xml"/>
  <Override PartName="/ppt/tags/tag191.xml" ContentType="application/vnd.openxmlformats-officedocument.presentationml.tags+xml"/>
  <Override PartName="/ppt/tags/tag330.xml" ContentType="application/vnd.openxmlformats-officedocument.presentationml.tags+xml"/>
  <Override PartName="/ppt/tags/tag428.xml" ContentType="application/vnd.openxmlformats-officedocument.presentationml.tags+xml"/>
  <Override PartName="/ppt/tags/tag475.xml" ContentType="application/vnd.openxmlformats-officedocument.presentationml.tags+xml"/>
  <Override PartName="/ppt/tags/tag614.xml" ContentType="application/vnd.openxmlformats-officedocument.presentationml.tags+xml"/>
  <Override PartName="/ppt/tags/tag122.xml" ContentType="application/vnd.openxmlformats-officedocument.presentationml.tags+xml"/>
  <Override PartName="/ppt/tags/tag267.xml" ContentType="application/vnd.openxmlformats-officedocument.presentationml.tags+xml"/>
  <Override PartName="/ppt/tags/tag406.xml" ContentType="application/vnd.openxmlformats-officedocument.presentationml.tags+xml"/>
  <Override PartName="/ppt/tags/tag453.xml" ContentType="application/vnd.openxmlformats-officedocument.presentationml.tags+xml"/>
  <Override PartName="/ppt/tags/tag598.xml" ContentType="application/vnd.openxmlformats-officedocument.presentationml.tags+xml"/>
  <Override PartName="/ppt/slides/slide4.xml" ContentType="application/vnd.openxmlformats-officedocument.presentationml.slide+xml"/>
  <Override PartName="/ppt/slideLayouts/slideLayout6.xml" ContentType="application/vnd.openxmlformats-officedocument.presentationml.slideLayout+xml"/>
  <Override PartName="/ppt/tags/tag89.xml" ContentType="application/vnd.openxmlformats-officedocument.presentationml.tags+xml"/>
  <Override PartName="/ppt/tags/tag245.xml" ContentType="application/vnd.openxmlformats-officedocument.presentationml.tags+xml"/>
  <Override PartName="/ppt/tags/tag292.xml" ContentType="application/vnd.openxmlformats-officedocument.presentationml.tags+xml"/>
  <Override PartName="/ppt/tags/tag529.xml" ContentType="application/vnd.openxmlformats-officedocument.presentationml.tags+xml"/>
  <Override PartName="/ppt/tags/tag576.xml" ContentType="application/vnd.openxmlformats-officedocument.presentationml.tags+xml"/>
  <Override PartName="/ppt/tags/tag100.xml" ContentType="application/vnd.openxmlformats-officedocument.presentationml.tags+xml"/>
  <Override PartName="/ppt/tags/tag368.xml" ContentType="application/vnd.openxmlformats-officedocument.presentationml.tags+xml"/>
  <Override PartName="/ppt/tags/tag431.xml" ContentType="application/vnd.openxmlformats-officedocument.presentationml.tags+xml"/>
  <Override PartName="/ppt/tags/tag67.xml" ContentType="application/vnd.openxmlformats-officedocument.presentationml.tags+xml"/>
  <Override PartName="/ppt/tags/tag223.xml" ContentType="application/vnd.openxmlformats-officedocument.presentationml.tags+xml"/>
  <Override PartName="/ppt/tags/tag270.xml" ContentType="application/vnd.openxmlformats-officedocument.presentationml.tags+xml"/>
  <Override PartName="/ppt/tags/tag507.xml" ContentType="application/vnd.openxmlformats-officedocument.presentationml.tags+xml"/>
  <Override PartName="/ppt/tags/tag554.xml" ContentType="application/vnd.openxmlformats-officedocument.presentationml.tags+xml"/>
  <Override PartName="/ppt/slides/slide10.xml" ContentType="application/vnd.openxmlformats-officedocument.presentationml.slide+xml"/>
  <Override PartName="/ppt/tags/tag45.xml" ContentType="application/vnd.openxmlformats-officedocument.presentationml.tags+xml"/>
  <Override PartName="/ppt/tags/tag92.xml" ContentType="application/vnd.openxmlformats-officedocument.presentationml.tags+xml"/>
  <Override PartName="/ppt/tags/tag201.xml" ContentType="application/vnd.openxmlformats-officedocument.presentationml.tags+xml"/>
  <Override PartName="/ppt/tags/tag346.xml" ContentType="application/vnd.openxmlformats-officedocument.presentationml.tags+xml"/>
  <Override PartName="/ppt/tags/tag393.xml" ContentType="application/vnd.openxmlformats-officedocument.presentationml.tags+xml"/>
  <Override PartName="/ppt/tags/tag532.xml" ContentType="application/vnd.openxmlformats-officedocument.presentationml.tags+xml"/>
  <Override PartName="/ppt/tags/tag138.xml" ContentType="application/vnd.openxmlformats-officedocument.presentationml.tags+xml"/>
  <Override PartName="/ppt/tags/tag185.xml" ContentType="application/vnd.openxmlformats-officedocument.presentationml.tags+xml"/>
  <Override PartName="/ppt/tags/tag324.xml" ContentType="application/vnd.openxmlformats-officedocument.presentationml.tags+xml"/>
  <Override PartName="/ppt/tags/tag371.xml" ContentType="application/vnd.openxmlformats-officedocument.presentationml.tags+xml"/>
  <Override PartName="/ppt/tags/tag469.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tags/tag163.xml" ContentType="application/vnd.openxmlformats-officedocument.presentationml.tags+xml"/>
  <Override PartName="/ppt/tags/tag510.xml" ContentType="application/vnd.openxmlformats-officedocument.presentationml.tags+xml"/>
  <Override PartName="/ppt/tags/tag608.xml" ContentType="application/vnd.openxmlformats-officedocument.presentationml.tags+xml"/>
  <Override PartName="/ppt/tags/tag9.xml" ContentType="application/vnd.openxmlformats-officedocument.presentationml.tags+xml"/>
  <Override PartName="/ppt/tags/tag302.xml" ContentType="application/vnd.openxmlformats-officedocument.presentationml.tags+xml"/>
  <Override PartName="/ppt/tags/tag447.xml" ContentType="application/vnd.openxmlformats-officedocument.presentationml.tags+xml"/>
  <Override PartName="/ppt/tags/tag494.xml" ContentType="application/vnd.openxmlformats-officedocument.presentationml.tags+xml"/>
  <Default Extension="bin" ContentType="application/vnd.openxmlformats-officedocument.oleObject"/>
  <Override PartName="/ppt/tags/tag141.xml" ContentType="application/vnd.openxmlformats-officedocument.presentationml.tags+xml"/>
  <Override PartName="/ppt/tags/tag239.xml" ContentType="application/vnd.openxmlformats-officedocument.presentationml.tags+xml"/>
  <Override PartName="/ppt/tags/tag286.xml" ContentType="application/vnd.openxmlformats-officedocument.presentationml.tags+xml"/>
  <Override PartName="/ppt/tags/tag425.xml" ContentType="application/vnd.openxmlformats-officedocument.presentationml.tags+xml"/>
  <Override PartName="/ppt/tags/tag472.xml" ContentType="application/vnd.openxmlformats-officedocument.presentationml.tags+xml"/>
  <Override PartName="/ppt/tags/tag217.xml" ContentType="application/vnd.openxmlformats-officedocument.presentationml.tags+xml"/>
  <Override PartName="/ppt/tags/tag264.xml" ContentType="application/vnd.openxmlformats-officedocument.presentationml.tags+xml"/>
  <Override PartName="/ppt/tags/tag548.xml" ContentType="application/vnd.openxmlformats-officedocument.presentationml.tags+xml"/>
  <Override PartName="/ppt/tags/tag595.xml" ContentType="application/vnd.openxmlformats-officedocument.presentationml.tags+xml"/>
  <Override PartName="/ppt/tags/tag611.xml" ContentType="application/vnd.openxmlformats-officedocument.presentationml.tags+xml"/>
  <Override PartName="/ppt/slides/slide1.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86.xml" ContentType="application/vnd.openxmlformats-officedocument.presentationml.tags+xml"/>
  <Override PartName="/ppt/tags/tag387.xml" ContentType="application/vnd.openxmlformats-officedocument.presentationml.tags+xml"/>
  <Override PartName="/ppt/tags/tag403.xml" ContentType="application/vnd.openxmlformats-officedocument.presentationml.tags+xml"/>
  <Override PartName="/ppt/tags/tag450.xml" ContentType="application/vnd.openxmlformats-officedocument.presentationml.tags+xml"/>
  <Override PartName="/ppt/tags/tag179.xml" ContentType="application/vnd.openxmlformats-officedocument.presentationml.tags+xml"/>
  <Override PartName="/ppt/tags/tag242.xml" ContentType="application/vnd.openxmlformats-officedocument.presentationml.tags+xml"/>
  <Override PartName="/ppt/tags/tag526.xml" ContentType="application/vnd.openxmlformats-officedocument.presentationml.tags+xml"/>
  <Override PartName="/ppt/tags/tag573.xml" ContentType="application/vnd.openxmlformats-officedocument.presentationml.tags+xml"/>
  <Override PartName="/ppt/tags/tag17.xml" ContentType="application/vnd.openxmlformats-officedocument.presentationml.tags+xml"/>
  <Override PartName="/ppt/tags/tag64.xml" ContentType="application/vnd.openxmlformats-officedocument.presentationml.tags+xml"/>
  <Override PartName="/ppt/tags/tag220.xml" ContentType="application/vnd.openxmlformats-officedocument.presentationml.tags+xml"/>
  <Override PartName="/ppt/tags/tag318.xml" ContentType="application/vnd.openxmlformats-officedocument.presentationml.tags+xml"/>
  <Override PartName="/ppt/tags/tag365.xml" ContentType="application/vnd.openxmlformats-officedocument.presentationml.tags+xml"/>
  <Override PartName="/ppt/tags/tag504.xml" ContentType="application/vnd.openxmlformats-officedocument.presentationml.tags+xml"/>
  <Override PartName="/ppt/tags/tag551.xml" ContentType="application/vnd.openxmlformats-officedocument.presentationml.tags+xml"/>
  <Override PartName="/ppt/tags/tag157.xml" ContentType="application/vnd.openxmlformats-officedocument.presentationml.tags+xml"/>
  <Override PartName="/ppt/tags/tag343.xml" ContentType="application/vnd.openxmlformats-officedocument.presentationml.tags+xml"/>
  <Override PartName="/ppt/tags/tag390.xml" ContentType="application/vnd.openxmlformats-officedocument.presentationml.tags+xml"/>
  <Override PartName="/ppt/tags/tag488.xml" ContentType="application/vnd.openxmlformats-officedocument.presentationml.tags+xml"/>
  <Override PartName="/ppt/notesSlides/notesSlide8.xml" ContentType="application/vnd.openxmlformats-officedocument.presentationml.notesSlide+xml"/>
  <Override PartName="/ppt/tags/tag42.xml" ContentType="application/vnd.openxmlformats-officedocument.presentationml.tags+xml"/>
  <Override PartName="/ppt/tags/tag135.xml" ContentType="application/vnd.openxmlformats-officedocument.presentationml.tags+xml"/>
  <Override PartName="/ppt/tags/tag182.xml" ContentType="application/vnd.openxmlformats-officedocument.presentationml.tags+xml"/>
  <Override PartName="/ppt/tags/tag627.xml" ContentType="application/vnd.openxmlformats-officedocument.presentationml.tags+xml"/>
  <Override PartName="/ppt/handoutMasters/handoutMaster1.xml" ContentType="application/vnd.openxmlformats-officedocument.presentationml.handoutMaster+xml"/>
  <Override PartName="/ppt/tags/tag20.xml" ContentType="application/vnd.openxmlformats-officedocument.presentationml.tags+xml"/>
  <Override PartName="/ppt/tags/tag321.xml" ContentType="application/vnd.openxmlformats-officedocument.presentationml.tags+xml"/>
  <Override PartName="/ppt/tags/tag419.xml" ContentType="application/vnd.openxmlformats-officedocument.presentationml.tags+xml"/>
  <Override PartName="/ppt/tags/tag466.xml" ContentType="application/vnd.openxmlformats-officedocument.presentationml.tags+xml"/>
  <Override PartName="/ppt/tags/tag605.xml" ContentType="application/vnd.openxmlformats-officedocument.presentationml.tags+xml"/>
  <Override PartName="/ppt/tags/tag6.xml" ContentType="application/vnd.openxmlformats-officedocument.presentationml.tags+xml"/>
  <Override PartName="/ppt/tags/tag113.xml" ContentType="application/vnd.openxmlformats-officedocument.presentationml.tags+xml"/>
  <Override PartName="/ppt/tags/tag160.xml" ContentType="application/vnd.openxmlformats-officedocument.presentationml.tags+xml"/>
  <Override PartName="/ppt/tags/tag258.xml" ContentType="application/vnd.openxmlformats-officedocument.presentationml.tags+xml"/>
  <Override PartName="/ppt/tags/tag444.xml" ContentType="application/vnd.openxmlformats-officedocument.presentationml.tags+xml"/>
  <Override PartName="/ppt/tags/tag491.xml" ContentType="application/vnd.openxmlformats-officedocument.presentationml.tags+xml"/>
  <Override PartName="/ppt/tags/tag589.xml" ContentType="application/vnd.openxmlformats-officedocument.presentationml.tags+xml"/>
  <Override PartName="/ppt/slideMasters/slideMaster1.xml" ContentType="application/vnd.openxmlformats-officedocument.presentationml.slideMaster+xml"/>
  <Override PartName="/ppt/theme/theme3.xml" ContentType="application/vnd.openxmlformats-officedocument.theme+xml"/>
  <Override PartName="/ppt/tags/tag102.xml" ContentType="application/vnd.openxmlformats-officedocument.presentationml.tags+xml"/>
  <Override PartName="/ppt/tags/tag236.xml" ContentType="application/vnd.openxmlformats-officedocument.presentationml.tags+xml"/>
  <Override PartName="/ppt/tags/tag283.xml" ContentType="application/vnd.openxmlformats-officedocument.presentationml.tags+xml"/>
  <Override PartName="/ppt/tags/tag433.xml" ContentType="application/vnd.openxmlformats-officedocument.presentationml.tags+xml"/>
  <Override PartName="/ppt/tags/tag480.xml" ContentType="application/vnd.openxmlformats-officedocument.presentationml.tags+xml"/>
  <Override PartName="/ppt/tags/tag567.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Override PartName="/ppt/tags/tag225.xml" ContentType="application/vnd.openxmlformats-officedocument.presentationml.tags+xml"/>
  <Override PartName="/ppt/tags/tag272.xml" ContentType="application/vnd.openxmlformats-officedocument.presentationml.tags+xml"/>
  <Override PartName="/ppt/tags/tag359.xml" ContentType="application/vnd.openxmlformats-officedocument.presentationml.tags+xml"/>
  <Override PartName="/ppt/tags/tag411.xml" ContentType="application/vnd.openxmlformats-officedocument.presentationml.tags+xml"/>
  <Override PartName="/ppt/tags/tag422.xml" ContentType="application/vnd.openxmlformats-officedocument.presentationml.tags+xml"/>
  <Override PartName="/ppt/tags/tag509.xml" ContentType="application/vnd.openxmlformats-officedocument.presentationml.tags+xml"/>
  <Override PartName="/ppt/tags/tag556.xml" ContentType="application/vnd.openxmlformats-officedocument.presentationml.tags+xml"/>
  <Default Extension="rels" ContentType="application/vnd.openxmlformats-package.relationships+xml"/>
  <Override PartName="/ppt/tags/tag47.xml" ContentType="application/vnd.openxmlformats-officedocument.presentationml.tags+xml"/>
  <Override PartName="/ppt/tags/tag94.xml" ContentType="application/vnd.openxmlformats-officedocument.presentationml.tags+xml"/>
  <Override PartName="/ppt/tags/tag198.xml" ContentType="application/vnd.openxmlformats-officedocument.presentationml.tags+xml"/>
  <Override PartName="/ppt/tags/tag203.xml" ContentType="application/vnd.openxmlformats-officedocument.presentationml.tags+xml"/>
  <Override PartName="/ppt/tags/tag214.xml" ContentType="application/vnd.openxmlformats-officedocument.presentationml.tags+xml"/>
  <Override PartName="/ppt/tags/tag250.xml" ContentType="application/vnd.openxmlformats-officedocument.presentationml.tags+xml"/>
  <Override PartName="/ppt/tags/tag261.xml" ContentType="application/vnd.openxmlformats-officedocument.presentationml.tags+xml"/>
  <Override PartName="/ppt/tags/tag348.xml" ContentType="application/vnd.openxmlformats-officedocument.presentationml.tags+xml"/>
  <Override PartName="/ppt/tags/tag395.xml" ContentType="application/vnd.openxmlformats-officedocument.presentationml.tags+xml"/>
  <Override PartName="/ppt/tags/tag400.xml" ContentType="application/vnd.openxmlformats-officedocument.presentationml.tags+xml"/>
  <Override PartName="/ppt/tags/tag545.xml" ContentType="application/vnd.openxmlformats-officedocument.presentationml.tags+xml"/>
  <Override PartName="/ppt/tags/tag592.xml" ContentType="application/vnd.openxmlformats-officedocument.presentationml.tags+xml"/>
  <Override PartName="/ppt/slideLayouts/slideLayout11.xml" ContentType="application/vnd.openxmlformats-officedocument.presentationml.slideLayout+xml"/>
  <Override PartName="/ppt/tags/tag36.xml" ContentType="application/vnd.openxmlformats-officedocument.presentationml.tags+xml"/>
  <Override PartName="/ppt/tags/tag83.xml" ContentType="application/vnd.openxmlformats-officedocument.presentationml.tags+xml"/>
  <Override PartName="/ppt/tags/tag187.xml" ContentType="application/vnd.openxmlformats-officedocument.presentationml.tags+xml"/>
  <Override PartName="/ppt/tags/tag337.xml" ContentType="application/vnd.openxmlformats-officedocument.presentationml.tags+xml"/>
  <Override PartName="/ppt/tags/tag384.xml" ContentType="application/vnd.openxmlformats-officedocument.presentationml.tags+xml"/>
  <Override PartName="/ppt/tags/tag523.xml" ContentType="application/vnd.openxmlformats-officedocument.presentationml.tags+xml"/>
  <Override PartName="/ppt/tags/tag534.xml" ContentType="application/vnd.openxmlformats-officedocument.presentationml.tags+xml"/>
  <Override PartName="/ppt/tags/tag570.xml" ContentType="application/vnd.openxmlformats-officedocument.presentationml.tags+xml"/>
  <Override PartName="/ppt/tags/tag581.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118.xml" ContentType="application/vnd.openxmlformats-officedocument.presentationml.tags+xml"/>
  <Override PartName="/ppt/tags/tag129.xml" ContentType="application/vnd.openxmlformats-officedocument.presentationml.tags+xml"/>
  <Override PartName="/ppt/tags/tag165.xml" ContentType="application/vnd.openxmlformats-officedocument.presentationml.tags+xml"/>
  <Override PartName="/ppt/tags/tag176.xml" ContentType="application/vnd.openxmlformats-officedocument.presentationml.tags+xml"/>
  <Override PartName="/ppt/tags/tag315.xml" ContentType="application/vnd.openxmlformats-officedocument.presentationml.tags+xml"/>
  <Override PartName="/ppt/tags/tag326.xml" ContentType="application/vnd.openxmlformats-officedocument.presentationml.tags+xml"/>
  <Override PartName="/ppt/tags/tag362.xml" ContentType="application/vnd.openxmlformats-officedocument.presentationml.tags+xml"/>
  <Override PartName="/ppt/tags/tag373.xml" ContentType="application/vnd.openxmlformats-officedocument.presentationml.tags+xml"/>
  <Override PartName="/ppt/tags/tag512.xml" ContentType="application/vnd.openxmlformats-officedocument.presentationml.tags+xml"/>
  <Override PartName="/ppt/tags/tag50.xml" ContentType="application/vnd.openxmlformats-officedocument.presentationml.tags+xml"/>
  <Override PartName="/ppt/tags/tag107.xml" ContentType="application/vnd.openxmlformats-officedocument.presentationml.tags+xml"/>
  <Override PartName="/ppt/tags/tag154.xml" ContentType="application/vnd.openxmlformats-officedocument.presentationml.tags+xml"/>
  <Override PartName="/ppt/tags/tag299.xml" ContentType="application/vnd.openxmlformats-officedocument.presentationml.tags+xml"/>
  <Override PartName="/ppt/tags/tag304.xml" ContentType="application/vnd.openxmlformats-officedocument.presentationml.tags+xml"/>
  <Override PartName="/ppt/tags/tag351.xml" ContentType="application/vnd.openxmlformats-officedocument.presentationml.tags+xml"/>
  <Override PartName="/ppt/tags/tag438.xml" ContentType="application/vnd.openxmlformats-officedocument.presentationml.tags+xml"/>
  <Override PartName="/ppt/tags/tag449.xml" ContentType="application/vnd.openxmlformats-officedocument.presentationml.tags+xml"/>
  <Override PartName="/ppt/tags/tag485.xml" ContentType="application/vnd.openxmlformats-officedocument.presentationml.tags+xml"/>
  <Override PartName="/ppt/tags/tag496.xml" ContentType="application/vnd.openxmlformats-officedocument.presentationml.tags+xml"/>
  <Override PartName="/ppt/tags/tag501.xml" ContentType="application/vnd.openxmlformats-officedocument.presentationml.tags+xml"/>
  <Override PartName="/ppt/tags/tag143.xml" ContentType="application/vnd.openxmlformats-officedocument.presentationml.tags+xml"/>
  <Override PartName="/ppt/tags/tag190.xml" ContentType="application/vnd.openxmlformats-officedocument.presentationml.tags+xml"/>
  <Override PartName="/ppt/tags/tag277.xml" ContentType="application/vnd.openxmlformats-officedocument.presentationml.tags+xml"/>
  <Override PartName="/ppt/tags/tag288.xml" ContentType="application/vnd.openxmlformats-officedocument.presentationml.tags+xml"/>
  <Override PartName="/ppt/tags/tag340.xml" ContentType="application/vnd.openxmlformats-officedocument.presentationml.tags+xml"/>
  <Override PartName="/ppt/tags/tag427.xml" ContentType="application/vnd.openxmlformats-officedocument.presentationml.tags+xml"/>
  <Override PartName="/ppt/notesSlides/notesSlide5.xml" ContentType="application/vnd.openxmlformats-officedocument.presentationml.notesSlide+xml"/>
  <Override PartName="/ppt/tags/tag474.xml" ContentType="application/vnd.openxmlformats-officedocument.presentationml.tags+xml"/>
  <Override PartName="/ppt/tags/tag624.xml" ContentType="application/vnd.openxmlformats-officedocument.presentationml.tags+xml"/>
  <Override PartName="/ppt/tags/tag132.xml" ContentType="application/vnd.openxmlformats-officedocument.presentationml.tags+xml"/>
  <Override PartName="/ppt/tags/tag219.xml" ContentType="application/vnd.openxmlformats-officedocument.presentationml.tags+xml"/>
  <Override PartName="/ppt/tags/tag266.xml" ContentType="application/vnd.openxmlformats-officedocument.presentationml.tags+xml"/>
  <Override PartName="/ppt/tags/tag416.xml" ContentType="application/vnd.openxmlformats-officedocument.presentationml.tags+xml"/>
  <Override PartName="/ppt/tags/tag463.xml" ContentType="application/vnd.openxmlformats-officedocument.presentationml.tags+xml"/>
  <Override PartName="/ppt/tags/tag597.xml" ContentType="application/vnd.openxmlformats-officedocument.presentationml.tags+xml"/>
  <Override PartName="/ppt/tags/tag613.xml" ContentType="application/vnd.openxmlformats-officedocument.presentationml.tags+xml"/>
  <Override PartName="/ppt/slides/slide3.xml" ContentType="application/vnd.openxmlformats-officedocument.presentationml.slide+xml"/>
  <Override PartName="/ppt/slideLayouts/slideLayout5.xml" ContentType="application/vnd.openxmlformats-officedocument.presentationml.slideLayout+xml"/>
  <Override PartName="/ppt/tags/tag99.xml" ContentType="application/vnd.openxmlformats-officedocument.presentationml.tags+xml"/>
  <Override PartName="/ppt/tags/tag110.xml" ContentType="application/vnd.openxmlformats-officedocument.presentationml.tags+xml"/>
  <Override PartName="/ppt/tags/tag121.xml" ContentType="application/vnd.openxmlformats-officedocument.presentationml.tags+xml"/>
  <Override PartName="/ppt/tags/tag208.xml" ContentType="application/vnd.openxmlformats-officedocument.presentationml.tags+xml"/>
  <Override PartName="/ppt/tags/tag255.xml" ContentType="application/vnd.openxmlformats-officedocument.presentationml.tags+xml"/>
  <Override PartName="/ppt/tags/tag389.xml" ContentType="application/vnd.openxmlformats-officedocument.presentationml.tags+xml"/>
  <Override PartName="/ppt/tags/tag405.xml" ContentType="application/vnd.openxmlformats-officedocument.presentationml.tags+xml"/>
  <Override PartName="/ppt/tags/tag452.xml" ContentType="application/vnd.openxmlformats-officedocument.presentationml.tags+xml"/>
  <Override PartName="/ppt/tags/tag539.xml" ContentType="application/vnd.openxmlformats-officedocument.presentationml.tags+xml"/>
  <Override PartName="/ppt/tags/tag586.xml" ContentType="application/vnd.openxmlformats-officedocument.presentationml.tags+xml"/>
  <Override PartName="/ppt/tags/tag602.xml" ContentType="application/vnd.openxmlformats-officedocument.presentationml.tags+xml"/>
  <Override PartName="/ppt/tags/tag3.xml" ContentType="application/vnd.openxmlformats-officedocument.presentationml.tags+xml"/>
  <Default Extension="jpeg" ContentType="image/jpeg"/>
  <Override PartName="/ppt/tags/tag77.xml" ContentType="application/vnd.openxmlformats-officedocument.presentationml.tags+xml"/>
  <Override PartName="/ppt/tags/tag88.xml" ContentType="application/vnd.openxmlformats-officedocument.presentationml.tags+xml"/>
  <Override PartName="/ppt/tags/tag233.xml" ContentType="application/vnd.openxmlformats-officedocument.presentationml.tags+xml"/>
  <Override PartName="/ppt/tags/tag244.xml" ContentType="application/vnd.openxmlformats-officedocument.presentationml.tags+xml"/>
  <Override PartName="/ppt/tags/tag280.xml" ContentType="application/vnd.openxmlformats-officedocument.presentationml.tags+xml"/>
  <Override PartName="/ppt/tags/tag291.xml" ContentType="application/vnd.openxmlformats-officedocument.presentationml.tags+xml"/>
  <Override PartName="/ppt/tags/tag378.xml" ContentType="application/vnd.openxmlformats-officedocument.presentationml.tags+xml"/>
  <Override PartName="/ppt/tags/tag430.xml" ContentType="application/vnd.openxmlformats-officedocument.presentationml.tags+xml"/>
  <Override PartName="/ppt/tags/tag441.xml" ContentType="application/vnd.openxmlformats-officedocument.presentationml.tags+xml"/>
  <Override PartName="/ppt/tags/tag528.xml" ContentType="application/vnd.openxmlformats-officedocument.presentationml.tags+xml"/>
  <Override PartName="/ppt/tags/tag575.xml" ContentType="application/vnd.openxmlformats-officedocument.presentationml.tags+xml"/>
  <Override PartName="/ppt/tags/tag19.xml" ContentType="application/vnd.openxmlformats-officedocument.presentationml.tags+xml"/>
  <Override PartName="/ppt/tags/tag66.xml" ContentType="application/vnd.openxmlformats-officedocument.presentationml.tags+xml"/>
  <Override PartName="/ppt/tags/tag222.xml" ContentType="application/vnd.openxmlformats-officedocument.presentationml.tags+xml"/>
  <Override PartName="/ppt/tags/tag367.xml" ContentType="application/vnd.openxmlformats-officedocument.presentationml.tags+xml"/>
  <Override PartName="/ppt/tags/tag506.xml" ContentType="application/vnd.openxmlformats-officedocument.presentationml.tags+xml"/>
  <Override PartName="/ppt/tags/tag517.xml" ContentType="application/vnd.openxmlformats-officedocument.presentationml.tags+xml"/>
  <Override PartName="/ppt/tags/tag553.xml" ContentType="application/vnd.openxmlformats-officedocument.presentationml.tags+xml"/>
  <Override PartName="/ppt/tags/tag564.xml" ContentType="application/vnd.openxmlformats-officedocument.presentationml.tags+xml"/>
  <Override PartName="/ppt/tags/tag55.xml" ContentType="application/vnd.openxmlformats-officedocument.presentationml.tags+xml"/>
  <Override PartName="/ppt/tags/tag159.xml" ContentType="application/vnd.openxmlformats-officedocument.presentationml.tags+xml"/>
  <Override PartName="/ppt/tags/tag211.xml" ContentType="application/vnd.openxmlformats-officedocument.presentationml.tags+xml"/>
  <Override PartName="/ppt/tags/tag309.xml" ContentType="application/vnd.openxmlformats-officedocument.presentationml.tags+xml"/>
  <Override PartName="/ppt/tags/tag345.xml" ContentType="application/vnd.openxmlformats-officedocument.presentationml.tags+xml"/>
  <Override PartName="/ppt/tags/tag356.xml" ContentType="application/vnd.openxmlformats-officedocument.presentationml.tags+xml"/>
  <Override PartName="/ppt/tags/tag392.xml" ContentType="application/vnd.openxmlformats-officedocument.presentationml.tags+xml"/>
  <Override PartName="/ppt/tags/tag542.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37.xml" ContentType="application/vnd.openxmlformats-officedocument.presentationml.tags+xml"/>
  <Override PartName="/ppt/tags/tag148.xml" ContentType="application/vnd.openxmlformats-officedocument.presentationml.tags+xml"/>
  <Override PartName="/ppt/tags/tag184.xml" ContentType="application/vnd.openxmlformats-officedocument.presentationml.tags+xml"/>
  <Override PartName="/ppt/tags/tag195.xml" ContentType="application/vnd.openxmlformats-officedocument.presentationml.tags+xml"/>
  <Override PartName="/ppt/tags/tag200.xml" ContentType="application/vnd.openxmlformats-officedocument.presentationml.tags+xml"/>
  <Override PartName="/ppt/tags/tag334.xml" ContentType="application/vnd.openxmlformats-officedocument.presentationml.tags+xml"/>
  <Override PartName="/ppt/tags/tag381.xml" ContentType="application/vnd.openxmlformats-officedocument.presentationml.tags+xml"/>
  <Override PartName="/ppt/tags/tag479.xml" ContentType="application/vnd.openxmlformats-officedocument.presentationml.tags+xml"/>
  <Override PartName="/ppt/tags/tag531.xml" ContentType="application/vnd.openxmlformats-officedocument.presentationml.tags+xml"/>
  <Override PartName="/ppt/tags/tag618.xml" ContentType="application/vnd.openxmlformats-officedocument.presentationml.tags+xml"/>
  <Override PartName="/ppt/tags/tag629.xml" ContentType="application/vnd.openxmlformats-officedocument.presentationml.tags+xml"/>
  <Override PartName="/ppt/tags/tag22.xml" ContentType="application/vnd.openxmlformats-officedocument.presentationml.tags+xml"/>
  <Override PartName="/ppt/tags/tag126.xml" ContentType="application/vnd.openxmlformats-officedocument.presentationml.tags+xml"/>
  <Override PartName="/ppt/tags/tag173.xml" ContentType="application/vnd.openxmlformats-officedocument.presentationml.tags+xml"/>
  <Override PartName="/ppt/tags/tag323.xml" ContentType="application/vnd.openxmlformats-officedocument.presentationml.tags+xml"/>
  <Override PartName="/ppt/tags/tag370.xml" ContentType="application/vnd.openxmlformats-officedocument.presentationml.tags+xml"/>
  <Override PartName="/ppt/tags/tag457.xml" ContentType="application/vnd.openxmlformats-officedocument.presentationml.tags+xml"/>
  <Override PartName="/ppt/tags/tag468.xml" ContentType="application/vnd.openxmlformats-officedocument.presentationml.tags+xml"/>
  <Override PartName="/ppt/tags/tag520.xml" ContentType="application/vnd.openxmlformats-officedocument.presentationml.tags+xml"/>
  <Override PartName="/ppt/tags/tag607.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115.xml" ContentType="application/vnd.openxmlformats-officedocument.presentationml.tags+xml"/>
  <Override PartName="/ppt/tags/tag162.xml" ContentType="application/vnd.openxmlformats-officedocument.presentationml.tags+xml"/>
  <Override PartName="/ppt/tags/tag249.xml" ContentType="application/vnd.openxmlformats-officedocument.presentationml.tags+xml"/>
  <Override PartName="/ppt/tags/tag296.xml" ContentType="application/vnd.openxmlformats-officedocument.presentationml.tags+xml"/>
  <Override PartName="/ppt/tags/tag301.xml" ContentType="application/vnd.openxmlformats-officedocument.presentationml.tags+xml"/>
  <Override PartName="/ppt/tags/tag312.xml" ContentType="application/vnd.openxmlformats-officedocument.presentationml.tags+xml"/>
  <Override PartName="/ppt/tags/tag446.xml" ContentType="application/vnd.openxmlformats-officedocument.presentationml.tags+xml"/>
  <Override PartName="/ppt/tags/tag493.xml" ContentType="application/vnd.openxmlformats-officedocument.presentationml.tags+xml"/>
  <Override PartName="/ppt/tags/tag104.xml" ContentType="application/vnd.openxmlformats-officedocument.presentationml.tags+xml"/>
  <Override PartName="/ppt/tags/tag151.xml" ContentType="application/vnd.openxmlformats-officedocument.presentationml.tags+xml"/>
  <Override PartName="/ppt/notesSlides/notesSlide2.xml" ContentType="application/vnd.openxmlformats-officedocument.presentationml.notesSlide+xml"/>
  <Override PartName="/ppt/tags/tag435.xml" ContentType="application/vnd.openxmlformats-officedocument.presentationml.tags+xml"/>
  <Override PartName="/ppt/tags/tag482.xml" ContentType="application/vnd.openxmlformats-officedocument.presentationml.tags+xml"/>
  <Override PartName="/ppt/tags/tag621.xml" ContentType="application/vnd.openxmlformats-officedocument.presentationml.tags+xml"/>
  <Override PartName="/ppt/tags/tag227.xml" ContentType="application/vnd.openxmlformats-officedocument.presentationml.tags+xml"/>
  <Override PartName="/ppt/tags/tag274.xml" ContentType="application/vnd.openxmlformats-officedocument.presentationml.tags+xml"/>
  <Override PartName="/ppt/tags/tag413.xml" ContentType="application/vnd.openxmlformats-officedocument.presentationml.tags+xml"/>
  <Override PartName="/ppt/tags/tag460.xml" ContentType="application/vnd.openxmlformats-officedocument.presentationml.tags+xml"/>
  <Override PartName="/ppt/tags/tag558.xml" ContentType="application/vnd.openxmlformats-officedocument.presentationml.tags+xml"/>
  <Override PartName="/ppt/tags/tag49.xml" ContentType="application/vnd.openxmlformats-officedocument.presentationml.tags+xml"/>
  <Override PartName="/ppt/tags/tag96.xml" ContentType="application/vnd.openxmlformats-officedocument.presentationml.tags+xml"/>
  <Override PartName="/ppt/tags/tag205.xml" ContentType="application/vnd.openxmlformats-officedocument.presentationml.tags+xml"/>
  <Override PartName="/ppt/tags/tag252.xml" ContentType="application/vnd.openxmlformats-officedocument.presentationml.tags+xml"/>
  <Override PartName="/ppt/tags/tag397.xml" ContentType="application/vnd.openxmlformats-officedocument.presentationml.tags+xml"/>
  <Override PartName="/ppt/notesMasters/notesMaster1.xml" ContentType="application/vnd.openxmlformats-officedocument.presentationml.notesMaster+xml"/>
  <Override PartName="/ppt/tags/tag189.xml" ContentType="application/vnd.openxmlformats-officedocument.presentationml.tags+xml"/>
  <Override PartName="/ppt/tags/tag536.xml" ContentType="application/vnd.openxmlformats-officedocument.presentationml.tags+xml"/>
  <Override PartName="/ppt/tags/tag583.xml" ContentType="application/vnd.openxmlformats-officedocument.presentationml.tags+xml"/>
  <Override PartName="/ppt/tableStyles.xml" ContentType="application/vnd.openxmlformats-officedocument.presentationml.tableStyles+xml"/>
  <Override PartName="/ppt/tags/tag27.xml" ContentType="application/vnd.openxmlformats-officedocument.presentationml.tags+xml"/>
  <Override PartName="/ppt/tags/tag74.xml" ContentType="application/vnd.openxmlformats-officedocument.presentationml.tags+xml"/>
  <Override PartName="/ppt/tags/tag230.xml" ContentType="application/vnd.openxmlformats-officedocument.presentationml.tags+xml"/>
  <Override PartName="/ppt/tags/tag328.xml" ContentType="application/vnd.openxmlformats-officedocument.presentationml.tags+xml"/>
  <Override PartName="/ppt/tags/tag375.xml" ContentType="application/vnd.openxmlformats-officedocument.presentationml.tags+xml"/>
  <Override PartName="/ppt/tags/tag514.xml" ContentType="application/vnd.openxmlformats-officedocument.presentationml.tags+xml"/>
  <Override PartName="/ppt/tags/tag561.xml" ContentType="application/vnd.openxmlformats-officedocument.presentationml.tags+xml"/>
  <Override PartName="/ppt/tags/tag52.xml" ContentType="application/vnd.openxmlformats-officedocument.presentationml.tags+xml"/>
  <Override PartName="/ppt/tags/tag167.xml" ContentType="application/vnd.openxmlformats-officedocument.presentationml.tags+xml"/>
  <Override PartName="/ppt/tags/tag306.xml" ContentType="application/vnd.openxmlformats-officedocument.presentationml.tags+xml"/>
  <Override PartName="/ppt/tags/tag353.xml" ContentType="application/vnd.openxmlformats-officedocument.presentationml.tags+xml"/>
  <Override PartName="/ppt/tags/tag498.xml" ContentType="application/vnd.openxmlformats-officedocument.presentationml.tags+xml"/>
  <Override PartName="/ppt/tags/tag145.xml" ContentType="application/vnd.openxmlformats-officedocument.presentationml.tags+xml"/>
  <Override PartName="/ppt/tags/tag192.xml" ContentType="application/vnd.openxmlformats-officedocument.presentationml.tags+xml"/>
  <Override PartName="/ppt/tags/tag429.xml" ContentType="application/vnd.openxmlformats-officedocument.presentationml.tags+xml"/>
  <Override PartName="/ppt/tags/tag476.xml" ContentType="application/vnd.openxmlformats-officedocument.presentationml.tags+xml"/>
  <Override PartName="/ppt/tags/tag30.xml" ContentType="application/vnd.openxmlformats-officedocument.presentationml.tags+xml"/>
  <Override PartName="/ppt/tags/tag268.xml" ContentType="application/vnd.openxmlformats-officedocument.presentationml.tags+xml"/>
  <Override PartName="/ppt/tags/tag331.xml" ContentType="application/vnd.openxmlformats-officedocument.presentationml.tags+xml"/>
  <Override PartName="/ppt/tags/tag599.xml" ContentType="application/vnd.openxmlformats-officedocument.presentationml.tags+xml"/>
  <Override PartName="/ppt/tags/tag615.xml" ContentType="application/vnd.openxmlformats-officedocument.presentationml.tags+xml"/>
  <Override PartName="/ppt/slides/slide5.xml" ContentType="application/vnd.openxmlformats-officedocument.presentationml.slide+xml"/>
  <Override PartName="/ppt/slideLayouts/slideLayout7.xml" ContentType="application/vnd.openxmlformats-officedocument.presentationml.slideLayout+xml"/>
  <Override PartName="/ppt/tags/tag123.xml" ContentType="application/vnd.openxmlformats-officedocument.presentationml.tags+xml"/>
  <Override PartName="/ppt/tags/tag170.xml" ContentType="application/vnd.openxmlformats-officedocument.presentationml.tags+xml"/>
  <Override PartName="/ppt/tags/tag407.xml" ContentType="application/vnd.openxmlformats-officedocument.presentationml.tags+xml"/>
  <Override PartName="/ppt/tags/tag454.xml" ContentType="application/vnd.openxmlformats-officedocument.presentationml.tags+xml"/>
  <Override PartName="/ppt/tags/tag101.xml" ContentType="application/vnd.openxmlformats-officedocument.presentationml.tags+xml"/>
  <Override PartName="/ppt/tags/tag246.xml" ContentType="application/vnd.openxmlformats-officedocument.presentationml.tags+xml"/>
  <Override PartName="/ppt/tags/tag293.xml" ContentType="application/vnd.openxmlformats-officedocument.presentationml.tags+xml"/>
  <Override PartName="/ppt/tags/tag432.xml" ContentType="application/vnd.openxmlformats-officedocument.presentationml.tags+xml"/>
  <Override PartName="/ppt/tags/tag577.xml" ContentType="application/vnd.openxmlformats-officedocument.presentationml.tags+xml"/>
  <Override PartName="/ppt/tags/tag68.xml" ContentType="application/vnd.openxmlformats-officedocument.presentationml.tags+xml"/>
  <Override PartName="/ppt/tags/tag224.xml" ContentType="application/vnd.openxmlformats-officedocument.presentationml.tags+xml"/>
  <Override PartName="/ppt/tags/tag271.xml" ContentType="application/vnd.openxmlformats-officedocument.presentationml.tags+xml"/>
  <Override PartName="/ppt/tags/tag369.xml" ContentType="application/vnd.openxmlformats-officedocument.presentationml.tags+xml"/>
  <Override PartName="/ppt/tags/tag508.xml" ContentType="application/vnd.openxmlformats-officedocument.presentationml.tags+xml"/>
  <Override PartName="/ppt/tags/tag555.xml" ContentType="application/vnd.openxmlformats-officedocument.presentationml.tags+xml"/>
  <Override PartName="/ppt/presentation.xml" ContentType="application/vnd.openxmlformats-officedocument.presentationml.presentation.main+xml"/>
  <Override PartName="/ppt/tags/tag347.xml" ContentType="application/vnd.openxmlformats-officedocument.presentationml.tags+xml"/>
  <Override PartName="/ppt/tags/tag394.xml" ContentType="application/vnd.openxmlformats-officedocument.presentationml.tags+xml"/>
  <Override PartName="/ppt/tags/tag410.xml" ContentType="application/vnd.openxmlformats-officedocument.presentationml.tags+xml"/>
  <Override PartName="/docProps/app.xml" ContentType="application/vnd.openxmlformats-officedocument.extended-properties+xml"/>
  <Override PartName="/ppt/tags/tag46.xml" ContentType="application/vnd.openxmlformats-officedocument.presentationml.tags+xml"/>
  <Override PartName="/ppt/tags/tag93.xml" ContentType="application/vnd.openxmlformats-officedocument.presentationml.tags+xml"/>
  <Override PartName="/ppt/tags/tag139.xml" ContentType="application/vnd.openxmlformats-officedocument.presentationml.tags+xml"/>
  <Override PartName="/ppt/tags/tag186.xml" ContentType="application/vnd.openxmlformats-officedocument.presentationml.tags+xml"/>
  <Override PartName="/ppt/tags/tag202.xml" ContentType="application/vnd.openxmlformats-officedocument.presentationml.tags+xml"/>
  <Override PartName="/ppt/tags/tag533.xml" ContentType="application/vnd.openxmlformats-officedocument.presentationml.tags+xml"/>
  <Override PartName="/ppt/tags/tag580.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71.xml" ContentType="application/vnd.openxmlformats-officedocument.presentationml.tags+xml"/>
  <Override PartName="/ppt/tags/tag325.xml" ContentType="application/vnd.openxmlformats-officedocument.presentationml.tags+xml"/>
  <Override PartName="/ppt/tags/tag372.xml" ContentType="application/vnd.openxmlformats-officedocument.presentationml.tags+xml"/>
  <Override PartName="/ppt/tags/tag609.xml" ContentType="application/vnd.openxmlformats-officedocument.presentationml.tags+xml"/>
  <Override PartName="/ppt/tags/tag117.xml" ContentType="application/vnd.openxmlformats-officedocument.presentationml.tags+xml"/>
  <Override PartName="/ppt/tags/tag164.xml" ContentType="application/vnd.openxmlformats-officedocument.presentationml.tags+xml"/>
  <Override PartName="/ppt/tags/tag448.xml" ContentType="application/vnd.openxmlformats-officedocument.presentationml.tags+xml"/>
  <Override PartName="/ppt/tags/tag495.xml" ContentType="application/vnd.openxmlformats-officedocument.presentationml.tags+xml"/>
  <Override PartName="/ppt/tags/tag511.xml" ContentType="application/vnd.openxmlformats-officedocument.presentationml.tags+xml"/>
  <Override PartName="/ppt/tags/tag142.xml" ContentType="application/vnd.openxmlformats-officedocument.presentationml.tags+xml"/>
  <Override PartName="/ppt/tags/tag287.xml" ContentType="application/vnd.openxmlformats-officedocument.presentationml.tags+xml"/>
  <Override PartName="/ppt/tags/tag303.xml" ContentType="application/vnd.openxmlformats-officedocument.presentationml.tags+xml"/>
  <Override PartName="/ppt/tags/tag350.xml" ContentType="application/vnd.openxmlformats-officedocument.presentationml.tags+xml"/>
  <Override PartName="/ppt/tags/tag426.xml" ContentType="application/vnd.openxmlformats-officedocument.presentationml.tags+xml"/>
  <Override PartName="/ppt/tags/tag473.xml" ContentType="application/vnd.openxmlformats-officedocument.presentationml.tags+xml"/>
  <Override PartName="/ppt/tags/tag612.xml" ContentType="application/vnd.openxmlformats-officedocument.presentationml.tags+xml"/>
  <Override PartName="/ppt/slideLayouts/slideLayout4.xml" ContentType="application/vnd.openxmlformats-officedocument.presentationml.slideLayout+xml"/>
  <Override PartName="/ppt/tags/tag120.xml" ContentType="application/vnd.openxmlformats-officedocument.presentationml.tags+xml"/>
  <Override PartName="/ppt/tags/tag218.xml" ContentType="application/vnd.openxmlformats-officedocument.presentationml.tags+xml"/>
  <Override PartName="/ppt/tags/tag265.xml" ContentType="application/vnd.openxmlformats-officedocument.presentationml.tags+xml"/>
  <Override PartName="/ppt/tags/tag404.xml" ContentType="application/vnd.openxmlformats-officedocument.presentationml.tags+xml"/>
  <Override PartName="/ppt/tags/tag451.xml" ContentType="application/vnd.openxmlformats-officedocument.presentationml.tags+xml"/>
  <Override PartName="/ppt/tags/tag549.xml" ContentType="application/vnd.openxmlformats-officedocument.presentationml.tags+xml"/>
  <Override PartName="/ppt/tags/tag596.xml" ContentType="application/vnd.openxmlformats-officedocument.presentationml.tags+xml"/>
  <Override PartName="/ppt/slides/slide2.xml" ContentType="application/vnd.openxmlformats-officedocument.presentationml.slide+xml"/>
  <Default Extension="wmf" ContentType="image/x-wmf"/>
  <Override PartName="/ppt/tags/tag87.xml" ContentType="application/vnd.openxmlformats-officedocument.presentationml.tags+xml"/>
  <Override PartName="/ppt/tags/tag243.xml" ContentType="application/vnd.openxmlformats-officedocument.presentationml.tags+xml"/>
  <Override PartName="/ppt/tags/tag290.xml" ContentType="application/vnd.openxmlformats-officedocument.presentationml.tags+xml"/>
  <Override PartName="/ppt/tags/tag388.xml" ContentType="application/vnd.openxmlformats-officedocument.presentationml.tags+xml"/>
  <Override PartName="/ppt/tags/tag527.xml" ContentType="application/vnd.openxmlformats-officedocument.presentationml.tags+xml"/>
  <Override PartName="/ppt/tags/tag574.xml" ContentType="application/vnd.openxmlformats-officedocument.presentationml.tags+xml"/>
  <Override PartName="/ppt/tags/tag319.xml" ContentType="application/vnd.openxmlformats-officedocument.presentationml.tags+xml"/>
  <Override PartName="/ppt/tags/tag366.xml" ContentType="application/vnd.openxmlformats-officedocument.presentationml.tags+xml"/>
  <Override PartName="/ppt/tags/tag18.xml" ContentType="application/vnd.openxmlformats-officedocument.presentationml.tags+xml"/>
  <Override PartName="/ppt/tags/tag65.xml" ContentType="application/vnd.openxmlformats-officedocument.presentationml.tags+xml"/>
  <Override PartName="/ppt/tags/tag158.xml" ContentType="application/vnd.openxmlformats-officedocument.presentationml.tags+xml"/>
  <Override PartName="/ppt/tags/tag221.xml" ContentType="application/vnd.openxmlformats-officedocument.presentationml.tags+xml"/>
  <Override PartName="/ppt/tags/tag505.xml" ContentType="application/vnd.openxmlformats-officedocument.presentationml.tags+xml"/>
  <Override PartName="/ppt/tags/tag552.xml" ContentType="application/vnd.openxmlformats-officedocument.presentationml.tags+xml"/>
  <Override PartName="/ppt/tags/tag43.xml" ContentType="application/vnd.openxmlformats-officedocument.presentationml.tags+xml"/>
  <Override PartName="/ppt/tags/tag90.xml" ContentType="application/vnd.openxmlformats-officedocument.presentationml.tags+xml"/>
  <Override PartName="/ppt/tags/tag344.xml" ContentType="application/vnd.openxmlformats-officedocument.presentationml.tags+xml"/>
  <Override PartName="/ppt/tags/tag391.xml" ContentType="application/vnd.openxmlformats-officedocument.presentationml.tags+xml"/>
  <Override PartName="/ppt/tags/tag489.xml" ContentType="application/vnd.openxmlformats-officedocument.presentationml.tags+xml"/>
  <Override PartName="/ppt/tags/tag530.xml" ContentType="application/vnd.openxmlformats-officedocument.presentationml.tags+xml"/>
  <Override PartName="/ppt/tags/tag628.xml" ContentType="application/vnd.openxmlformats-officedocument.presentationml.tags+xml"/>
  <Override PartName="/ppt/tags/tag136.xml" ContentType="application/vnd.openxmlformats-officedocument.presentationml.tags+xml"/>
  <Override PartName="/ppt/tags/tag183.xml" ContentType="application/vnd.openxmlformats-officedocument.presentationml.tags+xml"/>
  <Override PartName="/ppt/tags/tag322.xml" ContentType="application/vnd.openxmlformats-officedocument.presentationml.tags+xml"/>
  <Override PartName="/ppt/tags/tag467.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tags/tag161.xml" ContentType="application/vnd.openxmlformats-officedocument.presentationml.tags+xml"/>
  <Override PartName="/ppt/tags/tag259.xml" ContentType="application/vnd.openxmlformats-officedocument.presentationml.tags+xml"/>
  <Override PartName="/ppt/tags/tag606.xml" ContentType="application/vnd.openxmlformats-officedocument.presentationml.tags+xml"/>
  <Override PartName="/ppt/tags/tag7.xml" ContentType="application/vnd.openxmlformats-officedocument.presentationml.tags+xml"/>
  <Override PartName="/ppt/tags/tag300.xml" ContentType="application/vnd.openxmlformats-officedocument.presentationml.tags+xml"/>
  <Override PartName="/ppt/tags/tag445.xml" ContentType="application/vnd.openxmlformats-officedocument.presentationml.tags+xml"/>
  <Override PartName="/ppt/tags/tag492.xml" ContentType="application/vnd.openxmlformats-officedocument.presentationml.tags+xml"/>
  <Override PartName="/ppt/tags/tag237.xml" ContentType="application/vnd.openxmlformats-officedocument.presentationml.tags+xml"/>
  <Override PartName="/ppt/tags/tag284.xml" ContentType="application/vnd.openxmlformats-officedocument.presentationml.tags+xml"/>
  <Override PartName="/ppt/tags/tag423.xml" ContentType="application/vnd.openxmlformats-officedocument.presentationml.tags+xml"/>
  <Override PartName="/ppt/tags/tag470.xml" ContentType="application/vnd.openxmlformats-officedocument.presentationml.tags+xml"/>
  <Override PartName="/ppt/tags/tag568.xml" ContentType="application/vnd.openxmlformats-officedocument.presentationml.tags+xml"/>
  <Override PartName="/ppt/tags/tag59.xml" ContentType="application/vnd.openxmlformats-officedocument.presentationml.tags+xml"/>
  <Override PartName="/ppt/tags/tag215.xml" ContentType="application/vnd.openxmlformats-officedocument.presentationml.tags+xml"/>
  <Override PartName="/ppt/tags/tag262.xml" ContentType="application/vnd.openxmlformats-officedocument.presentationml.tags+xml"/>
  <Override PartName="/ppt/tags/tag546.xml" ContentType="application/vnd.openxmlformats-officedocument.presentationml.tags+xml"/>
  <Override PartName="/ppt/tags/tag593.xml" ContentType="application/vnd.openxmlformats-officedocument.presentationml.tags+xml"/>
  <Override PartName="/ppt/slideLayouts/slideLayout1.xml" ContentType="application/vnd.openxmlformats-officedocument.presentationml.slideLayout+xml"/>
  <Override PartName="/ppt/tags/tag37.xml" ContentType="application/vnd.openxmlformats-officedocument.presentationml.tags+xml"/>
  <Override PartName="/ppt/tags/tag84.xml" ContentType="application/vnd.openxmlformats-officedocument.presentationml.tags+xml"/>
  <Override PartName="/ppt/tags/tag199.xml" ContentType="application/vnd.openxmlformats-officedocument.presentationml.tags+xml"/>
  <Override PartName="/ppt/tags/tag338.xml" ContentType="application/vnd.openxmlformats-officedocument.presentationml.tags+xml"/>
  <Override PartName="/ppt/tags/tag385.xml" ContentType="application/vnd.openxmlformats-officedocument.presentationml.tags+xml"/>
  <Override PartName="/ppt/tags/tag401.xml" ContentType="application/vnd.openxmlformats-officedocument.presentationml.tags+xml"/>
  <Override PartName="/ppt/tags/tag177.xml" ContentType="application/vnd.openxmlformats-officedocument.presentationml.tags+xml"/>
  <Override PartName="/ppt/tags/tag240.xml" ContentType="application/vnd.openxmlformats-officedocument.presentationml.tags+xml"/>
  <Override PartName="/ppt/tags/tag524.xml" ContentType="application/vnd.openxmlformats-officedocument.presentationml.tags+xml"/>
  <Override PartName="/ppt/tags/tag571.xml" ContentType="application/vnd.openxmlformats-officedocument.presentationml.tags+xml"/>
  <Override PartName="/ppt/tags/tag15.xml" ContentType="application/vnd.openxmlformats-officedocument.presentationml.tags+xml"/>
  <Override PartName="/ppt/tags/tag62.xml" ContentType="application/vnd.openxmlformats-officedocument.presentationml.tags+xml"/>
  <Override PartName="/ppt/tags/tag316.xml" ContentType="application/vnd.openxmlformats-officedocument.presentationml.tags+xml"/>
  <Override PartName="/ppt/tags/tag363.xml" ContentType="application/vnd.openxmlformats-officedocument.presentationml.tags+xml"/>
  <Override PartName="/ppt/tags/tag502.xml" ContentType="application/vnd.openxmlformats-officedocument.presentationml.tags+xml"/>
  <Override PartName="/ppt/tags/tag40.xml" ContentType="application/vnd.openxmlformats-officedocument.presentationml.tags+xml"/>
  <Override PartName="/ppt/tags/tag108.xml" ContentType="application/vnd.openxmlformats-officedocument.presentationml.tags+xml"/>
  <Override PartName="/ppt/tags/tag155.xml" ContentType="application/vnd.openxmlformats-officedocument.presentationml.tags+xml"/>
  <Override PartName="/ppt/tags/tag341.xml" ContentType="application/vnd.openxmlformats-officedocument.presentationml.tags+xml"/>
  <Override PartName="/ppt/tags/tag439.xml" ContentType="application/vnd.openxmlformats-officedocument.presentationml.tags+xml"/>
  <Override PartName="/ppt/tags/tag486.xml" ContentType="application/vnd.openxmlformats-officedocument.presentationml.tags+xml"/>
  <Override PartName="/ppt/notesSlides/notesSlide6.xml" ContentType="application/vnd.openxmlformats-officedocument.presentationml.notesSlide+xml"/>
  <Override PartName="/ppt/tags/tag133.xml" ContentType="application/vnd.openxmlformats-officedocument.presentationml.tags+xml"/>
  <Override PartName="/ppt/tags/tag180.xml" ContentType="application/vnd.openxmlformats-officedocument.presentationml.tags+xml"/>
  <Override PartName="/ppt/tags/tag278.xml" ContentType="application/vnd.openxmlformats-officedocument.presentationml.tags+xml"/>
  <Override PartName="/ppt/tags/tag417.xml" ContentType="application/vnd.openxmlformats-officedocument.presentationml.tags+xml"/>
  <Override PartName="/ppt/tags/tag625.xml" ContentType="application/vnd.openxmlformats-officedocument.presentationml.tags+xml"/>
  <Override PartName="/ppt/tags/tag209.xml" ContentType="application/vnd.openxmlformats-officedocument.presentationml.tags+xml"/>
  <Override PartName="/ppt/tags/tag256.xml" ContentType="application/vnd.openxmlformats-officedocument.presentationml.tags+xml"/>
  <Override PartName="/ppt/tags/tag464.xml" ContentType="application/vnd.openxmlformats-officedocument.presentationml.tags+xml"/>
  <Override PartName="/ppt/tags/tag603.xml" ContentType="application/vnd.openxmlformats-officedocument.presentationml.tags+xml"/>
  <Override PartName="/ppt/tags/tag4.xml" ContentType="application/vnd.openxmlformats-officedocument.presentationml.tags+xml"/>
  <Override PartName="/ppt/tags/tag111.xml" ContentType="application/vnd.openxmlformats-officedocument.presentationml.tags+xml"/>
  <Override PartName="/ppt/tags/tag442.xml" ContentType="application/vnd.openxmlformats-officedocument.presentationml.tags+xml"/>
  <Override PartName="/ppt/tags/tag587.xml" ContentType="application/vnd.openxmlformats-officedocument.presentationml.tags+xml"/>
  <Override PartName="/ppt/theme/theme1.xml" ContentType="application/vnd.openxmlformats-officedocument.theme+xml"/>
  <Override PartName="/ppt/tags/tag78.xml" ContentType="application/vnd.openxmlformats-officedocument.presentationml.tags+xml"/>
  <Override PartName="/ppt/tags/tag234.xml" ContentType="application/vnd.openxmlformats-officedocument.presentationml.tags+xml"/>
  <Override PartName="/ppt/tags/tag281.xml" ContentType="application/vnd.openxmlformats-officedocument.presentationml.tags+xml"/>
  <Override PartName="/ppt/tags/tag379.xml" ContentType="application/vnd.openxmlformats-officedocument.presentationml.tags+xml"/>
  <Override PartName="/ppt/tags/tag518.xml" ContentType="application/vnd.openxmlformats-officedocument.presentationml.tags+xml"/>
  <Override PartName="/ppt/tags/tag565.xml" ContentType="application/vnd.openxmlformats-officedocument.presentationml.tags+xml"/>
  <Override PartName="/ppt/tags/tag56.xml" ContentType="application/vnd.openxmlformats-officedocument.presentationml.tags+xml"/>
  <Override PartName="/ppt/tags/tag357.xml" ContentType="application/vnd.openxmlformats-officedocument.presentationml.tags+xml"/>
  <Override PartName="/ppt/tags/tag420.xml" ContentType="application/vnd.openxmlformats-officedocument.presentationml.tags+xml"/>
  <Override PartName="/ppt/tags/tag149.xml" ContentType="application/vnd.openxmlformats-officedocument.presentationml.tags+xml"/>
  <Override PartName="/ppt/tags/tag196.xml" ContentType="application/vnd.openxmlformats-officedocument.presentationml.tags+xml"/>
  <Override PartName="/ppt/tags/tag212.xml" ContentType="application/vnd.openxmlformats-officedocument.presentationml.tags+xml"/>
  <Override PartName="/ppt/tags/tag543.xml" ContentType="application/vnd.openxmlformats-officedocument.presentationml.tags+xml"/>
  <Override PartName="/ppt/tags/tag590.xml" ContentType="application/vnd.openxmlformats-officedocument.presentationml.tags+xml"/>
  <Override PartName="/ppt/tags/tag34.xml" ContentType="application/vnd.openxmlformats-officedocument.presentationml.tags+xml"/>
  <Override PartName="/ppt/tags/tag81.xml" ContentType="application/vnd.openxmlformats-officedocument.presentationml.tags+xml"/>
  <Override PartName="/ppt/tags/tag335.xml" ContentType="application/vnd.openxmlformats-officedocument.presentationml.tags+xml"/>
  <Override PartName="/ppt/tags/tag382.xml" ContentType="application/vnd.openxmlformats-officedocument.presentationml.tags+xml"/>
  <Override PartName="/ppt/tags/tag521.xml" ContentType="application/vnd.openxmlformats-officedocument.presentationml.tags+xml"/>
  <Override PartName="/ppt/tags/tag619.xml" ContentType="application/vnd.openxmlformats-officedocument.presentationml.tags+xml"/>
  <Override PartName="/ppt/tags/tag12.xml" ContentType="application/vnd.openxmlformats-officedocument.presentationml.tags+xml"/>
  <Override PartName="/ppt/tags/tag127.xml" ContentType="application/vnd.openxmlformats-officedocument.presentationml.tags+xml"/>
  <Override PartName="/ppt/tags/tag174.xml" ContentType="application/vnd.openxmlformats-officedocument.presentationml.tags+xml"/>
  <Override PartName="/ppt/tags/tag313.xml" ContentType="application/vnd.openxmlformats-officedocument.presentationml.tags+xml"/>
  <Override PartName="/ppt/tags/tag360.xml" ContentType="application/vnd.openxmlformats-officedocument.presentationml.tags+xml"/>
  <Override PartName="/ppt/tags/tag458.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105.xml" ContentType="application/vnd.openxmlformats-officedocument.presentationml.tags+xml"/>
  <Override PartName="/ppt/tags/tag152.xml" ContentType="application/vnd.openxmlformats-officedocument.presentationml.tags+xml"/>
  <Override PartName="/ppt/tags/tag297.xml" ContentType="application/vnd.openxmlformats-officedocument.presentationml.tags+xml"/>
  <Override PartName="/ppt/tags/tag436.xml" ContentType="application/vnd.openxmlformats-officedocument.presentationml.tags+xml"/>
  <Override PartName="/ppt/tags/tag483.xml" ContentType="application/vnd.openxmlformats-officedocument.presentationml.tags+xml"/>
  <Override PartName="/ppt/tags/tag228.xml" ContentType="application/vnd.openxmlformats-officedocument.presentationml.tags+xml"/>
  <Override PartName="/ppt/notesSlides/notesSlide3.xml" ContentType="application/vnd.openxmlformats-officedocument.presentationml.notesSlide+xml"/>
  <Override PartName="/ppt/tags/tag275.xml" ContentType="application/vnd.openxmlformats-officedocument.presentationml.tags+xml"/>
  <Override PartName="/ppt/tags/tag622.xml" ContentType="application/vnd.openxmlformats-officedocument.presentationml.tags+xml"/>
  <Override PartName="/ppt/presProps.xml" ContentType="application/vnd.openxmlformats-officedocument.presentationml.presProps+xml"/>
  <Override PartName="/ppt/tags/tag130.xml" ContentType="application/vnd.openxmlformats-officedocument.presentationml.tags+xml"/>
  <Override PartName="/ppt/tags/tag414.xml" ContentType="application/vnd.openxmlformats-officedocument.presentationml.tags+xml"/>
  <Override PartName="/ppt/tags/tag461.xml" ContentType="application/vnd.openxmlformats-officedocument.presentationml.tags+xml"/>
  <Override PartName="/ppt/tags/tag559.xml" ContentType="application/vnd.openxmlformats-officedocument.presentationml.tags+xml"/>
  <Override PartName="/ppt/tags/tag600.xml" ContentType="application/vnd.openxmlformats-officedocument.presentationml.tags+xml"/>
  <Override PartName="/ppt/tags/tag97.xml" ContentType="application/vnd.openxmlformats-officedocument.presentationml.tags+xml"/>
  <Override PartName="/ppt/tags/tag206.xml" ContentType="application/vnd.openxmlformats-officedocument.presentationml.tags+xml"/>
  <Override PartName="/ppt/tags/tag253.xml" ContentType="application/vnd.openxmlformats-officedocument.presentationml.tags+xml"/>
  <Override PartName="/ppt/tags/tag398.xml" ContentType="application/vnd.openxmlformats-officedocument.presentationml.tags+xml"/>
  <Override PartName="/ppt/tags/tag537.xml" ContentType="application/vnd.openxmlformats-officedocument.presentationml.tags+xml"/>
  <Override PartName="/ppt/tags/tag584.xml" ContentType="application/vnd.openxmlformats-officedocument.presentationml.tags+xml"/>
  <Override PartName="/ppt/tags/tag1.xml" ContentType="application/vnd.openxmlformats-officedocument.presentationml.tags+xml"/>
  <Override PartName="/ppt/tags/tag28.xml" ContentType="application/vnd.openxmlformats-officedocument.presentationml.tags+xml"/>
  <Override PartName="/ppt/tags/tag75.xml" ContentType="application/vnd.openxmlformats-officedocument.presentationml.tags+xml"/>
  <Override PartName="/ppt/tags/tag231.xml" ContentType="application/vnd.openxmlformats-officedocument.presentationml.tags+xml"/>
  <Override PartName="/ppt/tags/tag329.xml" ContentType="application/vnd.openxmlformats-officedocument.presentationml.tags+xml"/>
  <Override PartName="/ppt/tags/tag376.xml" ContentType="application/vnd.openxmlformats-officedocument.presentationml.tags+xml"/>
  <Override PartName="/ppt/tags/tag168.xml" ContentType="application/vnd.openxmlformats-officedocument.presentationml.tags+xml"/>
  <Override PartName="/ppt/tags/tag499.xml" ContentType="application/vnd.openxmlformats-officedocument.presentationml.tags+xml"/>
  <Override PartName="/ppt/tags/tag515.xml" ContentType="application/vnd.openxmlformats-officedocument.presentationml.tags+xml"/>
  <Override PartName="/ppt/tags/tag562.xml" ContentType="application/vnd.openxmlformats-officedocument.presentationml.tags+xml"/>
  <Default Extension="vml" ContentType="application/vnd.openxmlformats-officedocument.vmlDrawing"/>
  <Override PartName="/ppt/tags/tag53.xml" ContentType="application/vnd.openxmlformats-officedocument.presentationml.tags+xml"/>
  <Override PartName="/ppt/tags/tag307.xml" ContentType="application/vnd.openxmlformats-officedocument.presentationml.tags+xml"/>
  <Override PartName="/ppt/tags/tag354.xml" ContentType="application/vnd.openxmlformats-officedocument.presentationml.tags+xml"/>
  <Override PartName="/ppt/tags/tag540.xml" ContentType="application/vnd.openxmlformats-officedocument.presentationml.tags+xml"/>
  <Override PartName="/ppt/tags/tag31.xml" ContentType="application/vnd.openxmlformats-officedocument.presentationml.tags+xml"/>
  <Override PartName="/ppt/tags/tag146.xml" ContentType="application/vnd.openxmlformats-officedocument.presentationml.tags+xml"/>
  <Override PartName="/ppt/tags/tag193.xml" ContentType="application/vnd.openxmlformats-officedocument.presentationml.tags+xml"/>
  <Override PartName="/ppt/tags/tag332.xml" ContentType="application/vnd.openxmlformats-officedocument.presentationml.tags+xml"/>
  <Override PartName="/ppt/tags/tag477.xml" ContentType="application/vnd.openxmlformats-officedocument.presentationml.tags+xml"/>
  <Override PartName="/ppt/tags/tag616.xml" ContentType="application/vnd.openxmlformats-officedocument.presentationml.tags+xml"/>
  <Override PartName="/ppt/tags/tag124.xml" ContentType="application/vnd.openxmlformats-officedocument.presentationml.tags+xml"/>
  <Override PartName="/ppt/tags/tag171.xml" ContentType="application/vnd.openxmlformats-officedocument.presentationml.tags+xml"/>
  <Override PartName="/ppt/tags/tag269.xml" ContentType="application/vnd.openxmlformats-officedocument.presentationml.tags+xml"/>
  <Override PartName="/ppt/tags/tag408.xml" ContentType="application/vnd.openxmlformats-officedocument.presentationml.tags+xml"/>
  <Override PartName="/ppt/tags/tag455.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247.xml" ContentType="application/vnd.openxmlformats-officedocument.presentationml.tags+xml"/>
  <Override PartName="/ppt/tags/tag294.xml" ContentType="application/vnd.openxmlformats-officedocument.presentationml.tags+xml"/>
  <Override PartName="/ppt/tags/tag310.xml" ContentType="application/vnd.openxmlformats-officedocument.presentationml.tags+xml"/>
  <Override PartName="/ppt/tags/tag578.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7" r:id="rId1"/>
  </p:sldMasterIdLst>
  <p:notesMasterIdLst>
    <p:notesMasterId r:id="rId12"/>
  </p:notesMasterIdLst>
  <p:handoutMasterIdLst>
    <p:handoutMasterId r:id="rId13"/>
  </p:handoutMasterIdLst>
  <p:sldIdLst>
    <p:sldId id="843" r:id="rId2"/>
    <p:sldId id="855" r:id="rId3"/>
    <p:sldId id="826" r:id="rId4"/>
    <p:sldId id="846" r:id="rId5"/>
    <p:sldId id="845" r:id="rId6"/>
    <p:sldId id="848" r:id="rId7"/>
    <p:sldId id="849" r:id="rId8"/>
    <p:sldId id="852" r:id="rId9"/>
    <p:sldId id="856" r:id="rId10"/>
    <p:sldId id="853" r:id="rId11"/>
  </p:sldIdLst>
  <p:sldSz cx="9906000" cy="6858000" type="A4"/>
  <p:notesSz cx="6669088" cy="9926638"/>
  <p:custDataLst>
    <p:tags r:id="rId14"/>
  </p:custDataLst>
  <p:defaultTextStyle>
    <a:defPPr>
      <a:defRPr lang="de-DE"/>
    </a:defPPr>
    <a:lvl1pPr algn="l" rtl="0" fontAlgn="base">
      <a:spcBef>
        <a:spcPct val="0"/>
      </a:spcBef>
      <a:spcAft>
        <a:spcPct val="0"/>
      </a:spcAft>
      <a:defRPr kern="1200">
        <a:solidFill>
          <a:schemeClr val="tx1"/>
        </a:solidFill>
        <a:latin typeface="Polo"/>
        <a:ea typeface="+mn-ea"/>
        <a:cs typeface="Arial" pitchFamily="34" charset="0"/>
      </a:defRPr>
    </a:lvl1pPr>
    <a:lvl2pPr marL="457200" algn="l" rtl="0" fontAlgn="base">
      <a:spcBef>
        <a:spcPct val="0"/>
      </a:spcBef>
      <a:spcAft>
        <a:spcPct val="0"/>
      </a:spcAft>
      <a:defRPr kern="1200">
        <a:solidFill>
          <a:schemeClr val="tx1"/>
        </a:solidFill>
        <a:latin typeface="Polo"/>
        <a:ea typeface="+mn-ea"/>
        <a:cs typeface="Arial" pitchFamily="34" charset="0"/>
      </a:defRPr>
    </a:lvl2pPr>
    <a:lvl3pPr marL="914400" algn="l" rtl="0" fontAlgn="base">
      <a:spcBef>
        <a:spcPct val="0"/>
      </a:spcBef>
      <a:spcAft>
        <a:spcPct val="0"/>
      </a:spcAft>
      <a:defRPr kern="1200">
        <a:solidFill>
          <a:schemeClr val="tx1"/>
        </a:solidFill>
        <a:latin typeface="Polo"/>
        <a:ea typeface="+mn-ea"/>
        <a:cs typeface="Arial" pitchFamily="34" charset="0"/>
      </a:defRPr>
    </a:lvl3pPr>
    <a:lvl4pPr marL="1371600" algn="l" rtl="0" fontAlgn="base">
      <a:spcBef>
        <a:spcPct val="0"/>
      </a:spcBef>
      <a:spcAft>
        <a:spcPct val="0"/>
      </a:spcAft>
      <a:defRPr kern="1200">
        <a:solidFill>
          <a:schemeClr val="tx1"/>
        </a:solidFill>
        <a:latin typeface="Polo"/>
        <a:ea typeface="+mn-ea"/>
        <a:cs typeface="Arial" pitchFamily="34" charset="0"/>
      </a:defRPr>
    </a:lvl4pPr>
    <a:lvl5pPr marL="1828800" algn="l" rtl="0" fontAlgn="base">
      <a:spcBef>
        <a:spcPct val="0"/>
      </a:spcBef>
      <a:spcAft>
        <a:spcPct val="0"/>
      </a:spcAft>
      <a:defRPr kern="1200">
        <a:solidFill>
          <a:schemeClr val="tx1"/>
        </a:solidFill>
        <a:latin typeface="Polo"/>
        <a:ea typeface="+mn-ea"/>
        <a:cs typeface="Arial" pitchFamily="34" charset="0"/>
      </a:defRPr>
    </a:lvl5pPr>
    <a:lvl6pPr marL="2286000" algn="l" defTabSz="914400" rtl="0" eaLnBrk="1" latinLnBrk="0" hangingPunct="1">
      <a:defRPr kern="1200">
        <a:solidFill>
          <a:schemeClr val="tx1"/>
        </a:solidFill>
        <a:latin typeface="Polo"/>
        <a:ea typeface="+mn-ea"/>
        <a:cs typeface="Arial" pitchFamily="34" charset="0"/>
      </a:defRPr>
    </a:lvl6pPr>
    <a:lvl7pPr marL="2743200" algn="l" defTabSz="914400" rtl="0" eaLnBrk="1" latinLnBrk="0" hangingPunct="1">
      <a:defRPr kern="1200">
        <a:solidFill>
          <a:schemeClr val="tx1"/>
        </a:solidFill>
        <a:latin typeface="Polo"/>
        <a:ea typeface="+mn-ea"/>
        <a:cs typeface="Arial" pitchFamily="34" charset="0"/>
      </a:defRPr>
    </a:lvl7pPr>
    <a:lvl8pPr marL="3200400" algn="l" defTabSz="914400" rtl="0" eaLnBrk="1" latinLnBrk="0" hangingPunct="1">
      <a:defRPr kern="1200">
        <a:solidFill>
          <a:schemeClr val="tx1"/>
        </a:solidFill>
        <a:latin typeface="Polo"/>
        <a:ea typeface="+mn-ea"/>
        <a:cs typeface="Arial" pitchFamily="34" charset="0"/>
      </a:defRPr>
    </a:lvl8pPr>
    <a:lvl9pPr marL="3657600" algn="l" defTabSz="914400" rtl="0" eaLnBrk="1" latinLnBrk="0" hangingPunct="1">
      <a:defRPr kern="1200">
        <a:solidFill>
          <a:schemeClr val="tx1"/>
        </a:solidFill>
        <a:latin typeface="Polo"/>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encoding="windows-1252"/>
  <p:clrMru>
    <a:srgbClr val="FFCC00"/>
    <a:srgbClr val="0066FF"/>
    <a:srgbClr val="00FF00"/>
    <a:srgbClr val="FF9900"/>
    <a:srgbClr val="FFCCCC"/>
    <a:srgbClr val="969696"/>
    <a:srgbClr val="99CCFF"/>
    <a:srgbClr val="33CC33"/>
  </p:clrMru>
</p:presentationPr>
</file>

<file path=ppt/tableStyles.xml><?xml version="1.0" encoding="utf-8"?>
<a:tblStyleLst xmlns:a="http://schemas.openxmlformats.org/drawingml/2006/main" def="{5C22544A-7EE6-4342-B048-85BDC9FD1C3A}">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688" autoAdjust="0"/>
    <p:restoredTop sz="94643" autoAdjust="0"/>
  </p:normalViewPr>
  <p:slideViewPr>
    <p:cSldViewPr snapToGrid="0">
      <p:cViewPr varScale="1">
        <p:scale>
          <a:sx n="83" d="100"/>
          <a:sy n="83" d="100"/>
        </p:scale>
        <p:origin x="-1068" y="-90"/>
      </p:cViewPr>
      <p:guideLst>
        <p:guide orient="horz" pos="4254"/>
        <p:guide orient="horz" pos="918"/>
        <p:guide orient="horz" pos="3017"/>
        <p:guide pos="4159"/>
        <p:guide pos="430"/>
        <p:guide pos="4802"/>
        <p:guide pos="6124"/>
      </p:guideLst>
    </p:cSldViewPr>
  </p:slideViewPr>
  <p:notesTextViewPr>
    <p:cViewPr>
      <p:scale>
        <a:sx n="100" d="100"/>
        <a:sy n="100" d="100"/>
      </p:scale>
      <p:origin x="0" y="0"/>
    </p:cViewPr>
  </p:notesTextViewPr>
  <p:sorterViewPr>
    <p:cViewPr>
      <p:scale>
        <a:sx n="75" d="100"/>
        <a:sy n="75" d="100"/>
      </p:scale>
      <p:origin x="0" y="0"/>
    </p:cViewPr>
  </p:sorterViewPr>
  <p:gridSpacing cx="78162150" cy="7816215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1267" name="Rectangle 3"/>
          <p:cNvSpPr>
            <a:spLocks noGrp="1" noChangeArrowheads="1"/>
          </p:cNvSpPr>
          <p:nvPr>
            <p:ph type="dt" sz="quarter" idx="1"/>
          </p:nvPr>
        </p:nvSpPr>
        <p:spPr bwMode="auto">
          <a:xfrm>
            <a:off x="3776663" y="0"/>
            <a:ext cx="28908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11268" name="Rectangle 4"/>
          <p:cNvSpPr>
            <a:spLocks noGrp="1" noChangeArrowheads="1"/>
          </p:cNvSpPr>
          <p:nvPr>
            <p:ph type="ftr" sz="quarter" idx="2"/>
          </p:nvPr>
        </p:nvSpPr>
        <p:spPr bwMode="auto">
          <a:xfrm>
            <a:off x="0" y="9428163"/>
            <a:ext cx="28908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1269" name="Rectangle 5"/>
          <p:cNvSpPr>
            <a:spLocks noGrp="1" noChangeArrowheads="1"/>
          </p:cNvSpPr>
          <p:nvPr>
            <p:ph type="sldNum" sz="quarter" idx="3"/>
          </p:nvPr>
        </p:nvSpPr>
        <p:spPr bwMode="auto">
          <a:xfrm>
            <a:off x="3776663" y="9428163"/>
            <a:ext cx="28908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mn-cs"/>
              </a:defRPr>
            </a:lvl1pPr>
          </a:lstStyle>
          <a:p>
            <a:pPr>
              <a:defRPr/>
            </a:pPr>
            <a:fld id="{5F9282B1-9823-4A8B-A60A-2AF9F9AA0A48}" type="slidenum">
              <a:rPr lang="en-US"/>
              <a:pPr>
                <a:defRPr/>
              </a:pPr>
              <a:t>‹N°›</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7171" name="Rectangle 3"/>
          <p:cNvSpPr>
            <a:spLocks noGrp="1" noChangeArrowheads="1"/>
          </p:cNvSpPr>
          <p:nvPr>
            <p:ph type="dt" idx="1"/>
          </p:nvPr>
        </p:nvSpPr>
        <p:spPr bwMode="auto">
          <a:xfrm>
            <a:off x="3776663" y="0"/>
            <a:ext cx="28908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647700" y="744538"/>
            <a:ext cx="5375275" cy="3722687"/>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68338" y="4714875"/>
            <a:ext cx="5332412"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Textmasterformate durch Klicken bearbeiten</a:t>
            </a:r>
          </a:p>
          <a:p>
            <a:pPr lvl="1"/>
            <a:r>
              <a:rPr lang="en-US" noProof="0" smtClean="0"/>
              <a:t>Zweite Ebene</a:t>
            </a:r>
          </a:p>
          <a:p>
            <a:pPr lvl="2"/>
            <a:r>
              <a:rPr lang="en-US" noProof="0" smtClean="0"/>
              <a:t>Dritte Ebene</a:t>
            </a:r>
          </a:p>
          <a:p>
            <a:pPr lvl="3"/>
            <a:r>
              <a:rPr lang="en-US" noProof="0" smtClean="0"/>
              <a:t>Vierte Ebene</a:t>
            </a:r>
          </a:p>
          <a:p>
            <a:pPr lvl="4"/>
            <a:r>
              <a:rPr lang="en-US" noProof="0" smtClean="0"/>
              <a:t>Fünfte Ebene</a:t>
            </a:r>
          </a:p>
        </p:txBody>
      </p:sp>
      <p:sp>
        <p:nvSpPr>
          <p:cNvPr id="7174" name="Rectangle 6"/>
          <p:cNvSpPr>
            <a:spLocks noGrp="1" noChangeArrowheads="1"/>
          </p:cNvSpPr>
          <p:nvPr>
            <p:ph type="ftr" sz="quarter" idx="4"/>
          </p:nvPr>
        </p:nvSpPr>
        <p:spPr bwMode="auto">
          <a:xfrm>
            <a:off x="0" y="9428163"/>
            <a:ext cx="28908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7175" name="Rectangle 7"/>
          <p:cNvSpPr>
            <a:spLocks noGrp="1" noChangeArrowheads="1"/>
          </p:cNvSpPr>
          <p:nvPr>
            <p:ph type="sldNum" sz="quarter" idx="5"/>
          </p:nvPr>
        </p:nvSpPr>
        <p:spPr bwMode="auto">
          <a:xfrm>
            <a:off x="3776663" y="9428163"/>
            <a:ext cx="28908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mn-cs"/>
              </a:defRPr>
            </a:lvl1pPr>
          </a:lstStyle>
          <a:p>
            <a:pPr>
              <a:defRPr/>
            </a:pPr>
            <a:fld id="{D7712C6D-6435-4677-B365-AFEE531A403C}" type="slidenum">
              <a:rPr lang="en-US"/>
              <a:pPr>
                <a:defRPr/>
              </a:pPr>
              <a:t>‹N°›</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18FE27E3-CEEC-49EF-9B29-BA3B10774B90}" type="slidenum">
              <a:rPr lang="en-US" smtClean="0">
                <a:latin typeface="Arial" pitchFamily="34" charset="0"/>
                <a:cs typeface="Arial" pitchFamily="34" charset="0"/>
              </a:rPr>
              <a:pPr/>
              <a:t>1</a:t>
            </a:fld>
            <a:endParaRPr lang="en-US" smtClean="0">
              <a:latin typeface="Arial" pitchFamily="34" charset="0"/>
              <a:cs typeface="Arial" pitchFamily="34" charset="0"/>
            </a:endParaRPr>
          </a:p>
        </p:txBody>
      </p:sp>
      <p:sp>
        <p:nvSpPr>
          <p:cNvPr id="15363" name="Rectangle 2"/>
          <p:cNvSpPr>
            <a:spLocks noGrp="1" noRot="1" noChangeAspect="1" noChangeArrowheads="1" noTextEdit="1"/>
          </p:cNvSpPr>
          <p:nvPr>
            <p:ph type="sldImg"/>
          </p:nvPr>
        </p:nvSpPr>
        <p:spPr>
          <a:xfrm>
            <a:off x="652463" y="712788"/>
            <a:ext cx="5380037" cy="3725862"/>
          </a:xfrm>
          <a:ln/>
        </p:spPr>
      </p:sp>
      <p:sp>
        <p:nvSpPr>
          <p:cNvPr id="15364" name="Rectangle 3"/>
          <p:cNvSpPr>
            <a:spLocks noGrp="1" noChangeArrowheads="1"/>
          </p:cNvSpPr>
          <p:nvPr>
            <p:ph type="body" idx="1"/>
          </p:nvPr>
        </p:nvSpPr>
        <p:spPr>
          <a:xfrm>
            <a:off x="892175" y="4756150"/>
            <a:ext cx="4884738" cy="4440238"/>
          </a:xfrm>
          <a:noFill/>
          <a:ln/>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A893BB10-D3E8-430E-AB37-2B0BA0BB48CC}" type="slidenum">
              <a:rPr lang="en-US" smtClean="0">
                <a:latin typeface="Arial" pitchFamily="34" charset="0"/>
                <a:cs typeface="Arial" pitchFamily="34" charset="0"/>
              </a:rPr>
              <a:pPr/>
              <a:t>3</a:t>
            </a:fld>
            <a:endParaRPr lang="en-US" smtClean="0">
              <a:latin typeface="Arial" pitchFamily="34" charset="0"/>
              <a:cs typeface="Arial" pitchFamily="34" charset="0"/>
            </a:endParaRPr>
          </a:p>
        </p:txBody>
      </p:sp>
      <p:sp>
        <p:nvSpPr>
          <p:cNvPr id="16387" name="Rectangle 2"/>
          <p:cNvSpPr>
            <a:spLocks noGrp="1" noRot="1" noChangeAspect="1" noChangeArrowheads="1" noTextEdit="1"/>
          </p:cNvSpPr>
          <p:nvPr>
            <p:ph type="sldImg"/>
          </p:nvPr>
        </p:nvSpPr>
        <p:spPr>
          <a:xfrm>
            <a:off x="646113" y="744538"/>
            <a:ext cx="5376862" cy="3724275"/>
          </a:xfrm>
          <a:ln/>
        </p:spPr>
      </p:sp>
      <p:sp>
        <p:nvSpPr>
          <p:cNvPr id="16388" name="Rectangle 3"/>
          <p:cNvSpPr>
            <a:spLocks noGrp="1" noChangeArrowheads="1"/>
          </p:cNvSpPr>
          <p:nvPr>
            <p:ph type="body" idx="1"/>
          </p:nvPr>
        </p:nvSpPr>
        <p:spPr>
          <a:xfrm>
            <a:off x="668338" y="4716463"/>
            <a:ext cx="5332412" cy="4465637"/>
          </a:xfrm>
          <a:noFill/>
          <a:ln/>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EF3D5672-3C3F-4DC0-B3FA-0153D326131E}" type="slidenum">
              <a:rPr lang="en-US" smtClean="0">
                <a:latin typeface="Arial" pitchFamily="34" charset="0"/>
                <a:cs typeface="Arial" pitchFamily="34" charset="0"/>
              </a:rPr>
              <a:pPr/>
              <a:t>4</a:t>
            </a:fld>
            <a:endParaRPr lang="en-US" smtClean="0">
              <a:latin typeface="Arial" pitchFamily="34" charset="0"/>
              <a:cs typeface="Arial" pitchFamily="34" charset="0"/>
            </a:endParaRPr>
          </a:p>
        </p:txBody>
      </p:sp>
      <p:sp>
        <p:nvSpPr>
          <p:cNvPr id="17411" name="Rectangle 2"/>
          <p:cNvSpPr>
            <a:spLocks noGrp="1" noRot="1" noChangeAspect="1" noChangeArrowheads="1" noTextEdit="1"/>
          </p:cNvSpPr>
          <p:nvPr>
            <p:ph type="sldImg"/>
          </p:nvPr>
        </p:nvSpPr>
        <p:spPr>
          <a:xfrm>
            <a:off x="646113" y="744538"/>
            <a:ext cx="5376862" cy="3724275"/>
          </a:xfrm>
          <a:ln/>
        </p:spPr>
      </p:sp>
      <p:sp>
        <p:nvSpPr>
          <p:cNvPr id="17412" name="Rectangle 3"/>
          <p:cNvSpPr>
            <a:spLocks noGrp="1" noChangeArrowheads="1"/>
          </p:cNvSpPr>
          <p:nvPr>
            <p:ph type="body" idx="1"/>
          </p:nvPr>
        </p:nvSpPr>
        <p:spPr>
          <a:xfrm>
            <a:off x="668338" y="4716463"/>
            <a:ext cx="5332412" cy="4465637"/>
          </a:xfrm>
          <a:noFill/>
          <a:ln/>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A5E753FD-553F-41DA-9E9D-F8173969BC53}" type="slidenum">
              <a:rPr lang="en-US" smtClean="0">
                <a:latin typeface="Arial" pitchFamily="34" charset="0"/>
                <a:cs typeface="Arial" pitchFamily="34" charset="0"/>
              </a:rPr>
              <a:pPr/>
              <a:t>5</a:t>
            </a:fld>
            <a:endParaRPr lang="en-US" smtClean="0">
              <a:latin typeface="Arial" pitchFamily="34" charset="0"/>
              <a:cs typeface="Arial" pitchFamily="34" charset="0"/>
            </a:endParaRPr>
          </a:p>
        </p:txBody>
      </p:sp>
      <p:sp>
        <p:nvSpPr>
          <p:cNvPr id="18435" name="Rectangle 2"/>
          <p:cNvSpPr>
            <a:spLocks noGrp="1" noRot="1" noChangeAspect="1" noChangeArrowheads="1" noTextEdit="1"/>
          </p:cNvSpPr>
          <p:nvPr>
            <p:ph type="sldImg"/>
          </p:nvPr>
        </p:nvSpPr>
        <p:spPr>
          <a:xfrm>
            <a:off x="646113" y="744538"/>
            <a:ext cx="5376862" cy="3724275"/>
          </a:xfrm>
          <a:ln/>
        </p:spPr>
      </p:sp>
      <p:sp>
        <p:nvSpPr>
          <p:cNvPr id="18436" name="Rectangle 3"/>
          <p:cNvSpPr>
            <a:spLocks noGrp="1" noChangeArrowheads="1"/>
          </p:cNvSpPr>
          <p:nvPr>
            <p:ph type="body" idx="1"/>
          </p:nvPr>
        </p:nvSpPr>
        <p:spPr>
          <a:xfrm>
            <a:off x="668338" y="4716463"/>
            <a:ext cx="5332412" cy="4465637"/>
          </a:xfrm>
          <a:noFill/>
          <a:ln/>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1D93BC5D-48AB-44E7-B74E-9397A37D87EA}" type="slidenum">
              <a:rPr lang="en-US" smtClean="0">
                <a:latin typeface="Arial" pitchFamily="34" charset="0"/>
                <a:cs typeface="Arial" pitchFamily="34" charset="0"/>
              </a:rPr>
              <a:pPr/>
              <a:t>6</a:t>
            </a:fld>
            <a:endParaRPr lang="en-US" smtClean="0">
              <a:latin typeface="Arial" pitchFamily="34" charset="0"/>
              <a:cs typeface="Arial" pitchFamily="34" charset="0"/>
            </a:endParaRPr>
          </a:p>
        </p:txBody>
      </p:sp>
      <p:sp>
        <p:nvSpPr>
          <p:cNvPr id="19459" name="Rectangle 2"/>
          <p:cNvSpPr>
            <a:spLocks noGrp="1" noRot="1" noChangeAspect="1" noChangeArrowheads="1" noTextEdit="1"/>
          </p:cNvSpPr>
          <p:nvPr>
            <p:ph type="sldImg"/>
          </p:nvPr>
        </p:nvSpPr>
        <p:spPr>
          <a:xfrm>
            <a:off x="646113" y="744538"/>
            <a:ext cx="5376862" cy="3724275"/>
          </a:xfrm>
          <a:ln/>
        </p:spPr>
      </p:sp>
      <p:sp>
        <p:nvSpPr>
          <p:cNvPr id="19460" name="Rectangle 3"/>
          <p:cNvSpPr>
            <a:spLocks noGrp="1" noChangeArrowheads="1"/>
          </p:cNvSpPr>
          <p:nvPr>
            <p:ph type="body" idx="1"/>
          </p:nvPr>
        </p:nvSpPr>
        <p:spPr>
          <a:xfrm>
            <a:off x="668338" y="4716463"/>
            <a:ext cx="5332412" cy="4465637"/>
          </a:xfrm>
          <a:noFill/>
          <a:ln/>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FEFB89B9-7651-4E91-AB8B-1A90C9266BCD}" type="slidenum">
              <a:rPr lang="en-US" smtClean="0">
                <a:latin typeface="Arial" pitchFamily="34" charset="0"/>
                <a:cs typeface="Arial" pitchFamily="34" charset="0"/>
              </a:rPr>
              <a:pPr/>
              <a:t>7</a:t>
            </a:fld>
            <a:endParaRPr lang="en-US" smtClean="0">
              <a:latin typeface="Arial" pitchFamily="34" charset="0"/>
              <a:cs typeface="Arial" pitchFamily="34" charset="0"/>
            </a:endParaRPr>
          </a:p>
        </p:txBody>
      </p:sp>
      <p:sp>
        <p:nvSpPr>
          <p:cNvPr id="20483" name="Rectangle 2"/>
          <p:cNvSpPr>
            <a:spLocks noGrp="1" noRot="1" noChangeAspect="1" noChangeArrowheads="1" noTextEdit="1"/>
          </p:cNvSpPr>
          <p:nvPr>
            <p:ph type="sldImg"/>
          </p:nvPr>
        </p:nvSpPr>
        <p:spPr>
          <a:xfrm>
            <a:off x="646113" y="744538"/>
            <a:ext cx="5376862" cy="3724275"/>
          </a:xfrm>
          <a:ln/>
        </p:spPr>
      </p:sp>
      <p:sp>
        <p:nvSpPr>
          <p:cNvPr id="20484" name="Rectangle 3"/>
          <p:cNvSpPr>
            <a:spLocks noGrp="1" noChangeArrowheads="1"/>
          </p:cNvSpPr>
          <p:nvPr>
            <p:ph type="body" idx="1"/>
          </p:nvPr>
        </p:nvSpPr>
        <p:spPr>
          <a:xfrm>
            <a:off x="668338" y="4716463"/>
            <a:ext cx="5332412" cy="4465637"/>
          </a:xfrm>
          <a:noFill/>
          <a:ln/>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D836C351-0B01-4987-AF8E-CB321CFBE549}" type="slidenum">
              <a:rPr lang="en-US" smtClean="0">
                <a:latin typeface="Arial" pitchFamily="34" charset="0"/>
                <a:cs typeface="Arial" pitchFamily="34" charset="0"/>
              </a:rPr>
              <a:pPr/>
              <a:t>8</a:t>
            </a:fld>
            <a:endParaRPr lang="en-US" smtClean="0">
              <a:latin typeface="Arial" pitchFamily="34" charset="0"/>
              <a:cs typeface="Arial" pitchFamily="34" charset="0"/>
            </a:endParaRPr>
          </a:p>
        </p:txBody>
      </p:sp>
      <p:sp>
        <p:nvSpPr>
          <p:cNvPr id="21507" name="Rectangle 2"/>
          <p:cNvSpPr>
            <a:spLocks noGrp="1" noRot="1" noChangeAspect="1" noChangeArrowheads="1" noTextEdit="1"/>
          </p:cNvSpPr>
          <p:nvPr>
            <p:ph type="sldImg"/>
          </p:nvPr>
        </p:nvSpPr>
        <p:spPr>
          <a:xfrm>
            <a:off x="646113" y="744538"/>
            <a:ext cx="5376862" cy="3724275"/>
          </a:xfrm>
          <a:ln/>
        </p:spPr>
      </p:sp>
      <p:sp>
        <p:nvSpPr>
          <p:cNvPr id="21508" name="Rectangle 3"/>
          <p:cNvSpPr>
            <a:spLocks noGrp="1" noChangeArrowheads="1"/>
          </p:cNvSpPr>
          <p:nvPr>
            <p:ph type="body" idx="1"/>
          </p:nvPr>
        </p:nvSpPr>
        <p:spPr>
          <a:xfrm>
            <a:off x="668338" y="4716463"/>
            <a:ext cx="5332412" cy="4465637"/>
          </a:xfrm>
          <a:noFill/>
          <a:ln/>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D68AC452-452B-4A07-BEE7-0AE8D638CD19}" type="slidenum">
              <a:rPr lang="en-US" smtClean="0">
                <a:latin typeface="Arial" pitchFamily="34" charset="0"/>
                <a:cs typeface="Arial" pitchFamily="34" charset="0"/>
              </a:rPr>
              <a:pPr/>
              <a:t>10</a:t>
            </a:fld>
            <a:endParaRPr lang="en-US" smtClean="0">
              <a:latin typeface="Arial" pitchFamily="34" charset="0"/>
              <a:cs typeface="Arial" pitchFamily="34"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2.vml"/><Relationship Id="rId5" Type="http://schemas.openxmlformats.org/officeDocument/2006/relationships/image" Target="../media/image1.w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bwMode="gray">
      <p:bgPr>
        <a:solidFill>
          <a:srgbClr val="F21C0A"/>
        </a:solidFill>
        <a:effectLst/>
      </p:bgPr>
    </p:bg>
    <p:spTree>
      <p:nvGrpSpPr>
        <p:cNvPr id="1" name=""/>
        <p:cNvGrpSpPr/>
        <p:nvPr/>
      </p:nvGrpSpPr>
      <p:grpSpPr>
        <a:xfrm>
          <a:off x="0" y="0"/>
          <a:ext cx="0" cy="0"/>
          <a:chOff x="0" y="0"/>
          <a:chExt cx="0" cy="0"/>
        </a:xfrm>
      </p:grpSpPr>
      <p:graphicFrame>
        <p:nvGraphicFramePr>
          <p:cNvPr id="4" name="Rectangle 2" hidden="1"/>
          <p:cNvGraphicFramePr>
            <a:graphicFrameLocks/>
          </p:cNvGraphicFramePr>
          <p:nvPr/>
        </p:nvGraphicFramePr>
        <p:xfrm>
          <a:off x="0" y="0"/>
          <a:ext cx="158750" cy="158750"/>
        </p:xfrm>
        <a:graphic>
          <a:graphicData uri="http://schemas.openxmlformats.org/presentationml/2006/ole">
            <p:oleObj spid="_x0000_s34818" r:id="rId4" imgW="0" imgH="0" progId="">
              <p:embed/>
            </p:oleObj>
          </a:graphicData>
        </a:graphic>
      </p:graphicFrame>
      <p:pic>
        <p:nvPicPr>
          <p:cNvPr id="5" name="eon_logo1" descr="EON_France_W"/>
          <p:cNvPicPr>
            <a:picLocks noChangeAspect="1" noChangeArrowheads="1"/>
          </p:cNvPicPr>
          <p:nvPr userDrawn="1">
            <p:custDataLst>
              <p:tags r:id="rId2"/>
            </p:custDataLst>
          </p:nvPr>
        </p:nvPicPr>
        <p:blipFill>
          <a:blip r:embed="rId5"/>
          <a:srcRect/>
          <a:stretch>
            <a:fillRect/>
          </a:stretch>
        </p:blipFill>
        <p:spPr bwMode="gray">
          <a:xfrm>
            <a:off x="654050" y="889000"/>
            <a:ext cx="4908550" cy="993775"/>
          </a:xfrm>
          <a:prstGeom prst="rect">
            <a:avLst/>
          </a:prstGeom>
          <a:noFill/>
          <a:ln w="12700">
            <a:noFill/>
            <a:miter lim="800000"/>
            <a:headEnd/>
            <a:tailEnd type="none" w="med" len="lg"/>
          </a:ln>
        </p:spPr>
      </p:pic>
      <p:sp>
        <p:nvSpPr>
          <p:cNvPr id="1358851" name="Rectangle 3"/>
          <p:cNvSpPr>
            <a:spLocks noGrp="1" noChangeArrowheads="1"/>
          </p:cNvSpPr>
          <p:nvPr>
            <p:ph type="ctrTitle"/>
          </p:nvPr>
        </p:nvSpPr>
        <p:spPr>
          <a:xfrm>
            <a:off x="3300413" y="4267200"/>
            <a:ext cx="5532437" cy="989013"/>
          </a:xfrm>
          <a:ln/>
        </p:spPr>
        <p:txBody>
          <a:bodyPr anchor="b"/>
          <a:lstStyle>
            <a:lvl1pPr>
              <a:defRPr b="1">
                <a:solidFill>
                  <a:schemeClr val="bg1"/>
                </a:solidFill>
              </a:defRPr>
            </a:lvl1pPr>
          </a:lstStyle>
          <a:p>
            <a:r>
              <a:rPr lang="en-US"/>
              <a:t>Klicken Sie, um das Titelformat zu bearbeiten</a:t>
            </a:r>
          </a:p>
        </p:txBody>
      </p:sp>
      <p:sp>
        <p:nvSpPr>
          <p:cNvPr id="1358852" name="Rectangle 4"/>
          <p:cNvSpPr>
            <a:spLocks noGrp="1" noChangeArrowheads="1"/>
          </p:cNvSpPr>
          <p:nvPr>
            <p:ph type="subTitle" sz="quarter" idx="1"/>
          </p:nvPr>
        </p:nvSpPr>
        <p:spPr>
          <a:xfrm>
            <a:off x="3300413" y="5508625"/>
            <a:ext cx="5532437" cy="741363"/>
          </a:xfrm>
          <a:ln/>
        </p:spPr>
        <p:txBody>
          <a:bodyPr/>
          <a:lstStyle>
            <a:lvl1pPr>
              <a:lnSpc>
                <a:spcPts val="2000"/>
              </a:lnSpc>
              <a:defRPr>
                <a:solidFill>
                  <a:schemeClr val="bg1"/>
                </a:solidFill>
              </a:defRPr>
            </a:lvl1pPr>
          </a:lstStyle>
          <a:p>
            <a:r>
              <a:rPr lang="en-US"/>
              <a:t>Klicken Sie, um das Format des Untertitelmasters zu bearbeiten</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99300" y="1143000"/>
            <a:ext cx="2146300" cy="51054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60400" y="1143000"/>
            <a:ext cx="6286500" cy="51054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82638" y="4406900"/>
            <a:ext cx="8420100" cy="1362075"/>
          </a:xfrm>
        </p:spPr>
        <p:txBody>
          <a:bodyPr/>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60400" y="1905000"/>
            <a:ext cx="4216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029200" y="1905000"/>
            <a:ext cx="4216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95300" y="273050"/>
            <a:ext cx="3259138"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513" y="4800600"/>
            <a:ext cx="59436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18" Type="http://schemas.openxmlformats.org/officeDocument/2006/relationships/tags" Target="../tags/tag6.xml"/><Relationship Id="rId3" Type="http://schemas.openxmlformats.org/officeDocument/2006/relationships/slideLayout" Target="../slideLayouts/slideLayout3.xml"/><Relationship Id="rId21" Type="http://schemas.openxmlformats.org/officeDocument/2006/relationships/image" Target="../media/image1.wmf"/><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1026" name="Rectangle 2" hidden="1"/>
          <p:cNvGraphicFramePr>
            <a:graphicFrameLocks/>
          </p:cNvGraphicFramePr>
          <p:nvPr/>
        </p:nvGraphicFramePr>
        <p:xfrm>
          <a:off x="0" y="0"/>
          <a:ext cx="158750" cy="158750"/>
        </p:xfrm>
        <a:graphic>
          <a:graphicData uri="http://schemas.openxmlformats.org/presentationml/2006/ole">
            <p:oleObj spid="_x0000_s1026" r:id="rId20" imgW="0" imgH="0" progId="">
              <p:embed/>
            </p:oleObj>
          </a:graphicData>
        </a:graphic>
      </p:graphicFrame>
      <p:sp>
        <p:nvSpPr>
          <p:cNvPr id="1028" name="Rectangle 3"/>
          <p:cNvSpPr>
            <a:spLocks noGrp="1" noChangeArrowheads="1"/>
          </p:cNvSpPr>
          <p:nvPr>
            <p:ph type="title"/>
            <p:custDataLst>
              <p:tags r:id="rId14"/>
            </p:custDataLst>
          </p:nvPr>
        </p:nvSpPr>
        <p:spPr bwMode="gray">
          <a:xfrm>
            <a:off x="660400" y="1143000"/>
            <a:ext cx="8585200" cy="533400"/>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lvl="0"/>
            <a:r>
              <a:rPr lang="en-US" smtClean="0"/>
              <a:t>Slide title</a:t>
            </a:r>
          </a:p>
        </p:txBody>
      </p:sp>
      <p:sp>
        <p:nvSpPr>
          <p:cNvPr id="1029" name="Objektbereich"/>
          <p:cNvSpPr>
            <a:spLocks noGrp="1" noChangeArrowheads="1"/>
          </p:cNvSpPr>
          <p:nvPr>
            <p:ph type="body" idx="1"/>
            <p:custDataLst>
              <p:tags r:id="rId15"/>
            </p:custDataLst>
          </p:nvPr>
        </p:nvSpPr>
        <p:spPr bwMode="gray">
          <a:xfrm>
            <a:off x="660400" y="1905000"/>
            <a:ext cx="8585200" cy="4343400"/>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lvl="0"/>
            <a:r>
              <a:rPr lang="en-US" smtClean="0"/>
              <a:t>Body text</a:t>
            </a:r>
          </a:p>
          <a:p>
            <a:pPr lvl="1"/>
            <a:r>
              <a:rPr lang="en-US" smtClean="0"/>
              <a:t>First level</a:t>
            </a:r>
          </a:p>
          <a:p>
            <a:pPr lvl="2"/>
            <a:r>
              <a:rPr lang="en-US" smtClean="0"/>
              <a:t>Second level</a:t>
            </a:r>
          </a:p>
          <a:p>
            <a:pPr lvl="3"/>
            <a:r>
              <a:rPr lang="en-US" smtClean="0"/>
              <a:t>Third level</a:t>
            </a:r>
          </a:p>
          <a:p>
            <a:pPr lvl="4"/>
            <a:r>
              <a:rPr lang="en-US" smtClean="0"/>
              <a:t>Quotation level</a:t>
            </a:r>
          </a:p>
        </p:txBody>
      </p:sp>
      <p:sp>
        <p:nvSpPr>
          <p:cNvPr id="1357829" name="Rectangle 5"/>
          <p:cNvSpPr>
            <a:spLocks noChangeArrowheads="1"/>
          </p:cNvSpPr>
          <p:nvPr>
            <p:custDataLst>
              <p:tags r:id="rId16"/>
            </p:custDataLst>
          </p:nvPr>
        </p:nvSpPr>
        <p:spPr bwMode="gray">
          <a:xfrm>
            <a:off x="0" y="0"/>
            <a:ext cx="9906000" cy="990600"/>
          </a:xfrm>
          <a:prstGeom prst="rect">
            <a:avLst/>
          </a:prstGeom>
          <a:solidFill>
            <a:srgbClr val="F21C0A"/>
          </a:solidFill>
          <a:ln w="9525">
            <a:noFill/>
            <a:miter lim="800000"/>
            <a:headEnd/>
            <a:tailEnd/>
          </a:ln>
          <a:effectLst/>
        </p:spPr>
        <p:txBody>
          <a:bodyPr wrap="none" anchor="ctr"/>
          <a:lstStyle/>
          <a:p>
            <a:pPr algn="ctr">
              <a:defRPr/>
            </a:pPr>
            <a:endParaRPr lang="en-US" sz="1600" u="sng">
              <a:latin typeface="Polo" pitchFamily="2" charset="0"/>
              <a:cs typeface="+mn-cs"/>
            </a:endParaRPr>
          </a:p>
        </p:txBody>
      </p:sp>
      <p:pic>
        <p:nvPicPr>
          <p:cNvPr id="1031" name="eon_logo2" descr="EON_France_W"/>
          <p:cNvPicPr>
            <a:picLocks noChangeAspect="1" noChangeArrowheads="1"/>
          </p:cNvPicPr>
          <p:nvPr>
            <p:custDataLst>
              <p:tags r:id="rId17"/>
            </p:custDataLst>
          </p:nvPr>
        </p:nvPicPr>
        <p:blipFill>
          <a:blip r:embed="rId21"/>
          <a:srcRect/>
          <a:stretch>
            <a:fillRect/>
          </a:stretch>
        </p:blipFill>
        <p:spPr bwMode="gray">
          <a:xfrm>
            <a:off x="203200" y="349250"/>
            <a:ext cx="2384425" cy="482600"/>
          </a:xfrm>
          <a:prstGeom prst="rect">
            <a:avLst/>
          </a:prstGeom>
          <a:noFill/>
          <a:ln w="12700">
            <a:noFill/>
            <a:miter lim="800000"/>
            <a:headEnd/>
            <a:tailEnd type="none" w="med" len="lg"/>
          </a:ln>
        </p:spPr>
      </p:pic>
      <p:sp>
        <p:nvSpPr>
          <p:cNvPr id="1357831" name="Espace réservé du numéro de diapositive 3"/>
          <p:cNvSpPr txBox="1">
            <a:spLocks noGrp="1"/>
          </p:cNvSpPr>
          <p:nvPr>
            <p:custDataLst>
              <p:tags r:id="rId18"/>
            </p:custDataLst>
          </p:nvPr>
        </p:nvSpPr>
        <p:spPr bwMode="auto">
          <a:xfrm>
            <a:off x="8667750" y="6553200"/>
            <a:ext cx="577850" cy="152400"/>
          </a:xfrm>
          <a:prstGeom prst="rect">
            <a:avLst/>
          </a:prstGeom>
          <a:noFill/>
          <a:ln w="9525">
            <a:noFill/>
            <a:miter lim="800000"/>
            <a:headEnd/>
            <a:tailEnd/>
          </a:ln>
        </p:spPr>
        <p:txBody>
          <a:bodyPr lIns="0" tIns="0" rIns="0" bIns="0"/>
          <a:lstStyle/>
          <a:p>
            <a:pPr algn="r" eaLnBrk="0" hangingPunct="0">
              <a:lnSpc>
                <a:spcPts val="900"/>
              </a:lnSpc>
              <a:defRPr/>
            </a:pPr>
            <a:fld id="{BE30460C-1EC2-4E9C-BC8D-E9B0CC17C3EB}" type="slidenum">
              <a:rPr lang="en-US" sz="700">
                <a:latin typeface="Polo" pitchFamily="2" charset="0"/>
                <a:cs typeface="+mn-cs"/>
              </a:rPr>
              <a:pPr algn="r" eaLnBrk="0" hangingPunct="0">
                <a:lnSpc>
                  <a:spcPts val="900"/>
                </a:lnSpc>
                <a:defRPr/>
              </a:pPr>
              <a:t>‹N°›</a:t>
            </a:fld>
            <a:endParaRPr lang="en-US" sz="700">
              <a:latin typeface="Polo" pitchFamily="2" charset="0"/>
              <a:cs typeface="+mn-cs"/>
            </a:endParaRPr>
          </a:p>
        </p:txBody>
      </p:sp>
      <p:sp>
        <p:nvSpPr>
          <p:cNvPr id="1357833" name="Rectangle 9"/>
          <p:cNvSpPr>
            <a:spLocks noChangeArrowheads="1"/>
          </p:cNvSpPr>
          <p:nvPr>
            <p:custDataLst>
              <p:tags r:id="rId19"/>
            </p:custDataLst>
          </p:nvPr>
        </p:nvSpPr>
        <p:spPr bwMode="auto">
          <a:xfrm>
            <a:off x="2187575" y="6635750"/>
            <a:ext cx="5530850" cy="152400"/>
          </a:xfrm>
          <a:prstGeom prst="rect">
            <a:avLst/>
          </a:prstGeom>
          <a:noFill/>
          <a:ln w="9525">
            <a:noFill/>
            <a:miter lim="800000"/>
            <a:headEnd/>
            <a:tailEnd/>
          </a:ln>
          <a:effectLst/>
        </p:spPr>
        <p:txBody>
          <a:bodyPr lIns="0" tIns="0" rIns="0" bIns="0" anchor="b"/>
          <a:lstStyle/>
          <a:p>
            <a:pPr algn="ctr" eaLnBrk="0" hangingPunct="0">
              <a:lnSpc>
                <a:spcPts val="900"/>
              </a:lnSpc>
              <a:defRPr/>
            </a:pPr>
            <a:r>
              <a:rPr lang="en-US" sz="800">
                <a:latin typeface="Polo" pitchFamily="2" charset="0"/>
                <a:cs typeface="+mn-cs"/>
              </a:rPr>
              <a:t>Les éléments et propositions contenus dans ce document constituent de simples hypothèses de travail en vue du rapprochement des activités de la SNET et de E.ON. Décisions et mises en place se feront dans le cadre des procédures légales et sociales nécessaires.</a:t>
            </a:r>
          </a:p>
        </p:txBody>
      </p:sp>
    </p:spTree>
  </p:cSld>
  <p:clrMap bg1="lt1" tx1="dk1" bg2="lt2" tx2="dk2" accent1="accent1" accent2="accent2" accent3="accent3" accent4="accent4" accent5="accent5" accent6="accent6" hlink="hlink" folHlink="folHlink"/>
  <p:sldLayoutIdLst>
    <p:sldLayoutId id="2147483992" r:id="rId1"/>
    <p:sldLayoutId id="2147483982" r:id="rId2"/>
    <p:sldLayoutId id="2147483983" r:id="rId3"/>
    <p:sldLayoutId id="2147483984" r:id="rId4"/>
    <p:sldLayoutId id="2147483985" r:id="rId5"/>
    <p:sldLayoutId id="2147483986" r:id="rId6"/>
    <p:sldLayoutId id="2147483987" r:id="rId7"/>
    <p:sldLayoutId id="2147483988" r:id="rId8"/>
    <p:sldLayoutId id="2147483989" r:id="rId9"/>
    <p:sldLayoutId id="2147483990" r:id="rId10"/>
    <p:sldLayoutId id="2147483991" r:id="rId11"/>
  </p:sldLayoutIdLst>
  <p:transition spd="med"/>
  <p:txStyles>
    <p:titleStyle>
      <a:lvl1pPr algn="l" rtl="0" eaLnBrk="0" fontAlgn="base" hangingPunct="0">
        <a:lnSpc>
          <a:spcPts val="3400"/>
        </a:lnSpc>
        <a:spcBef>
          <a:spcPct val="0"/>
        </a:spcBef>
        <a:spcAft>
          <a:spcPct val="0"/>
        </a:spcAft>
        <a:defRPr sz="2600">
          <a:solidFill>
            <a:schemeClr val="tx1"/>
          </a:solidFill>
          <a:latin typeface="+mj-lt"/>
          <a:ea typeface="+mj-ea"/>
          <a:cs typeface="+mj-cs"/>
        </a:defRPr>
      </a:lvl1pPr>
      <a:lvl2pPr algn="l" rtl="0" eaLnBrk="0" fontAlgn="base" hangingPunct="0">
        <a:lnSpc>
          <a:spcPts val="3400"/>
        </a:lnSpc>
        <a:spcBef>
          <a:spcPct val="0"/>
        </a:spcBef>
        <a:spcAft>
          <a:spcPct val="0"/>
        </a:spcAft>
        <a:defRPr sz="2600">
          <a:solidFill>
            <a:schemeClr val="tx1"/>
          </a:solidFill>
          <a:latin typeface="Polo" pitchFamily="2" charset="0"/>
          <a:cs typeface="Arial" charset="0"/>
        </a:defRPr>
      </a:lvl2pPr>
      <a:lvl3pPr algn="l" rtl="0" eaLnBrk="0" fontAlgn="base" hangingPunct="0">
        <a:lnSpc>
          <a:spcPts val="3400"/>
        </a:lnSpc>
        <a:spcBef>
          <a:spcPct val="0"/>
        </a:spcBef>
        <a:spcAft>
          <a:spcPct val="0"/>
        </a:spcAft>
        <a:defRPr sz="2600">
          <a:solidFill>
            <a:schemeClr val="tx1"/>
          </a:solidFill>
          <a:latin typeface="Polo" pitchFamily="2" charset="0"/>
          <a:cs typeface="Arial" charset="0"/>
        </a:defRPr>
      </a:lvl3pPr>
      <a:lvl4pPr algn="l" rtl="0" eaLnBrk="0" fontAlgn="base" hangingPunct="0">
        <a:lnSpc>
          <a:spcPts val="3400"/>
        </a:lnSpc>
        <a:spcBef>
          <a:spcPct val="0"/>
        </a:spcBef>
        <a:spcAft>
          <a:spcPct val="0"/>
        </a:spcAft>
        <a:defRPr sz="2600">
          <a:solidFill>
            <a:schemeClr val="tx1"/>
          </a:solidFill>
          <a:latin typeface="Polo" pitchFamily="2" charset="0"/>
          <a:cs typeface="Arial" charset="0"/>
        </a:defRPr>
      </a:lvl4pPr>
      <a:lvl5pPr algn="l" rtl="0" eaLnBrk="0" fontAlgn="base" hangingPunct="0">
        <a:lnSpc>
          <a:spcPts val="3400"/>
        </a:lnSpc>
        <a:spcBef>
          <a:spcPct val="0"/>
        </a:spcBef>
        <a:spcAft>
          <a:spcPct val="0"/>
        </a:spcAft>
        <a:defRPr sz="2600">
          <a:solidFill>
            <a:schemeClr val="tx1"/>
          </a:solidFill>
          <a:latin typeface="Polo" pitchFamily="2" charset="0"/>
          <a:cs typeface="Arial" charset="0"/>
        </a:defRPr>
      </a:lvl5pPr>
      <a:lvl6pPr marL="457200" algn="l" rtl="0" fontAlgn="base">
        <a:lnSpc>
          <a:spcPts val="3400"/>
        </a:lnSpc>
        <a:spcBef>
          <a:spcPct val="0"/>
        </a:spcBef>
        <a:spcAft>
          <a:spcPct val="0"/>
        </a:spcAft>
        <a:defRPr sz="2600">
          <a:solidFill>
            <a:schemeClr val="tx1"/>
          </a:solidFill>
          <a:latin typeface="Polo" pitchFamily="2" charset="0"/>
          <a:cs typeface="Arial" charset="0"/>
        </a:defRPr>
      </a:lvl6pPr>
      <a:lvl7pPr marL="914400" algn="l" rtl="0" fontAlgn="base">
        <a:lnSpc>
          <a:spcPts val="3400"/>
        </a:lnSpc>
        <a:spcBef>
          <a:spcPct val="0"/>
        </a:spcBef>
        <a:spcAft>
          <a:spcPct val="0"/>
        </a:spcAft>
        <a:defRPr sz="2600">
          <a:solidFill>
            <a:schemeClr val="tx1"/>
          </a:solidFill>
          <a:latin typeface="Polo" pitchFamily="2" charset="0"/>
          <a:cs typeface="Arial" charset="0"/>
        </a:defRPr>
      </a:lvl7pPr>
      <a:lvl8pPr marL="1371600" algn="l" rtl="0" fontAlgn="base">
        <a:lnSpc>
          <a:spcPts val="3400"/>
        </a:lnSpc>
        <a:spcBef>
          <a:spcPct val="0"/>
        </a:spcBef>
        <a:spcAft>
          <a:spcPct val="0"/>
        </a:spcAft>
        <a:defRPr sz="2600">
          <a:solidFill>
            <a:schemeClr val="tx1"/>
          </a:solidFill>
          <a:latin typeface="Polo" pitchFamily="2" charset="0"/>
          <a:cs typeface="Arial" charset="0"/>
        </a:defRPr>
      </a:lvl8pPr>
      <a:lvl9pPr marL="1828800" algn="l" rtl="0" fontAlgn="base">
        <a:lnSpc>
          <a:spcPts val="3400"/>
        </a:lnSpc>
        <a:spcBef>
          <a:spcPct val="0"/>
        </a:spcBef>
        <a:spcAft>
          <a:spcPct val="0"/>
        </a:spcAft>
        <a:defRPr sz="2600">
          <a:solidFill>
            <a:schemeClr val="tx1"/>
          </a:solidFill>
          <a:latin typeface="Polo" pitchFamily="2" charset="0"/>
          <a:cs typeface="Arial" charset="0"/>
        </a:defRPr>
      </a:lvl9pPr>
    </p:titleStyle>
    <p:bodyStyle>
      <a:lvl1pPr marL="342900" indent="-342900" algn="l" rtl="0" eaLnBrk="0" fontAlgn="base" hangingPunct="0">
        <a:spcBef>
          <a:spcPct val="20000"/>
        </a:spcBef>
        <a:spcAft>
          <a:spcPct val="0"/>
        </a:spcAft>
        <a:defRPr sz="1600">
          <a:solidFill>
            <a:schemeClr val="tx1"/>
          </a:solidFill>
          <a:latin typeface="+mn-lt"/>
          <a:ea typeface="+mn-ea"/>
          <a:cs typeface="+mn-cs"/>
        </a:defRPr>
      </a:lvl1pPr>
      <a:lvl2pPr marL="358775" indent="-179388" algn="l" rtl="0" eaLnBrk="0" fontAlgn="base" hangingPunct="0">
        <a:spcBef>
          <a:spcPct val="20000"/>
        </a:spcBef>
        <a:spcAft>
          <a:spcPct val="0"/>
        </a:spcAft>
        <a:buClr>
          <a:srgbClr val="F21C0A"/>
        </a:buClr>
        <a:buFont typeface="Wingdings" pitchFamily="2" charset="2"/>
        <a:buChar char=""/>
        <a:defRPr sz="1600">
          <a:solidFill>
            <a:schemeClr val="tx1"/>
          </a:solidFill>
          <a:latin typeface="+mn-lt"/>
          <a:cs typeface="+mn-cs"/>
        </a:defRPr>
      </a:lvl2pPr>
      <a:lvl3pPr marL="719138" indent="-180975" algn="l" rtl="0" eaLnBrk="0" fontAlgn="base" hangingPunct="0">
        <a:spcBef>
          <a:spcPct val="20000"/>
        </a:spcBef>
        <a:spcAft>
          <a:spcPct val="0"/>
        </a:spcAft>
        <a:buClr>
          <a:schemeClr val="tx2"/>
        </a:buClr>
        <a:buFont typeface="Arial" pitchFamily="34" charset="0"/>
        <a:buChar char="−"/>
        <a:defRPr sz="1600">
          <a:solidFill>
            <a:schemeClr val="tx1"/>
          </a:solidFill>
          <a:latin typeface="+mn-lt"/>
          <a:cs typeface="+mn-cs"/>
        </a:defRPr>
      </a:lvl3pPr>
      <a:lvl4pPr marL="1101725" indent="-203200" algn="l" rtl="0" eaLnBrk="0" fontAlgn="base" hangingPunct="0">
        <a:spcBef>
          <a:spcPct val="20000"/>
        </a:spcBef>
        <a:spcAft>
          <a:spcPct val="0"/>
        </a:spcAft>
        <a:buClr>
          <a:srgbClr val="F31C0A"/>
        </a:buClr>
        <a:buFont typeface="Wingdings" pitchFamily="2" charset="2"/>
        <a:buChar char=""/>
        <a:defRPr sz="1600">
          <a:solidFill>
            <a:schemeClr val="tx1"/>
          </a:solidFill>
          <a:latin typeface="+mn-lt"/>
          <a:cs typeface="+mn-cs"/>
        </a:defRPr>
      </a:lvl4pPr>
      <a:lvl5pPr marL="1281113" indent="547688" algn="l" rtl="0" eaLnBrk="0" fontAlgn="base" hangingPunct="0">
        <a:spcBef>
          <a:spcPct val="20000"/>
        </a:spcBef>
        <a:spcAft>
          <a:spcPct val="0"/>
        </a:spcAft>
        <a:buClr>
          <a:srgbClr val="F21C0A"/>
        </a:buClr>
        <a:buFont typeface="Wingdings" pitchFamily="2" charset="2"/>
        <a:defRPr sz="1600">
          <a:solidFill>
            <a:schemeClr val="tx1"/>
          </a:solidFill>
          <a:latin typeface="+mn-lt"/>
          <a:cs typeface="+mn-cs"/>
        </a:defRPr>
      </a:lvl5pPr>
      <a:lvl6pPr marL="1738313" algn="l" rtl="0" fontAlgn="base">
        <a:spcBef>
          <a:spcPct val="20000"/>
        </a:spcBef>
        <a:spcAft>
          <a:spcPct val="0"/>
        </a:spcAft>
        <a:buClr>
          <a:srgbClr val="F21C0A"/>
        </a:buClr>
        <a:buFont typeface="Wingdings" pitchFamily="2" charset="2"/>
        <a:defRPr sz="1600">
          <a:solidFill>
            <a:schemeClr val="tx1"/>
          </a:solidFill>
          <a:latin typeface="+mn-lt"/>
          <a:cs typeface="+mn-cs"/>
        </a:defRPr>
      </a:lvl6pPr>
      <a:lvl7pPr marL="2195513" algn="l" rtl="0" fontAlgn="base">
        <a:spcBef>
          <a:spcPct val="20000"/>
        </a:spcBef>
        <a:spcAft>
          <a:spcPct val="0"/>
        </a:spcAft>
        <a:buClr>
          <a:srgbClr val="F21C0A"/>
        </a:buClr>
        <a:buFont typeface="Wingdings" pitchFamily="2" charset="2"/>
        <a:defRPr sz="1600">
          <a:solidFill>
            <a:schemeClr val="tx1"/>
          </a:solidFill>
          <a:latin typeface="+mn-lt"/>
          <a:cs typeface="+mn-cs"/>
        </a:defRPr>
      </a:lvl7pPr>
      <a:lvl8pPr marL="2652713" algn="l" rtl="0" fontAlgn="base">
        <a:spcBef>
          <a:spcPct val="20000"/>
        </a:spcBef>
        <a:spcAft>
          <a:spcPct val="0"/>
        </a:spcAft>
        <a:buClr>
          <a:srgbClr val="F21C0A"/>
        </a:buClr>
        <a:buFont typeface="Wingdings" pitchFamily="2" charset="2"/>
        <a:defRPr sz="1600">
          <a:solidFill>
            <a:schemeClr val="tx1"/>
          </a:solidFill>
          <a:latin typeface="+mn-lt"/>
          <a:cs typeface="+mn-cs"/>
        </a:defRPr>
      </a:lvl8pPr>
      <a:lvl9pPr marL="3109913" algn="l" rtl="0" fontAlgn="base">
        <a:spcBef>
          <a:spcPct val="20000"/>
        </a:spcBef>
        <a:spcAft>
          <a:spcPct val="0"/>
        </a:spcAft>
        <a:buClr>
          <a:srgbClr val="F21C0A"/>
        </a:buClr>
        <a:buFont typeface="Wingdings" pitchFamily="2" charset="2"/>
        <a:defRPr sz="16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xml"/><Relationship Id="rId1" Type="http://schemas.openxmlformats.org/officeDocument/2006/relationships/vmlDrawing" Target="../drawings/vmlDrawing3.vml"/><Relationship Id="rId6" Type="http://schemas.openxmlformats.org/officeDocument/2006/relationships/image" Target="../media/image2.jpeg"/><Relationship Id="rId5" Type="http://schemas.openxmlformats.org/officeDocument/2006/relationships/oleObject" Target="../embeddings/oleObject3.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tags" Target="../tags/tag628.xml"/><Relationship Id="rId13" Type="http://schemas.openxmlformats.org/officeDocument/2006/relationships/image" Target="../media/image2.jpeg"/><Relationship Id="rId3" Type="http://schemas.openxmlformats.org/officeDocument/2006/relationships/tags" Target="../tags/tag623.xml"/><Relationship Id="rId7" Type="http://schemas.openxmlformats.org/officeDocument/2006/relationships/tags" Target="../tags/tag627.xml"/><Relationship Id="rId12" Type="http://schemas.openxmlformats.org/officeDocument/2006/relationships/oleObject" Target="../embeddings/oleObject10.bin"/><Relationship Id="rId2" Type="http://schemas.openxmlformats.org/officeDocument/2006/relationships/tags" Target="../tags/tag622.xml"/><Relationship Id="rId1" Type="http://schemas.openxmlformats.org/officeDocument/2006/relationships/vmlDrawing" Target="../drawings/vmlDrawing10.vml"/><Relationship Id="rId6" Type="http://schemas.openxmlformats.org/officeDocument/2006/relationships/tags" Target="../tags/tag626.xml"/><Relationship Id="rId11" Type="http://schemas.openxmlformats.org/officeDocument/2006/relationships/notesSlide" Target="../notesSlides/notesSlide8.xml"/><Relationship Id="rId5" Type="http://schemas.openxmlformats.org/officeDocument/2006/relationships/tags" Target="../tags/tag625.xml"/><Relationship Id="rId10" Type="http://schemas.openxmlformats.org/officeDocument/2006/relationships/slideLayout" Target="../slideLayouts/slideLayout2.xml"/><Relationship Id="rId4" Type="http://schemas.openxmlformats.org/officeDocument/2006/relationships/tags" Target="../tags/tag624.xml"/><Relationship Id="rId9" Type="http://schemas.openxmlformats.org/officeDocument/2006/relationships/tags" Target="../tags/tag629.xml"/></Relationships>
</file>

<file path=ppt/slides/_rels/slide2.xml.rels><?xml version="1.0" encoding="UTF-8" standalone="yes"?>
<Relationships xmlns="http://schemas.openxmlformats.org/package/2006/relationships"><Relationship Id="rId26" Type="http://schemas.openxmlformats.org/officeDocument/2006/relationships/tags" Target="../tags/tag35.xml"/><Relationship Id="rId21" Type="http://schemas.openxmlformats.org/officeDocument/2006/relationships/tags" Target="../tags/tag30.xml"/><Relationship Id="rId34" Type="http://schemas.openxmlformats.org/officeDocument/2006/relationships/tags" Target="../tags/tag43.xml"/><Relationship Id="rId42" Type="http://schemas.openxmlformats.org/officeDocument/2006/relationships/tags" Target="../tags/tag51.xml"/><Relationship Id="rId47" Type="http://schemas.openxmlformats.org/officeDocument/2006/relationships/tags" Target="../tags/tag56.xml"/><Relationship Id="rId50" Type="http://schemas.openxmlformats.org/officeDocument/2006/relationships/tags" Target="../tags/tag59.xml"/><Relationship Id="rId55" Type="http://schemas.openxmlformats.org/officeDocument/2006/relationships/tags" Target="../tags/tag64.xml"/><Relationship Id="rId63" Type="http://schemas.openxmlformats.org/officeDocument/2006/relationships/tags" Target="../tags/tag72.xml"/><Relationship Id="rId68" Type="http://schemas.openxmlformats.org/officeDocument/2006/relationships/tags" Target="../tags/tag77.xml"/><Relationship Id="rId76" Type="http://schemas.openxmlformats.org/officeDocument/2006/relationships/tags" Target="../tags/tag85.xml"/><Relationship Id="rId84" Type="http://schemas.openxmlformats.org/officeDocument/2006/relationships/tags" Target="../tags/tag93.xml"/><Relationship Id="rId89" Type="http://schemas.openxmlformats.org/officeDocument/2006/relationships/tags" Target="../tags/tag98.xml"/><Relationship Id="rId97" Type="http://schemas.openxmlformats.org/officeDocument/2006/relationships/tags" Target="../tags/tag106.xml"/><Relationship Id="rId7" Type="http://schemas.openxmlformats.org/officeDocument/2006/relationships/tags" Target="../tags/tag16.xml"/><Relationship Id="rId71" Type="http://schemas.openxmlformats.org/officeDocument/2006/relationships/tags" Target="../tags/tag80.xml"/><Relationship Id="rId92" Type="http://schemas.openxmlformats.org/officeDocument/2006/relationships/tags" Target="../tags/tag101.xml"/><Relationship Id="rId2" Type="http://schemas.openxmlformats.org/officeDocument/2006/relationships/tags" Target="../tags/tag11.xml"/><Relationship Id="rId16" Type="http://schemas.openxmlformats.org/officeDocument/2006/relationships/tags" Target="../tags/tag25.xml"/><Relationship Id="rId29" Type="http://schemas.openxmlformats.org/officeDocument/2006/relationships/tags" Target="../tags/tag38.xml"/><Relationship Id="rId11" Type="http://schemas.openxmlformats.org/officeDocument/2006/relationships/tags" Target="../tags/tag20.xml"/><Relationship Id="rId24" Type="http://schemas.openxmlformats.org/officeDocument/2006/relationships/tags" Target="../tags/tag33.xml"/><Relationship Id="rId32" Type="http://schemas.openxmlformats.org/officeDocument/2006/relationships/tags" Target="../tags/tag41.xml"/><Relationship Id="rId37" Type="http://schemas.openxmlformats.org/officeDocument/2006/relationships/tags" Target="../tags/tag46.xml"/><Relationship Id="rId40" Type="http://schemas.openxmlformats.org/officeDocument/2006/relationships/tags" Target="../tags/tag49.xml"/><Relationship Id="rId45" Type="http://schemas.openxmlformats.org/officeDocument/2006/relationships/tags" Target="../tags/tag54.xml"/><Relationship Id="rId53" Type="http://schemas.openxmlformats.org/officeDocument/2006/relationships/tags" Target="../tags/tag62.xml"/><Relationship Id="rId58" Type="http://schemas.openxmlformats.org/officeDocument/2006/relationships/tags" Target="../tags/tag67.xml"/><Relationship Id="rId66" Type="http://schemas.openxmlformats.org/officeDocument/2006/relationships/tags" Target="../tags/tag75.xml"/><Relationship Id="rId74" Type="http://schemas.openxmlformats.org/officeDocument/2006/relationships/tags" Target="../tags/tag83.xml"/><Relationship Id="rId79" Type="http://schemas.openxmlformats.org/officeDocument/2006/relationships/tags" Target="../tags/tag88.xml"/><Relationship Id="rId87" Type="http://schemas.openxmlformats.org/officeDocument/2006/relationships/tags" Target="../tags/tag96.xml"/><Relationship Id="rId5" Type="http://schemas.openxmlformats.org/officeDocument/2006/relationships/tags" Target="../tags/tag14.xml"/><Relationship Id="rId61" Type="http://schemas.openxmlformats.org/officeDocument/2006/relationships/tags" Target="../tags/tag70.xml"/><Relationship Id="rId82" Type="http://schemas.openxmlformats.org/officeDocument/2006/relationships/tags" Target="../tags/tag91.xml"/><Relationship Id="rId90" Type="http://schemas.openxmlformats.org/officeDocument/2006/relationships/tags" Target="../tags/tag99.xml"/><Relationship Id="rId95" Type="http://schemas.openxmlformats.org/officeDocument/2006/relationships/tags" Target="../tags/tag104.xml"/><Relationship Id="rId19" Type="http://schemas.openxmlformats.org/officeDocument/2006/relationships/tags" Target="../tags/tag28.xml"/><Relationship Id="rId14" Type="http://schemas.openxmlformats.org/officeDocument/2006/relationships/tags" Target="../tags/tag23.xml"/><Relationship Id="rId22" Type="http://schemas.openxmlformats.org/officeDocument/2006/relationships/tags" Target="../tags/tag31.xml"/><Relationship Id="rId27" Type="http://schemas.openxmlformats.org/officeDocument/2006/relationships/tags" Target="../tags/tag36.xml"/><Relationship Id="rId30" Type="http://schemas.openxmlformats.org/officeDocument/2006/relationships/tags" Target="../tags/tag39.xml"/><Relationship Id="rId35" Type="http://schemas.openxmlformats.org/officeDocument/2006/relationships/tags" Target="../tags/tag44.xml"/><Relationship Id="rId43" Type="http://schemas.openxmlformats.org/officeDocument/2006/relationships/tags" Target="../tags/tag52.xml"/><Relationship Id="rId48" Type="http://schemas.openxmlformats.org/officeDocument/2006/relationships/tags" Target="../tags/tag57.xml"/><Relationship Id="rId56" Type="http://schemas.openxmlformats.org/officeDocument/2006/relationships/tags" Target="../tags/tag65.xml"/><Relationship Id="rId64" Type="http://schemas.openxmlformats.org/officeDocument/2006/relationships/tags" Target="../tags/tag73.xml"/><Relationship Id="rId69" Type="http://schemas.openxmlformats.org/officeDocument/2006/relationships/tags" Target="../tags/tag78.xml"/><Relationship Id="rId77" Type="http://schemas.openxmlformats.org/officeDocument/2006/relationships/tags" Target="../tags/tag86.xml"/><Relationship Id="rId100" Type="http://schemas.openxmlformats.org/officeDocument/2006/relationships/image" Target="../media/image2.jpeg"/><Relationship Id="rId8" Type="http://schemas.openxmlformats.org/officeDocument/2006/relationships/tags" Target="../tags/tag17.xml"/><Relationship Id="rId51" Type="http://schemas.openxmlformats.org/officeDocument/2006/relationships/tags" Target="../tags/tag60.xml"/><Relationship Id="rId72" Type="http://schemas.openxmlformats.org/officeDocument/2006/relationships/tags" Target="../tags/tag81.xml"/><Relationship Id="rId80" Type="http://schemas.openxmlformats.org/officeDocument/2006/relationships/tags" Target="../tags/tag89.xml"/><Relationship Id="rId85" Type="http://schemas.openxmlformats.org/officeDocument/2006/relationships/tags" Target="../tags/tag94.xml"/><Relationship Id="rId93" Type="http://schemas.openxmlformats.org/officeDocument/2006/relationships/tags" Target="../tags/tag102.xml"/><Relationship Id="rId98" Type="http://schemas.openxmlformats.org/officeDocument/2006/relationships/tags" Target="../tags/tag107.xml"/><Relationship Id="rId3" Type="http://schemas.openxmlformats.org/officeDocument/2006/relationships/tags" Target="../tags/tag12.xml"/><Relationship Id="rId12" Type="http://schemas.openxmlformats.org/officeDocument/2006/relationships/tags" Target="../tags/tag21.xml"/><Relationship Id="rId17" Type="http://schemas.openxmlformats.org/officeDocument/2006/relationships/tags" Target="../tags/tag26.xml"/><Relationship Id="rId25" Type="http://schemas.openxmlformats.org/officeDocument/2006/relationships/tags" Target="../tags/tag34.xml"/><Relationship Id="rId33" Type="http://schemas.openxmlformats.org/officeDocument/2006/relationships/tags" Target="../tags/tag42.xml"/><Relationship Id="rId38" Type="http://schemas.openxmlformats.org/officeDocument/2006/relationships/tags" Target="../tags/tag47.xml"/><Relationship Id="rId46" Type="http://schemas.openxmlformats.org/officeDocument/2006/relationships/tags" Target="../tags/tag55.xml"/><Relationship Id="rId59" Type="http://schemas.openxmlformats.org/officeDocument/2006/relationships/tags" Target="../tags/tag68.xml"/><Relationship Id="rId67" Type="http://schemas.openxmlformats.org/officeDocument/2006/relationships/tags" Target="../tags/tag76.xml"/><Relationship Id="rId20" Type="http://schemas.openxmlformats.org/officeDocument/2006/relationships/tags" Target="../tags/tag29.xml"/><Relationship Id="rId41" Type="http://schemas.openxmlformats.org/officeDocument/2006/relationships/tags" Target="../tags/tag50.xml"/><Relationship Id="rId54" Type="http://schemas.openxmlformats.org/officeDocument/2006/relationships/tags" Target="../tags/tag63.xml"/><Relationship Id="rId62" Type="http://schemas.openxmlformats.org/officeDocument/2006/relationships/tags" Target="../tags/tag71.xml"/><Relationship Id="rId70" Type="http://schemas.openxmlformats.org/officeDocument/2006/relationships/tags" Target="../tags/tag79.xml"/><Relationship Id="rId75" Type="http://schemas.openxmlformats.org/officeDocument/2006/relationships/tags" Target="../tags/tag84.xml"/><Relationship Id="rId83" Type="http://schemas.openxmlformats.org/officeDocument/2006/relationships/tags" Target="../tags/tag92.xml"/><Relationship Id="rId88" Type="http://schemas.openxmlformats.org/officeDocument/2006/relationships/tags" Target="../tags/tag97.xml"/><Relationship Id="rId91" Type="http://schemas.openxmlformats.org/officeDocument/2006/relationships/tags" Target="../tags/tag100.xml"/><Relationship Id="rId96" Type="http://schemas.openxmlformats.org/officeDocument/2006/relationships/tags" Target="../tags/tag105.xml"/><Relationship Id="rId1" Type="http://schemas.openxmlformats.org/officeDocument/2006/relationships/tags" Target="../tags/tag10.xml"/><Relationship Id="rId6" Type="http://schemas.openxmlformats.org/officeDocument/2006/relationships/tags" Target="../tags/tag15.xml"/><Relationship Id="rId15" Type="http://schemas.openxmlformats.org/officeDocument/2006/relationships/tags" Target="../tags/tag24.xml"/><Relationship Id="rId23" Type="http://schemas.openxmlformats.org/officeDocument/2006/relationships/tags" Target="../tags/tag32.xml"/><Relationship Id="rId28" Type="http://schemas.openxmlformats.org/officeDocument/2006/relationships/tags" Target="../tags/tag37.xml"/><Relationship Id="rId36" Type="http://schemas.openxmlformats.org/officeDocument/2006/relationships/tags" Target="../tags/tag45.xml"/><Relationship Id="rId49" Type="http://schemas.openxmlformats.org/officeDocument/2006/relationships/tags" Target="../tags/tag58.xml"/><Relationship Id="rId57" Type="http://schemas.openxmlformats.org/officeDocument/2006/relationships/tags" Target="../tags/tag66.xml"/><Relationship Id="rId10" Type="http://schemas.openxmlformats.org/officeDocument/2006/relationships/tags" Target="../tags/tag19.xml"/><Relationship Id="rId31" Type="http://schemas.openxmlformats.org/officeDocument/2006/relationships/tags" Target="../tags/tag40.xml"/><Relationship Id="rId44" Type="http://schemas.openxmlformats.org/officeDocument/2006/relationships/tags" Target="../tags/tag53.xml"/><Relationship Id="rId52" Type="http://schemas.openxmlformats.org/officeDocument/2006/relationships/tags" Target="../tags/tag61.xml"/><Relationship Id="rId60" Type="http://schemas.openxmlformats.org/officeDocument/2006/relationships/tags" Target="../tags/tag69.xml"/><Relationship Id="rId65" Type="http://schemas.openxmlformats.org/officeDocument/2006/relationships/tags" Target="../tags/tag74.xml"/><Relationship Id="rId73" Type="http://schemas.openxmlformats.org/officeDocument/2006/relationships/tags" Target="../tags/tag82.xml"/><Relationship Id="rId78" Type="http://schemas.openxmlformats.org/officeDocument/2006/relationships/tags" Target="../tags/tag87.xml"/><Relationship Id="rId81" Type="http://schemas.openxmlformats.org/officeDocument/2006/relationships/tags" Target="../tags/tag90.xml"/><Relationship Id="rId86" Type="http://schemas.openxmlformats.org/officeDocument/2006/relationships/tags" Target="../tags/tag95.xml"/><Relationship Id="rId94" Type="http://schemas.openxmlformats.org/officeDocument/2006/relationships/tags" Target="../tags/tag103.xml"/><Relationship Id="rId99" Type="http://schemas.openxmlformats.org/officeDocument/2006/relationships/slideLayout" Target="../slideLayouts/slideLayout2.xml"/><Relationship Id="rId4" Type="http://schemas.openxmlformats.org/officeDocument/2006/relationships/tags" Target="../tags/tag13.xml"/><Relationship Id="rId9" Type="http://schemas.openxmlformats.org/officeDocument/2006/relationships/tags" Target="../tags/tag18.xml"/><Relationship Id="rId13" Type="http://schemas.openxmlformats.org/officeDocument/2006/relationships/tags" Target="../tags/tag22.xml"/><Relationship Id="rId18" Type="http://schemas.openxmlformats.org/officeDocument/2006/relationships/tags" Target="../tags/tag27.xml"/><Relationship Id="rId39" Type="http://schemas.openxmlformats.org/officeDocument/2006/relationships/tags" Target="../tags/tag48.xml"/></Relationships>
</file>

<file path=ppt/slides/_rels/slide3.xml.rels><?xml version="1.0" encoding="UTF-8" standalone="yes"?>
<Relationships xmlns="http://schemas.openxmlformats.org/package/2006/relationships"><Relationship Id="rId13" Type="http://schemas.openxmlformats.org/officeDocument/2006/relationships/tags" Target="../tags/tag119.xml"/><Relationship Id="rId18" Type="http://schemas.openxmlformats.org/officeDocument/2006/relationships/tags" Target="../tags/tag124.xml"/><Relationship Id="rId26" Type="http://schemas.openxmlformats.org/officeDocument/2006/relationships/tags" Target="../tags/tag132.xml"/><Relationship Id="rId39" Type="http://schemas.openxmlformats.org/officeDocument/2006/relationships/tags" Target="../tags/tag145.xml"/><Relationship Id="rId21" Type="http://schemas.openxmlformats.org/officeDocument/2006/relationships/tags" Target="../tags/tag127.xml"/><Relationship Id="rId34" Type="http://schemas.openxmlformats.org/officeDocument/2006/relationships/tags" Target="../tags/tag140.xml"/><Relationship Id="rId42" Type="http://schemas.openxmlformats.org/officeDocument/2006/relationships/tags" Target="../tags/tag148.xml"/><Relationship Id="rId47" Type="http://schemas.openxmlformats.org/officeDocument/2006/relationships/tags" Target="../tags/tag153.xml"/><Relationship Id="rId50" Type="http://schemas.openxmlformats.org/officeDocument/2006/relationships/tags" Target="../tags/tag156.xml"/><Relationship Id="rId55" Type="http://schemas.openxmlformats.org/officeDocument/2006/relationships/tags" Target="../tags/tag161.xml"/><Relationship Id="rId63" Type="http://schemas.openxmlformats.org/officeDocument/2006/relationships/tags" Target="../tags/tag169.xml"/><Relationship Id="rId68" Type="http://schemas.openxmlformats.org/officeDocument/2006/relationships/tags" Target="../tags/tag174.xml"/><Relationship Id="rId76" Type="http://schemas.openxmlformats.org/officeDocument/2006/relationships/image" Target="../media/image2.jpeg"/><Relationship Id="rId7" Type="http://schemas.openxmlformats.org/officeDocument/2006/relationships/tags" Target="../tags/tag113.xml"/><Relationship Id="rId71" Type="http://schemas.openxmlformats.org/officeDocument/2006/relationships/tags" Target="../tags/tag177.xml"/><Relationship Id="rId2" Type="http://schemas.openxmlformats.org/officeDocument/2006/relationships/tags" Target="../tags/tag108.xml"/><Relationship Id="rId16" Type="http://schemas.openxmlformats.org/officeDocument/2006/relationships/tags" Target="../tags/tag122.xml"/><Relationship Id="rId29" Type="http://schemas.openxmlformats.org/officeDocument/2006/relationships/tags" Target="../tags/tag135.xml"/><Relationship Id="rId11" Type="http://schemas.openxmlformats.org/officeDocument/2006/relationships/tags" Target="../tags/tag117.xml"/><Relationship Id="rId24" Type="http://schemas.openxmlformats.org/officeDocument/2006/relationships/tags" Target="../tags/tag130.xml"/><Relationship Id="rId32" Type="http://schemas.openxmlformats.org/officeDocument/2006/relationships/tags" Target="../tags/tag138.xml"/><Relationship Id="rId37" Type="http://schemas.openxmlformats.org/officeDocument/2006/relationships/tags" Target="../tags/tag143.xml"/><Relationship Id="rId40" Type="http://schemas.openxmlformats.org/officeDocument/2006/relationships/tags" Target="../tags/tag146.xml"/><Relationship Id="rId45" Type="http://schemas.openxmlformats.org/officeDocument/2006/relationships/tags" Target="../tags/tag151.xml"/><Relationship Id="rId53" Type="http://schemas.openxmlformats.org/officeDocument/2006/relationships/tags" Target="../tags/tag159.xml"/><Relationship Id="rId58" Type="http://schemas.openxmlformats.org/officeDocument/2006/relationships/tags" Target="../tags/tag164.xml"/><Relationship Id="rId66" Type="http://schemas.openxmlformats.org/officeDocument/2006/relationships/tags" Target="../tags/tag172.xml"/><Relationship Id="rId74" Type="http://schemas.openxmlformats.org/officeDocument/2006/relationships/notesSlide" Target="../notesSlides/notesSlide2.xml"/><Relationship Id="rId5" Type="http://schemas.openxmlformats.org/officeDocument/2006/relationships/tags" Target="../tags/tag111.xml"/><Relationship Id="rId15" Type="http://schemas.openxmlformats.org/officeDocument/2006/relationships/tags" Target="../tags/tag121.xml"/><Relationship Id="rId23" Type="http://schemas.openxmlformats.org/officeDocument/2006/relationships/tags" Target="../tags/tag129.xml"/><Relationship Id="rId28" Type="http://schemas.openxmlformats.org/officeDocument/2006/relationships/tags" Target="../tags/tag134.xml"/><Relationship Id="rId36" Type="http://schemas.openxmlformats.org/officeDocument/2006/relationships/tags" Target="../tags/tag142.xml"/><Relationship Id="rId49" Type="http://schemas.openxmlformats.org/officeDocument/2006/relationships/tags" Target="../tags/tag155.xml"/><Relationship Id="rId57" Type="http://schemas.openxmlformats.org/officeDocument/2006/relationships/tags" Target="../tags/tag163.xml"/><Relationship Id="rId61" Type="http://schemas.openxmlformats.org/officeDocument/2006/relationships/tags" Target="../tags/tag167.xml"/><Relationship Id="rId10" Type="http://schemas.openxmlformats.org/officeDocument/2006/relationships/tags" Target="../tags/tag116.xml"/><Relationship Id="rId19" Type="http://schemas.openxmlformats.org/officeDocument/2006/relationships/tags" Target="../tags/tag125.xml"/><Relationship Id="rId31" Type="http://schemas.openxmlformats.org/officeDocument/2006/relationships/tags" Target="../tags/tag137.xml"/><Relationship Id="rId44" Type="http://schemas.openxmlformats.org/officeDocument/2006/relationships/tags" Target="../tags/tag150.xml"/><Relationship Id="rId52" Type="http://schemas.openxmlformats.org/officeDocument/2006/relationships/tags" Target="../tags/tag158.xml"/><Relationship Id="rId60" Type="http://schemas.openxmlformats.org/officeDocument/2006/relationships/tags" Target="../tags/tag166.xml"/><Relationship Id="rId65" Type="http://schemas.openxmlformats.org/officeDocument/2006/relationships/tags" Target="../tags/tag171.xml"/><Relationship Id="rId73" Type="http://schemas.openxmlformats.org/officeDocument/2006/relationships/slideLayout" Target="../slideLayouts/slideLayout2.xml"/><Relationship Id="rId4" Type="http://schemas.openxmlformats.org/officeDocument/2006/relationships/tags" Target="../tags/tag110.xml"/><Relationship Id="rId9" Type="http://schemas.openxmlformats.org/officeDocument/2006/relationships/tags" Target="../tags/tag115.xml"/><Relationship Id="rId14" Type="http://schemas.openxmlformats.org/officeDocument/2006/relationships/tags" Target="../tags/tag120.xml"/><Relationship Id="rId22" Type="http://schemas.openxmlformats.org/officeDocument/2006/relationships/tags" Target="../tags/tag128.xml"/><Relationship Id="rId27" Type="http://schemas.openxmlformats.org/officeDocument/2006/relationships/tags" Target="../tags/tag133.xml"/><Relationship Id="rId30" Type="http://schemas.openxmlformats.org/officeDocument/2006/relationships/tags" Target="../tags/tag136.xml"/><Relationship Id="rId35" Type="http://schemas.openxmlformats.org/officeDocument/2006/relationships/tags" Target="../tags/tag141.xml"/><Relationship Id="rId43" Type="http://schemas.openxmlformats.org/officeDocument/2006/relationships/tags" Target="../tags/tag149.xml"/><Relationship Id="rId48" Type="http://schemas.openxmlformats.org/officeDocument/2006/relationships/tags" Target="../tags/tag154.xml"/><Relationship Id="rId56" Type="http://schemas.openxmlformats.org/officeDocument/2006/relationships/tags" Target="../tags/tag162.xml"/><Relationship Id="rId64" Type="http://schemas.openxmlformats.org/officeDocument/2006/relationships/tags" Target="../tags/tag170.xml"/><Relationship Id="rId69" Type="http://schemas.openxmlformats.org/officeDocument/2006/relationships/tags" Target="../tags/tag175.xml"/><Relationship Id="rId8" Type="http://schemas.openxmlformats.org/officeDocument/2006/relationships/tags" Target="../tags/tag114.xml"/><Relationship Id="rId51" Type="http://schemas.openxmlformats.org/officeDocument/2006/relationships/tags" Target="../tags/tag157.xml"/><Relationship Id="rId72" Type="http://schemas.openxmlformats.org/officeDocument/2006/relationships/tags" Target="../tags/tag178.xml"/><Relationship Id="rId3" Type="http://schemas.openxmlformats.org/officeDocument/2006/relationships/tags" Target="../tags/tag109.xml"/><Relationship Id="rId12" Type="http://schemas.openxmlformats.org/officeDocument/2006/relationships/tags" Target="../tags/tag118.xml"/><Relationship Id="rId17" Type="http://schemas.openxmlformats.org/officeDocument/2006/relationships/tags" Target="../tags/tag123.xml"/><Relationship Id="rId25" Type="http://schemas.openxmlformats.org/officeDocument/2006/relationships/tags" Target="../tags/tag131.xml"/><Relationship Id="rId33" Type="http://schemas.openxmlformats.org/officeDocument/2006/relationships/tags" Target="../tags/tag139.xml"/><Relationship Id="rId38" Type="http://schemas.openxmlformats.org/officeDocument/2006/relationships/tags" Target="../tags/tag144.xml"/><Relationship Id="rId46" Type="http://schemas.openxmlformats.org/officeDocument/2006/relationships/tags" Target="../tags/tag152.xml"/><Relationship Id="rId59" Type="http://schemas.openxmlformats.org/officeDocument/2006/relationships/tags" Target="../tags/tag165.xml"/><Relationship Id="rId67" Type="http://schemas.openxmlformats.org/officeDocument/2006/relationships/tags" Target="../tags/tag173.xml"/><Relationship Id="rId20" Type="http://schemas.openxmlformats.org/officeDocument/2006/relationships/tags" Target="../tags/tag126.xml"/><Relationship Id="rId41" Type="http://schemas.openxmlformats.org/officeDocument/2006/relationships/tags" Target="../tags/tag147.xml"/><Relationship Id="rId54" Type="http://schemas.openxmlformats.org/officeDocument/2006/relationships/tags" Target="../tags/tag160.xml"/><Relationship Id="rId62" Type="http://schemas.openxmlformats.org/officeDocument/2006/relationships/tags" Target="../tags/tag168.xml"/><Relationship Id="rId70" Type="http://schemas.openxmlformats.org/officeDocument/2006/relationships/tags" Target="../tags/tag176.xml"/><Relationship Id="rId75" Type="http://schemas.openxmlformats.org/officeDocument/2006/relationships/oleObject" Target="../embeddings/oleObject4.bin"/><Relationship Id="rId1" Type="http://schemas.openxmlformats.org/officeDocument/2006/relationships/vmlDrawing" Target="../drawings/vmlDrawing4.vml"/><Relationship Id="rId6" Type="http://schemas.openxmlformats.org/officeDocument/2006/relationships/tags" Target="../tags/tag112.xml"/></Relationships>
</file>

<file path=ppt/slides/_rels/slide4.xml.rels><?xml version="1.0" encoding="UTF-8" standalone="yes"?>
<Relationships xmlns="http://schemas.openxmlformats.org/package/2006/relationships"><Relationship Id="rId13" Type="http://schemas.openxmlformats.org/officeDocument/2006/relationships/tags" Target="../tags/tag190.xml"/><Relationship Id="rId18" Type="http://schemas.openxmlformats.org/officeDocument/2006/relationships/tags" Target="../tags/tag195.xml"/><Relationship Id="rId26" Type="http://schemas.openxmlformats.org/officeDocument/2006/relationships/tags" Target="../tags/tag203.xml"/><Relationship Id="rId39" Type="http://schemas.openxmlformats.org/officeDocument/2006/relationships/tags" Target="../tags/tag216.xml"/><Relationship Id="rId21" Type="http://schemas.openxmlformats.org/officeDocument/2006/relationships/tags" Target="../tags/tag198.xml"/><Relationship Id="rId34" Type="http://schemas.openxmlformats.org/officeDocument/2006/relationships/tags" Target="../tags/tag211.xml"/><Relationship Id="rId42" Type="http://schemas.openxmlformats.org/officeDocument/2006/relationships/tags" Target="../tags/tag219.xml"/><Relationship Id="rId47" Type="http://schemas.openxmlformats.org/officeDocument/2006/relationships/tags" Target="../tags/tag224.xml"/><Relationship Id="rId50" Type="http://schemas.openxmlformats.org/officeDocument/2006/relationships/tags" Target="../tags/tag227.xml"/><Relationship Id="rId55" Type="http://schemas.openxmlformats.org/officeDocument/2006/relationships/tags" Target="../tags/tag232.xml"/><Relationship Id="rId63" Type="http://schemas.openxmlformats.org/officeDocument/2006/relationships/tags" Target="../tags/tag240.xml"/><Relationship Id="rId68" Type="http://schemas.openxmlformats.org/officeDocument/2006/relationships/tags" Target="../tags/tag245.xml"/><Relationship Id="rId76" Type="http://schemas.openxmlformats.org/officeDocument/2006/relationships/tags" Target="../tags/tag253.xml"/><Relationship Id="rId84" Type="http://schemas.openxmlformats.org/officeDocument/2006/relationships/tags" Target="../tags/tag261.xml"/><Relationship Id="rId89" Type="http://schemas.openxmlformats.org/officeDocument/2006/relationships/tags" Target="../tags/tag266.xml"/><Relationship Id="rId7" Type="http://schemas.openxmlformats.org/officeDocument/2006/relationships/tags" Target="../tags/tag184.xml"/><Relationship Id="rId71" Type="http://schemas.openxmlformats.org/officeDocument/2006/relationships/tags" Target="../tags/tag248.xml"/><Relationship Id="rId92" Type="http://schemas.openxmlformats.org/officeDocument/2006/relationships/notesSlide" Target="../notesSlides/notesSlide3.xml"/><Relationship Id="rId2" Type="http://schemas.openxmlformats.org/officeDocument/2006/relationships/tags" Target="../tags/tag179.xml"/><Relationship Id="rId16" Type="http://schemas.openxmlformats.org/officeDocument/2006/relationships/tags" Target="../tags/tag193.xml"/><Relationship Id="rId29" Type="http://schemas.openxmlformats.org/officeDocument/2006/relationships/tags" Target="../tags/tag206.xml"/><Relationship Id="rId11" Type="http://schemas.openxmlformats.org/officeDocument/2006/relationships/tags" Target="../tags/tag188.xml"/><Relationship Id="rId24" Type="http://schemas.openxmlformats.org/officeDocument/2006/relationships/tags" Target="../tags/tag201.xml"/><Relationship Id="rId32" Type="http://schemas.openxmlformats.org/officeDocument/2006/relationships/tags" Target="../tags/tag209.xml"/><Relationship Id="rId37" Type="http://schemas.openxmlformats.org/officeDocument/2006/relationships/tags" Target="../tags/tag214.xml"/><Relationship Id="rId40" Type="http://schemas.openxmlformats.org/officeDocument/2006/relationships/tags" Target="../tags/tag217.xml"/><Relationship Id="rId45" Type="http://schemas.openxmlformats.org/officeDocument/2006/relationships/tags" Target="../tags/tag222.xml"/><Relationship Id="rId53" Type="http://schemas.openxmlformats.org/officeDocument/2006/relationships/tags" Target="../tags/tag230.xml"/><Relationship Id="rId58" Type="http://schemas.openxmlformats.org/officeDocument/2006/relationships/tags" Target="../tags/tag235.xml"/><Relationship Id="rId66" Type="http://schemas.openxmlformats.org/officeDocument/2006/relationships/tags" Target="../tags/tag243.xml"/><Relationship Id="rId74" Type="http://schemas.openxmlformats.org/officeDocument/2006/relationships/tags" Target="../tags/tag251.xml"/><Relationship Id="rId79" Type="http://schemas.openxmlformats.org/officeDocument/2006/relationships/tags" Target="../tags/tag256.xml"/><Relationship Id="rId87" Type="http://schemas.openxmlformats.org/officeDocument/2006/relationships/tags" Target="../tags/tag264.xml"/><Relationship Id="rId5" Type="http://schemas.openxmlformats.org/officeDocument/2006/relationships/tags" Target="../tags/tag182.xml"/><Relationship Id="rId61" Type="http://schemas.openxmlformats.org/officeDocument/2006/relationships/tags" Target="../tags/tag238.xml"/><Relationship Id="rId82" Type="http://schemas.openxmlformats.org/officeDocument/2006/relationships/tags" Target="../tags/tag259.xml"/><Relationship Id="rId90" Type="http://schemas.openxmlformats.org/officeDocument/2006/relationships/tags" Target="../tags/tag267.xml"/><Relationship Id="rId19" Type="http://schemas.openxmlformats.org/officeDocument/2006/relationships/tags" Target="../tags/tag196.xml"/><Relationship Id="rId14" Type="http://schemas.openxmlformats.org/officeDocument/2006/relationships/tags" Target="../tags/tag191.xml"/><Relationship Id="rId22" Type="http://schemas.openxmlformats.org/officeDocument/2006/relationships/tags" Target="../tags/tag199.xml"/><Relationship Id="rId27" Type="http://schemas.openxmlformats.org/officeDocument/2006/relationships/tags" Target="../tags/tag204.xml"/><Relationship Id="rId30" Type="http://schemas.openxmlformats.org/officeDocument/2006/relationships/tags" Target="../tags/tag207.xml"/><Relationship Id="rId35" Type="http://schemas.openxmlformats.org/officeDocument/2006/relationships/tags" Target="../tags/tag212.xml"/><Relationship Id="rId43" Type="http://schemas.openxmlformats.org/officeDocument/2006/relationships/tags" Target="../tags/tag220.xml"/><Relationship Id="rId48" Type="http://schemas.openxmlformats.org/officeDocument/2006/relationships/tags" Target="../tags/tag225.xml"/><Relationship Id="rId56" Type="http://schemas.openxmlformats.org/officeDocument/2006/relationships/tags" Target="../tags/tag233.xml"/><Relationship Id="rId64" Type="http://schemas.openxmlformats.org/officeDocument/2006/relationships/tags" Target="../tags/tag241.xml"/><Relationship Id="rId69" Type="http://schemas.openxmlformats.org/officeDocument/2006/relationships/tags" Target="../tags/tag246.xml"/><Relationship Id="rId77" Type="http://schemas.openxmlformats.org/officeDocument/2006/relationships/tags" Target="../tags/tag254.xml"/><Relationship Id="rId8" Type="http://schemas.openxmlformats.org/officeDocument/2006/relationships/tags" Target="../tags/tag185.xml"/><Relationship Id="rId51" Type="http://schemas.openxmlformats.org/officeDocument/2006/relationships/tags" Target="../tags/tag228.xml"/><Relationship Id="rId72" Type="http://schemas.openxmlformats.org/officeDocument/2006/relationships/tags" Target="../tags/tag249.xml"/><Relationship Id="rId80" Type="http://schemas.openxmlformats.org/officeDocument/2006/relationships/tags" Target="../tags/tag257.xml"/><Relationship Id="rId85" Type="http://schemas.openxmlformats.org/officeDocument/2006/relationships/tags" Target="../tags/tag262.xml"/><Relationship Id="rId93" Type="http://schemas.openxmlformats.org/officeDocument/2006/relationships/oleObject" Target="../embeddings/oleObject5.bin"/><Relationship Id="rId3" Type="http://schemas.openxmlformats.org/officeDocument/2006/relationships/tags" Target="../tags/tag180.xml"/><Relationship Id="rId12" Type="http://schemas.openxmlformats.org/officeDocument/2006/relationships/tags" Target="../tags/tag189.xml"/><Relationship Id="rId17" Type="http://schemas.openxmlformats.org/officeDocument/2006/relationships/tags" Target="../tags/tag194.xml"/><Relationship Id="rId25" Type="http://schemas.openxmlformats.org/officeDocument/2006/relationships/tags" Target="../tags/tag202.xml"/><Relationship Id="rId33" Type="http://schemas.openxmlformats.org/officeDocument/2006/relationships/tags" Target="../tags/tag210.xml"/><Relationship Id="rId38" Type="http://schemas.openxmlformats.org/officeDocument/2006/relationships/tags" Target="../tags/tag215.xml"/><Relationship Id="rId46" Type="http://schemas.openxmlformats.org/officeDocument/2006/relationships/tags" Target="../tags/tag223.xml"/><Relationship Id="rId59" Type="http://schemas.openxmlformats.org/officeDocument/2006/relationships/tags" Target="../tags/tag236.xml"/><Relationship Id="rId67" Type="http://schemas.openxmlformats.org/officeDocument/2006/relationships/tags" Target="../tags/tag244.xml"/><Relationship Id="rId20" Type="http://schemas.openxmlformats.org/officeDocument/2006/relationships/tags" Target="../tags/tag197.xml"/><Relationship Id="rId41" Type="http://schemas.openxmlformats.org/officeDocument/2006/relationships/tags" Target="../tags/tag218.xml"/><Relationship Id="rId54" Type="http://schemas.openxmlformats.org/officeDocument/2006/relationships/tags" Target="../tags/tag231.xml"/><Relationship Id="rId62" Type="http://schemas.openxmlformats.org/officeDocument/2006/relationships/tags" Target="../tags/tag239.xml"/><Relationship Id="rId70" Type="http://schemas.openxmlformats.org/officeDocument/2006/relationships/tags" Target="../tags/tag247.xml"/><Relationship Id="rId75" Type="http://schemas.openxmlformats.org/officeDocument/2006/relationships/tags" Target="../tags/tag252.xml"/><Relationship Id="rId83" Type="http://schemas.openxmlformats.org/officeDocument/2006/relationships/tags" Target="../tags/tag260.xml"/><Relationship Id="rId88" Type="http://schemas.openxmlformats.org/officeDocument/2006/relationships/tags" Target="../tags/tag265.xml"/><Relationship Id="rId91"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tags" Target="../tags/tag183.xml"/><Relationship Id="rId15" Type="http://schemas.openxmlformats.org/officeDocument/2006/relationships/tags" Target="../tags/tag192.xml"/><Relationship Id="rId23" Type="http://schemas.openxmlformats.org/officeDocument/2006/relationships/tags" Target="../tags/tag200.xml"/><Relationship Id="rId28" Type="http://schemas.openxmlformats.org/officeDocument/2006/relationships/tags" Target="../tags/tag205.xml"/><Relationship Id="rId36" Type="http://schemas.openxmlformats.org/officeDocument/2006/relationships/tags" Target="../tags/tag213.xml"/><Relationship Id="rId49" Type="http://schemas.openxmlformats.org/officeDocument/2006/relationships/tags" Target="../tags/tag226.xml"/><Relationship Id="rId57" Type="http://schemas.openxmlformats.org/officeDocument/2006/relationships/tags" Target="../tags/tag234.xml"/><Relationship Id="rId10" Type="http://schemas.openxmlformats.org/officeDocument/2006/relationships/tags" Target="../tags/tag187.xml"/><Relationship Id="rId31" Type="http://schemas.openxmlformats.org/officeDocument/2006/relationships/tags" Target="../tags/tag208.xml"/><Relationship Id="rId44" Type="http://schemas.openxmlformats.org/officeDocument/2006/relationships/tags" Target="../tags/tag221.xml"/><Relationship Id="rId52" Type="http://schemas.openxmlformats.org/officeDocument/2006/relationships/tags" Target="../tags/tag229.xml"/><Relationship Id="rId60" Type="http://schemas.openxmlformats.org/officeDocument/2006/relationships/tags" Target="../tags/tag237.xml"/><Relationship Id="rId65" Type="http://schemas.openxmlformats.org/officeDocument/2006/relationships/tags" Target="../tags/tag242.xml"/><Relationship Id="rId73" Type="http://schemas.openxmlformats.org/officeDocument/2006/relationships/tags" Target="../tags/tag250.xml"/><Relationship Id="rId78" Type="http://schemas.openxmlformats.org/officeDocument/2006/relationships/tags" Target="../tags/tag255.xml"/><Relationship Id="rId81" Type="http://schemas.openxmlformats.org/officeDocument/2006/relationships/tags" Target="../tags/tag258.xml"/><Relationship Id="rId86" Type="http://schemas.openxmlformats.org/officeDocument/2006/relationships/tags" Target="../tags/tag263.xml"/><Relationship Id="rId94" Type="http://schemas.openxmlformats.org/officeDocument/2006/relationships/image" Target="../media/image2.jpeg"/><Relationship Id="rId4" Type="http://schemas.openxmlformats.org/officeDocument/2006/relationships/tags" Target="../tags/tag181.xml"/><Relationship Id="rId9" Type="http://schemas.openxmlformats.org/officeDocument/2006/relationships/tags" Target="../tags/tag186.xml"/></Relationships>
</file>

<file path=ppt/slides/_rels/slide5.xml.rels><?xml version="1.0" encoding="UTF-8" standalone="yes"?>
<Relationships xmlns="http://schemas.openxmlformats.org/package/2006/relationships"><Relationship Id="rId26" Type="http://schemas.openxmlformats.org/officeDocument/2006/relationships/tags" Target="../tags/tag292.xml"/><Relationship Id="rId21" Type="http://schemas.openxmlformats.org/officeDocument/2006/relationships/tags" Target="../tags/tag287.xml"/><Relationship Id="rId34" Type="http://schemas.openxmlformats.org/officeDocument/2006/relationships/tags" Target="../tags/tag300.xml"/><Relationship Id="rId42" Type="http://schemas.openxmlformats.org/officeDocument/2006/relationships/tags" Target="../tags/tag308.xml"/><Relationship Id="rId47" Type="http://schemas.openxmlformats.org/officeDocument/2006/relationships/tags" Target="../tags/tag313.xml"/><Relationship Id="rId50" Type="http://schemas.openxmlformats.org/officeDocument/2006/relationships/tags" Target="../tags/tag316.xml"/><Relationship Id="rId55" Type="http://schemas.openxmlformats.org/officeDocument/2006/relationships/tags" Target="../tags/tag321.xml"/><Relationship Id="rId63" Type="http://schemas.openxmlformats.org/officeDocument/2006/relationships/tags" Target="../tags/tag329.xml"/><Relationship Id="rId68" Type="http://schemas.openxmlformats.org/officeDocument/2006/relationships/tags" Target="../tags/tag334.xml"/><Relationship Id="rId76" Type="http://schemas.openxmlformats.org/officeDocument/2006/relationships/tags" Target="../tags/tag342.xml"/><Relationship Id="rId84" Type="http://schemas.openxmlformats.org/officeDocument/2006/relationships/tags" Target="../tags/tag350.xml"/><Relationship Id="rId89" Type="http://schemas.openxmlformats.org/officeDocument/2006/relationships/tags" Target="../tags/tag355.xml"/><Relationship Id="rId97" Type="http://schemas.openxmlformats.org/officeDocument/2006/relationships/notesSlide" Target="../notesSlides/notesSlide4.xml"/><Relationship Id="rId7" Type="http://schemas.openxmlformats.org/officeDocument/2006/relationships/tags" Target="../tags/tag273.xml"/><Relationship Id="rId71" Type="http://schemas.openxmlformats.org/officeDocument/2006/relationships/tags" Target="../tags/tag337.xml"/><Relationship Id="rId92" Type="http://schemas.openxmlformats.org/officeDocument/2006/relationships/tags" Target="../tags/tag358.xml"/><Relationship Id="rId2" Type="http://schemas.openxmlformats.org/officeDocument/2006/relationships/tags" Target="../tags/tag268.xml"/><Relationship Id="rId16" Type="http://schemas.openxmlformats.org/officeDocument/2006/relationships/tags" Target="../tags/tag282.xml"/><Relationship Id="rId29" Type="http://schemas.openxmlformats.org/officeDocument/2006/relationships/tags" Target="../tags/tag295.xml"/><Relationship Id="rId11" Type="http://schemas.openxmlformats.org/officeDocument/2006/relationships/tags" Target="../tags/tag277.xml"/><Relationship Id="rId24" Type="http://schemas.openxmlformats.org/officeDocument/2006/relationships/tags" Target="../tags/tag290.xml"/><Relationship Id="rId32" Type="http://schemas.openxmlformats.org/officeDocument/2006/relationships/tags" Target="../tags/tag298.xml"/><Relationship Id="rId37" Type="http://schemas.openxmlformats.org/officeDocument/2006/relationships/tags" Target="../tags/tag303.xml"/><Relationship Id="rId40" Type="http://schemas.openxmlformats.org/officeDocument/2006/relationships/tags" Target="../tags/tag306.xml"/><Relationship Id="rId45" Type="http://schemas.openxmlformats.org/officeDocument/2006/relationships/tags" Target="../tags/tag311.xml"/><Relationship Id="rId53" Type="http://schemas.openxmlformats.org/officeDocument/2006/relationships/tags" Target="../tags/tag319.xml"/><Relationship Id="rId58" Type="http://schemas.openxmlformats.org/officeDocument/2006/relationships/tags" Target="../tags/tag324.xml"/><Relationship Id="rId66" Type="http://schemas.openxmlformats.org/officeDocument/2006/relationships/tags" Target="../tags/tag332.xml"/><Relationship Id="rId74" Type="http://schemas.openxmlformats.org/officeDocument/2006/relationships/tags" Target="../tags/tag340.xml"/><Relationship Id="rId79" Type="http://schemas.openxmlformats.org/officeDocument/2006/relationships/tags" Target="../tags/tag345.xml"/><Relationship Id="rId87" Type="http://schemas.openxmlformats.org/officeDocument/2006/relationships/tags" Target="../tags/tag353.xml"/><Relationship Id="rId5" Type="http://schemas.openxmlformats.org/officeDocument/2006/relationships/tags" Target="../tags/tag271.xml"/><Relationship Id="rId61" Type="http://schemas.openxmlformats.org/officeDocument/2006/relationships/tags" Target="../tags/tag327.xml"/><Relationship Id="rId82" Type="http://schemas.openxmlformats.org/officeDocument/2006/relationships/tags" Target="../tags/tag348.xml"/><Relationship Id="rId90" Type="http://schemas.openxmlformats.org/officeDocument/2006/relationships/tags" Target="../tags/tag356.xml"/><Relationship Id="rId95" Type="http://schemas.openxmlformats.org/officeDocument/2006/relationships/tags" Target="../tags/tag361.xml"/><Relationship Id="rId19" Type="http://schemas.openxmlformats.org/officeDocument/2006/relationships/tags" Target="../tags/tag285.xml"/><Relationship Id="rId14" Type="http://schemas.openxmlformats.org/officeDocument/2006/relationships/tags" Target="../tags/tag280.xml"/><Relationship Id="rId22" Type="http://schemas.openxmlformats.org/officeDocument/2006/relationships/tags" Target="../tags/tag288.xml"/><Relationship Id="rId27" Type="http://schemas.openxmlformats.org/officeDocument/2006/relationships/tags" Target="../tags/tag293.xml"/><Relationship Id="rId30" Type="http://schemas.openxmlformats.org/officeDocument/2006/relationships/tags" Target="../tags/tag296.xml"/><Relationship Id="rId35" Type="http://schemas.openxmlformats.org/officeDocument/2006/relationships/tags" Target="../tags/tag301.xml"/><Relationship Id="rId43" Type="http://schemas.openxmlformats.org/officeDocument/2006/relationships/tags" Target="../tags/tag309.xml"/><Relationship Id="rId48" Type="http://schemas.openxmlformats.org/officeDocument/2006/relationships/tags" Target="../tags/tag314.xml"/><Relationship Id="rId56" Type="http://schemas.openxmlformats.org/officeDocument/2006/relationships/tags" Target="../tags/tag322.xml"/><Relationship Id="rId64" Type="http://schemas.openxmlformats.org/officeDocument/2006/relationships/tags" Target="../tags/tag330.xml"/><Relationship Id="rId69" Type="http://schemas.openxmlformats.org/officeDocument/2006/relationships/tags" Target="../tags/tag335.xml"/><Relationship Id="rId77" Type="http://schemas.openxmlformats.org/officeDocument/2006/relationships/tags" Target="../tags/tag343.xml"/><Relationship Id="rId8" Type="http://schemas.openxmlformats.org/officeDocument/2006/relationships/tags" Target="../tags/tag274.xml"/><Relationship Id="rId51" Type="http://schemas.openxmlformats.org/officeDocument/2006/relationships/tags" Target="../tags/tag317.xml"/><Relationship Id="rId72" Type="http://schemas.openxmlformats.org/officeDocument/2006/relationships/tags" Target="../tags/tag338.xml"/><Relationship Id="rId80" Type="http://schemas.openxmlformats.org/officeDocument/2006/relationships/tags" Target="../tags/tag346.xml"/><Relationship Id="rId85" Type="http://schemas.openxmlformats.org/officeDocument/2006/relationships/tags" Target="../tags/tag351.xml"/><Relationship Id="rId93" Type="http://schemas.openxmlformats.org/officeDocument/2006/relationships/tags" Target="../tags/tag359.xml"/><Relationship Id="rId98" Type="http://schemas.openxmlformats.org/officeDocument/2006/relationships/oleObject" Target="../embeddings/oleObject6.bin"/><Relationship Id="rId3" Type="http://schemas.openxmlformats.org/officeDocument/2006/relationships/tags" Target="../tags/tag269.xml"/><Relationship Id="rId12" Type="http://schemas.openxmlformats.org/officeDocument/2006/relationships/tags" Target="../tags/tag278.xml"/><Relationship Id="rId17" Type="http://schemas.openxmlformats.org/officeDocument/2006/relationships/tags" Target="../tags/tag283.xml"/><Relationship Id="rId25" Type="http://schemas.openxmlformats.org/officeDocument/2006/relationships/tags" Target="../tags/tag291.xml"/><Relationship Id="rId33" Type="http://schemas.openxmlformats.org/officeDocument/2006/relationships/tags" Target="../tags/tag299.xml"/><Relationship Id="rId38" Type="http://schemas.openxmlformats.org/officeDocument/2006/relationships/tags" Target="../tags/tag304.xml"/><Relationship Id="rId46" Type="http://schemas.openxmlformats.org/officeDocument/2006/relationships/tags" Target="../tags/tag312.xml"/><Relationship Id="rId59" Type="http://schemas.openxmlformats.org/officeDocument/2006/relationships/tags" Target="../tags/tag325.xml"/><Relationship Id="rId67" Type="http://schemas.openxmlformats.org/officeDocument/2006/relationships/tags" Target="../tags/tag333.xml"/><Relationship Id="rId20" Type="http://schemas.openxmlformats.org/officeDocument/2006/relationships/tags" Target="../tags/tag286.xml"/><Relationship Id="rId41" Type="http://schemas.openxmlformats.org/officeDocument/2006/relationships/tags" Target="../tags/tag307.xml"/><Relationship Id="rId54" Type="http://schemas.openxmlformats.org/officeDocument/2006/relationships/tags" Target="../tags/tag320.xml"/><Relationship Id="rId62" Type="http://schemas.openxmlformats.org/officeDocument/2006/relationships/tags" Target="../tags/tag328.xml"/><Relationship Id="rId70" Type="http://schemas.openxmlformats.org/officeDocument/2006/relationships/tags" Target="../tags/tag336.xml"/><Relationship Id="rId75" Type="http://schemas.openxmlformats.org/officeDocument/2006/relationships/tags" Target="../tags/tag341.xml"/><Relationship Id="rId83" Type="http://schemas.openxmlformats.org/officeDocument/2006/relationships/tags" Target="../tags/tag349.xml"/><Relationship Id="rId88" Type="http://schemas.openxmlformats.org/officeDocument/2006/relationships/tags" Target="../tags/tag354.xml"/><Relationship Id="rId91" Type="http://schemas.openxmlformats.org/officeDocument/2006/relationships/tags" Target="../tags/tag357.xml"/><Relationship Id="rId96"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tags" Target="../tags/tag272.xml"/><Relationship Id="rId15" Type="http://schemas.openxmlformats.org/officeDocument/2006/relationships/tags" Target="../tags/tag281.xml"/><Relationship Id="rId23" Type="http://schemas.openxmlformats.org/officeDocument/2006/relationships/tags" Target="../tags/tag289.xml"/><Relationship Id="rId28" Type="http://schemas.openxmlformats.org/officeDocument/2006/relationships/tags" Target="../tags/tag294.xml"/><Relationship Id="rId36" Type="http://schemas.openxmlformats.org/officeDocument/2006/relationships/tags" Target="../tags/tag302.xml"/><Relationship Id="rId49" Type="http://schemas.openxmlformats.org/officeDocument/2006/relationships/tags" Target="../tags/tag315.xml"/><Relationship Id="rId57" Type="http://schemas.openxmlformats.org/officeDocument/2006/relationships/tags" Target="../tags/tag323.xml"/><Relationship Id="rId10" Type="http://schemas.openxmlformats.org/officeDocument/2006/relationships/tags" Target="../tags/tag276.xml"/><Relationship Id="rId31" Type="http://schemas.openxmlformats.org/officeDocument/2006/relationships/tags" Target="../tags/tag297.xml"/><Relationship Id="rId44" Type="http://schemas.openxmlformats.org/officeDocument/2006/relationships/tags" Target="../tags/tag310.xml"/><Relationship Id="rId52" Type="http://schemas.openxmlformats.org/officeDocument/2006/relationships/tags" Target="../tags/tag318.xml"/><Relationship Id="rId60" Type="http://schemas.openxmlformats.org/officeDocument/2006/relationships/tags" Target="../tags/tag326.xml"/><Relationship Id="rId65" Type="http://schemas.openxmlformats.org/officeDocument/2006/relationships/tags" Target="../tags/tag331.xml"/><Relationship Id="rId73" Type="http://schemas.openxmlformats.org/officeDocument/2006/relationships/tags" Target="../tags/tag339.xml"/><Relationship Id="rId78" Type="http://schemas.openxmlformats.org/officeDocument/2006/relationships/tags" Target="../tags/tag344.xml"/><Relationship Id="rId81" Type="http://schemas.openxmlformats.org/officeDocument/2006/relationships/tags" Target="../tags/tag347.xml"/><Relationship Id="rId86" Type="http://schemas.openxmlformats.org/officeDocument/2006/relationships/tags" Target="../tags/tag352.xml"/><Relationship Id="rId94" Type="http://schemas.openxmlformats.org/officeDocument/2006/relationships/tags" Target="../tags/tag360.xml"/><Relationship Id="rId99" Type="http://schemas.openxmlformats.org/officeDocument/2006/relationships/image" Target="../media/image2.jpeg"/><Relationship Id="rId4" Type="http://schemas.openxmlformats.org/officeDocument/2006/relationships/tags" Target="../tags/tag270.xml"/><Relationship Id="rId9" Type="http://schemas.openxmlformats.org/officeDocument/2006/relationships/tags" Target="../tags/tag275.xml"/><Relationship Id="rId13" Type="http://schemas.openxmlformats.org/officeDocument/2006/relationships/tags" Target="../tags/tag279.xml"/><Relationship Id="rId18" Type="http://schemas.openxmlformats.org/officeDocument/2006/relationships/tags" Target="../tags/tag284.xml"/><Relationship Id="rId39" Type="http://schemas.openxmlformats.org/officeDocument/2006/relationships/tags" Target="../tags/tag305.xml"/></Relationships>
</file>

<file path=ppt/slides/_rels/slide6.xml.rels><?xml version="1.0" encoding="UTF-8" standalone="yes"?>
<Relationships xmlns="http://schemas.openxmlformats.org/package/2006/relationships"><Relationship Id="rId13" Type="http://schemas.openxmlformats.org/officeDocument/2006/relationships/tags" Target="../tags/tag373.xml"/><Relationship Id="rId18" Type="http://schemas.openxmlformats.org/officeDocument/2006/relationships/tags" Target="../tags/tag378.xml"/><Relationship Id="rId26" Type="http://schemas.openxmlformats.org/officeDocument/2006/relationships/tags" Target="../tags/tag386.xml"/><Relationship Id="rId39" Type="http://schemas.openxmlformats.org/officeDocument/2006/relationships/tags" Target="../tags/tag399.xml"/><Relationship Id="rId21" Type="http://schemas.openxmlformats.org/officeDocument/2006/relationships/tags" Target="../tags/tag381.xml"/><Relationship Id="rId34" Type="http://schemas.openxmlformats.org/officeDocument/2006/relationships/tags" Target="../tags/tag394.xml"/><Relationship Id="rId42" Type="http://schemas.openxmlformats.org/officeDocument/2006/relationships/tags" Target="../tags/tag402.xml"/><Relationship Id="rId47" Type="http://schemas.openxmlformats.org/officeDocument/2006/relationships/tags" Target="../tags/tag407.xml"/><Relationship Id="rId50" Type="http://schemas.openxmlformats.org/officeDocument/2006/relationships/tags" Target="../tags/tag410.xml"/><Relationship Id="rId55" Type="http://schemas.openxmlformats.org/officeDocument/2006/relationships/tags" Target="../tags/tag415.xml"/><Relationship Id="rId63" Type="http://schemas.openxmlformats.org/officeDocument/2006/relationships/tags" Target="../tags/tag423.xml"/><Relationship Id="rId68" Type="http://schemas.openxmlformats.org/officeDocument/2006/relationships/tags" Target="../tags/tag428.xml"/><Relationship Id="rId76" Type="http://schemas.openxmlformats.org/officeDocument/2006/relationships/tags" Target="../tags/tag436.xml"/><Relationship Id="rId84" Type="http://schemas.openxmlformats.org/officeDocument/2006/relationships/tags" Target="../tags/tag444.xml"/><Relationship Id="rId89" Type="http://schemas.openxmlformats.org/officeDocument/2006/relationships/image" Target="../media/image2.jpeg"/><Relationship Id="rId7" Type="http://schemas.openxmlformats.org/officeDocument/2006/relationships/tags" Target="../tags/tag367.xml"/><Relationship Id="rId71" Type="http://schemas.openxmlformats.org/officeDocument/2006/relationships/tags" Target="../tags/tag431.xml"/><Relationship Id="rId2" Type="http://schemas.openxmlformats.org/officeDocument/2006/relationships/tags" Target="../tags/tag362.xml"/><Relationship Id="rId16" Type="http://schemas.openxmlformats.org/officeDocument/2006/relationships/tags" Target="../tags/tag376.xml"/><Relationship Id="rId29" Type="http://schemas.openxmlformats.org/officeDocument/2006/relationships/tags" Target="../tags/tag389.xml"/><Relationship Id="rId11" Type="http://schemas.openxmlformats.org/officeDocument/2006/relationships/tags" Target="../tags/tag371.xml"/><Relationship Id="rId24" Type="http://schemas.openxmlformats.org/officeDocument/2006/relationships/tags" Target="../tags/tag384.xml"/><Relationship Id="rId32" Type="http://schemas.openxmlformats.org/officeDocument/2006/relationships/tags" Target="../tags/tag392.xml"/><Relationship Id="rId37" Type="http://schemas.openxmlformats.org/officeDocument/2006/relationships/tags" Target="../tags/tag397.xml"/><Relationship Id="rId40" Type="http://schemas.openxmlformats.org/officeDocument/2006/relationships/tags" Target="../tags/tag400.xml"/><Relationship Id="rId45" Type="http://schemas.openxmlformats.org/officeDocument/2006/relationships/tags" Target="../tags/tag405.xml"/><Relationship Id="rId53" Type="http://schemas.openxmlformats.org/officeDocument/2006/relationships/tags" Target="../tags/tag413.xml"/><Relationship Id="rId58" Type="http://schemas.openxmlformats.org/officeDocument/2006/relationships/tags" Target="../tags/tag418.xml"/><Relationship Id="rId66" Type="http://schemas.openxmlformats.org/officeDocument/2006/relationships/tags" Target="../tags/tag426.xml"/><Relationship Id="rId74" Type="http://schemas.openxmlformats.org/officeDocument/2006/relationships/tags" Target="../tags/tag434.xml"/><Relationship Id="rId79" Type="http://schemas.openxmlformats.org/officeDocument/2006/relationships/tags" Target="../tags/tag439.xml"/><Relationship Id="rId87" Type="http://schemas.openxmlformats.org/officeDocument/2006/relationships/notesSlide" Target="../notesSlides/notesSlide5.xml"/><Relationship Id="rId5" Type="http://schemas.openxmlformats.org/officeDocument/2006/relationships/tags" Target="../tags/tag365.xml"/><Relationship Id="rId61" Type="http://schemas.openxmlformats.org/officeDocument/2006/relationships/tags" Target="../tags/tag421.xml"/><Relationship Id="rId82" Type="http://schemas.openxmlformats.org/officeDocument/2006/relationships/tags" Target="../tags/tag442.xml"/><Relationship Id="rId19" Type="http://schemas.openxmlformats.org/officeDocument/2006/relationships/tags" Target="../tags/tag379.xml"/><Relationship Id="rId4" Type="http://schemas.openxmlformats.org/officeDocument/2006/relationships/tags" Target="../tags/tag364.xml"/><Relationship Id="rId9" Type="http://schemas.openxmlformats.org/officeDocument/2006/relationships/tags" Target="../tags/tag369.xml"/><Relationship Id="rId14" Type="http://schemas.openxmlformats.org/officeDocument/2006/relationships/tags" Target="../tags/tag374.xml"/><Relationship Id="rId22" Type="http://schemas.openxmlformats.org/officeDocument/2006/relationships/tags" Target="../tags/tag382.xml"/><Relationship Id="rId27" Type="http://schemas.openxmlformats.org/officeDocument/2006/relationships/tags" Target="../tags/tag387.xml"/><Relationship Id="rId30" Type="http://schemas.openxmlformats.org/officeDocument/2006/relationships/tags" Target="../tags/tag390.xml"/><Relationship Id="rId35" Type="http://schemas.openxmlformats.org/officeDocument/2006/relationships/tags" Target="../tags/tag395.xml"/><Relationship Id="rId43" Type="http://schemas.openxmlformats.org/officeDocument/2006/relationships/tags" Target="../tags/tag403.xml"/><Relationship Id="rId48" Type="http://schemas.openxmlformats.org/officeDocument/2006/relationships/tags" Target="../tags/tag408.xml"/><Relationship Id="rId56" Type="http://schemas.openxmlformats.org/officeDocument/2006/relationships/tags" Target="../tags/tag416.xml"/><Relationship Id="rId64" Type="http://schemas.openxmlformats.org/officeDocument/2006/relationships/tags" Target="../tags/tag424.xml"/><Relationship Id="rId69" Type="http://schemas.openxmlformats.org/officeDocument/2006/relationships/tags" Target="../tags/tag429.xml"/><Relationship Id="rId77" Type="http://schemas.openxmlformats.org/officeDocument/2006/relationships/tags" Target="../tags/tag437.xml"/><Relationship Id="rId8" Type="http://schemas.openxmlformats.org/officeDocument/2006/relationships/tags" Target="../tags/tag368.xml"/><Relationship Id="rId51" Type="http://schemas.openxmlformats.org/officeDocument/2006/relationships/tags" Target="../tags/tag411.xml"/><Relationship Id="rId72" Type="http://schemas.openxmlformats.org/officeDocument/2006/relationships/tags" Target="../tags/tag432.xml"/><Relationship Id="rId80" Type="http://schemas.openxmlformats.org/officeDocument/2006/relationships/tags" Target="../tags/tag440.xml"/><Relationship Id="rId85" Type="http://schemas.openxmlformats.org/officeDocument/2006/relationships/tags" Target="../tags/tag445.xml"/><Relationship Id="rId3" Type="http://schemas.openxmlformats.org/officeDocument/2006/relationships/tags" Target="../tags/tag363.xml"/><Relationship Id="rId12" Type="http://schemas.openxmlformats.org/officeDocument/2006/relationships/tags" Target="../tags/tag372.xml"/><Relationship Id="rId17" Type="http://schemas.openxmlformats.org/officeDocument/2006/relationships/tags" Target="../tags/tag377.xml"/><Relationship Id="rId25" Type="http://schemas.openxmlformats.org/officeDocument/2006/relationships/tags" Target="../tags/tag385.xml"/><Relationship Id="rId33" Type="http://schemas.openxmlformats.org/officeDocument/2006/relationships/tags" Target="../tags/tag393.xml"/><Relationship Id="rId38" Type="http://schemas.openxmlformats.org/officeDocument/2006/relationships/tags" Target="../tags/tag398.xml"/><Relationship Id="rId46" Type="http://schemas.openxmlformats.org/officeDocument/2006/relationships/tags" Target="../tags/tag406.xml"/><Relationship Id="rId59" Type="http://schemas.openxmlformats.org/officeDocument/2006/relationships/tags" Target="../tags/tag419.xml"/><Relationship Id="rId67" Type="http://schemas.openxmlformats.org/officeDocument/2006/relationships/tags" Target="../tags/tag427.xml"/><Relationship Id="rId20" Type="http://schemas.openxmlformats.org/officeDocument/2006/relationships/tags" Target="../tags/tag380.xml"/><Relationship Id="rId41" Type="http://schemas.openxmlformats.org/officeDocument/2006/relationships/tags" Target="../tags/tag401.xml"/><Relationship Id="rId54" Type="http://schemas.openxmlformats.org/officeDocument/2006/relationships/tags" Target="../tags/tag414.xml"/><Relationship Id="rId62" Type="http://schemas.openxmlformats.org/officeDocument/2006/relationships/tags" Target="../tags/tag422.xml"/><Relationship Id="rId70" Type="http://schemas.openxmlformats.org/officeDocument/2006/relationships/tags" Target="../tags/tag430.xml"/><Relationship Id="rId75" Type="http://schemas.openxmlformats.org/officeDocument/2006/relationships/tags" Target="../tags/tag435.xml"/><Relationship Id="rId83" Type="http://schemas.openxmlformats.org/officeDocument/2006/relationships/tags" Target="../tags/tag443.xml"/><Relationship Id="rId88" Type="http://schemas.openxmlformats.org/officeDocument/2006/relationships/oleObject" Target="../embeddings/oleObject7.bin"/><Relationship Id="rId1" Type="http://schemas.openxmlformats.org/officeDocument/2006/relationships/vmlDrawing" Target="../drawings/vmlDrawing7.vml"/><Relationship Id="rId6" Type="http://schemas.openxmlformats.org/officeDocument/2006/relationships/tags" Target="../tags/tag366.xml"/><Relationship Id="rId15" Type="http://schemas.openxmlformats.org/officeDocument/2006/relationships/tags" Target="../tags/tag375.xml"/><Relationship Id="rId23" Type="http://schemas.openxmlformats.org/officeDocument/2006/relationships/tags" Target="../tags/tag383.xml"/><Relationship Id="rId28" Type="http://schemas.openxmlformats.org/officeDocument/2006/relationships/tags" Target="../tags/tag388.xml"/><Relationship Id="rId36" Type="http://schemas.openxmlformats.org/officeDocument/2006/relationships/tags" Target="../tags/tag396.xml"/><Relationship Id="rId49" Type="http://schemas.openxmlformats.org/officeDocument/2006/relationships/tags" Target="../tags/tag409.xml"/><Relationship Id="rId57" Type="http://schemas.openxmlformats.org/officeDocument/2006/relationships/tags" Target="../tags/tag417.xml"/><Relationship Id="rId10" Type="http://schemas.openxmlformats.org/officeDocument/2006/relationships/tags" Target="../tags/tag370.xml"/><Relationship Id="rId31" Type="http://schemas.openxmlformats.org/officeDocument/2006/relationships/tags" Target="../tags/tag391.xml"/><Relationship Id="rId44" Type="http://schemas.openxmlformats.org/officeDocument/2006/relationships/tags" Target="../tags/tag404.xml"/><Relationship Id="rId52" Type="http://schemas.openxmlformats.org/officeDocument/2006/relationships/tags" Target="../tags/tag412.xml"/><Relationship Id="rId60" Type="http://schemas.openxmlformats.org/officeDocument/2006/relationships/tags" Target="../tags/tag420.xml"/><Relationship Id="rId65" Type="http://schemas.openxmlformats.org/officeDocument/2006/relationships/tags" Target="../tags/tag425.xml"/><Relationship Id="rId73" Type="http://schemas.openxmlformats.org/officeDocument/2006/relationships/tags" Target="../tags/tag433.xml"/><Relationship Id="rId78" Type="http://schemas.openxmlformats.org/officeDocument/2006/relationships/tags" Target="../tags/tag438.xml"/><Relationship Id="rId81" Type="http://schemas.openxmlformats.org/officeDocument/2006/relationships/tags" Target="../tags/tag441.xml"/><Relationship Id="rId86"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3" Type="http://schemas.openxmlformats.org/officeDocument/2006/relationships/tags" Target="../tags/tag457.xml"/><Relationship Id="rId18" Type="http://schemas.openxmlformats.org/officeDocument/2006/relationships/tags" Target="../tags/tag462.xml"/><Relationship Id="rId26" Type="http://schemas.openxmlformats.org/officeDocument/2006/relationships/tags" Target="../tags/tag470.xml"/><Relationship Id="rId39" Type="http://schemas.openxmlformats.org/officeDocument/2006/relationships/tags" Target="../tags/tag483.xml"/><Relationship Id="rId21" Type="http://schemas.openxmlformats.org/officeDocument/2006/relationships/tags" Target="../tags/tag465.xml"/><Relationship Id="rId34" Type="http://schemas.openxmlformats.org/officeDocument/2006/relationships/tags" Target="../tags/tag478.xml"/><Relationship Id="rId42" Type="http://schemas.openxmlformats.org/officeDocument/2006/relationships/tags" Target="../tags/tag486.xml"/><Relationship Id="rId47" Type="http://schemas.openxmlformats.org/officeDocument/2006/relationships/tags" Target="../tags/tag491.xml"/><Relationship Id="rId50" Type="http://schemas.openxmlformats.org/officeDocument/2006/relationships/tags" Target="../tags/tag494.xml"/><Relationship Id="rId55" Type="http://schemas.openxmlformats.org/officeDocument/2006/relationships/tags" Target="../tags/tag499.xml"/><Relationship Id="rId63" Type="http://schemas.openxmlformats.org/officeDocument/2006/relationships/tags" Target="../tags/tag507.xml"/><Relationship Id="rId68" Type="http://schemas.openxmlformats.org/officeDocument/2006/relationships/tags" Target="../tags/tag512.xml"/><Relationship Id="rId76" Type="http://schemas.openxmlformats.org/officeDocument/2006/relationships/tags" Target="../tags/tag520.xml"/><Relationship Id="rId84" Type="http://schemas.openxmlformats.org/officeDocument/2006/relationships/tags" Target="../tags/tag528.xml"/><Relationship Id="rId89" Type="http://schemas.openxmlformats.org/officeDocument/2006/relationships/notesSlide" Target="../notesSlides/notesSlide6.xml"/><Relationship Id="rId7" Type="http://schemas.openxmlformats.org/officeDocument/2006/relationships/tags" Target="../tags/tag451.xml"/><Relationship Id="rId71" Type="http://schemas.openxmlformats.org/officeDocument/2006/relationships/tags" Target="../tags/tag515.xml"/><Relationship Id="rId2" Type="http://schemas.openxmlformats.org/officeDocument/2006/relationships/tags" Target="../tags/tag446.xml"/><Relationship Id="rId16" Type="http://schemas.openxmlformats.org/officeDocument/2006/relationships/tags" Target="../tags/tag460.xml"/><Relationship Id="rId29" Type="http://schemas.openxmlformats.org/officeDocument/2006/relationships/tags" Target="../tags/tag473.xml"/><Relationship Id="rId11" Type="http://schemas.openxmlformats.org/officeDocument/2006/relationships/tags" Target="../tags/tag455.xml"/><Relationship Id="rId24" Type="http://schemas.openxmlformats.org/officeDocument/2006/relationships/tags" Target="../tags/tag468.xml"/><Relationship Id="rId32" Type="http://schemas.openxmlformats.org/officeDocument/2006/relationships/tags" Target="../tags/tag476.xml"/><Relationship Id="rId37" Type="http://schemas.openxmlformats.org/officeDocument/2006/relationships/tags" Target="../tags/tag481.xml"/><Relationship Id="rId40" Type="http://schemas.openxmlformats.org/officeDocument/2006/relationships/tags" Target="../tags/tag484.xml"/><Relationship Id="rId45" Type="http://schemas.openxmlformats.org/officeDocument/2006/relationships/tags" Target="../tags/tag489.xml"/><Relationship Id="rId53" Type="http://schemas.openxmlformats.org/officeDocument/2006/relationships/tags" Target="../tags/tag497.xml"/><Relationship Id="rId58" Type="http://schemas.openxmlformats.org/officeDocument/2006/relationships/tags" Target="../tags/tag502.xml"/><Relationship Id="rId66" Type="http://schemas.openxmlformats.org/officeDocument/2006/relationships/tags" Target="../tags/tag510.xml"/><Relationship Id="rId74" Type="http://schemas.openxmlformats.org/officeDocument/2006/relationships/tags" Target="../tags/tag518.xml"/><Relationship Id="rId79" Type="http://schemas.openxmlformats.org/officeDocument/2006/relationships/tags" Target="../tags/tag523.xml"/><Relationship Id="rId87" Type="http://schemas.openxmlformats.org/officeDocument/2006/relationships/tags" Target="../tags/tag531.xml"/><Relationship Id="rId5" Type="http://schemas.openxmlformats.org/officeDocument/2006/relationships/tags" Target="../tags/tag449.xml"/><Relationship Id="rId61" Type="http://schemas.openxmlformats.org/officeDocument/2006/relationships/tags" Target="../tags/tag505.xml"/><Relationship Id="rId82" Type="http://schemas.openxmlformats.org/officeDocument/2006/relationships/tags" Target="../tags/tag526.xml"/><Relationship Id="rId90" Type="http://schemas.openxmlformats.org/officeDocument/2006/relationships/oleObject" Target="../embeddings/oleObject8.bin"/><Relationship Id="rId19" Type="http://schemas.openxmlformats.org/officeDocument/2006/relationships/tags" Target="../tags/tag463.xml"/><Relationship Id="rId14" Type="http://schemas.openxmlformats.org/officeDocument/2006/relationships/tags" Target="../tags/tag458.xml"/><Relationship Id="rId22" Type="http://schemas.openxmlformats.org/officeDocument/2006/relationships/tags" Target="../tags/tag466.xml"/><Relationship Id="rId27" Type="http://schemas.openxmlformats.org/officeDocument/2006/relationships/tags" Target="../tags/tag471.xml"/><Relationship Id="rId30" Type="http://schemas.openxmlformats.org/officeDocument/2006/relationships/tags" Target="../tags/tag474.xml"/><Relationship Id="rId35" Type="http://schemas.openxmlformats.org/officeDocument/2006/relationships/tags" Target="../tags/tag479.xml"/><Relationship Id="rId43" Type="http://schemas.openxmlformats.org/officeDocument/2006/relationships/tags" Target="../tags/tag487.xml"/><Relationship Id="rId48" Type="http://schemas.openxmlformats.org/officeDocument/2006/relationships/tags" Target="../tags/tag492.xml"/><Relationship Id="rId56" Type="http://schemas.openxmlformats.org/officeDocument/2006/relationships/tags" Target="../tags/tag500.xml"/><Relationship Id="rId64" Type="http://schemas.openxmlformats.org/officeDocument/2006/relationships/tags" Target="../tags/tag508.xml"/><Relationship Id="rId69" Type="http://schemas.openxmlformats.org/officeDocument/2006/relationships/tags" Target="../tags/tag513.xml"/><Relationship Id="rId77" Type="http://schemas.openxmlformats.org/officeDocument/2006/relationships/tags" Target="../tags/tag521.xml"/><Relationship Id="rId8" Type="http://schemas.openxmlformats.org/officeDocument/2006/relationships/tags" Target="../tags/tag452.xml"/><Relationship Id="rId51" Type="http://schemas.openxmlformats.org/officeDocument/2006/relationships/tags" Target="../tags/tag495.xml"/><Relationship Id="rId72" Type="http://schemas.openxmlformats.org/officeDocument/2006/relationships/tags" Target="../tags/tag516.xml"/><Relationship Id="rId80" Type="http://schemas.openxmlformats.org/officeDocument/2006/relationships/tags" Target="../tags/tag524.xml"/><Relationship Id="rId85" Type="http://schemas.openxmlformats.org/officeDocument/2006/relationships/tags" Target="../tags/tag529.xml"/><Relationship Id="rId3" Type="http://schemas.openxmlformats.org/officeDocument/2006/relationships/tags" Target="../tags/tag447.xml"/><Relationship Id="rId12" Type="http://schemas.openxmlformats.org/officeDocument/2006/relationships/tags" Target="../tags/tag456.xml"/><Relationship Id="rId17" Type="http://schemas.openxmlformats.org/officeDocument/2006/relationships/tags" Target="../tags/tag461.xml"/><Relationship Id="rId25" Type="http://schemas.openxmlformats.org/officeDocument/2006/relationships/tags" Target="../tags/tag469.xml"/><Relationship Id="rId33" Type="http://schemas.openxmlformats.org/officeDocument/2006/relationships/tags" Target="../tags/tag477.xml"/><Relationship Id="rId38" Type="http://schemas.openxmlformats.org/officeDocument/2006/relationships/tags" Target="../tags/tag482.xml"/><Relationship Id="rId46" Type="http://schemas.openxmlformats.org/officeDocument/2006/relationships/tags" Target="../tags/tag490.xml"/><Relationship Id="rId59" Type="http://schemas.openxmlformats.org/officeDocument/2006/relationships/tags" Target="../tags/tag503.xml"/><Relationship Id="rId67" Type="http://schemas.openxmlformats.org/officeDocument/2006/relationships/tags" Target="../tags/tag511.xml"/><Relationship Id="rId20" Type="http://schemas.openxmlformats.org/officeDocument/2006/relationships/tags" Target="../tags/tag464.xml"/><Relationship Id="rId41" Type="http://schemas.openxmlformats.org/officeDocument/2006/relationships/tags" Target="../tags/tag485.xml"/><Relationship Id="rId54" Type="http://schemas.openxmlformats.org/officeDocument/2006/relationships/tags" Target="../tags/tag498.xml"/><Relationship Id="rId62" Type="http://schemas.openxmlformats.org/officeDocument/2006/relationships/tags" Target="../tags/tag506.xml"/><Relationship Id="rId70" Type="http://schemas.openxmlformats.org/officeDocument/2006/relationships/tags" Target="../tags/tag514.xml"/><Relationship Id="rId75" Type="http://schemas.openxmlformats.org/officeDocument/2006/relationships/tags" Target="../tags/tag519.xml"/><Relationship Id="rId83" Type="http://schemas.openxmlformats.org/officeDocument/2006/relationships/tags" Target="../tags/tag527.xml"/><Relationship Id="rId88" Type="http://schemas.openxmlformats.org/officeDocument/2006/relationships/slideLayout" Target="../slideLayouts/slideLayout2.xml"/><Relationship Id="rId91" Type="http://schemas.openxmlformats.org/officeDocument/2006/relationships/image" Target="../media/image2.jpeg"/><Relationship Id="rId1" Type="http://schemas.openxmlformats.org/officeDocument/2006/relationships/vmlDrawing" Target="../drawings/vmlDrawing8.vml"/><Relationship Id="rId6" Type="http://schemas.openxmlformats.org/officeDocument/2006/relationships/tags" Target="../tags/tag450.xml"/><Relationship Id="rId15" Type="http://schemas.openxmlformats.org/officeDocument/2006/relationships/tags" Target="../tags/tag459.xml"/><Relationship Id="rId23" Type="http://schemas.openxmlformats.org/officeDocument/2006/relationships/tags" Target="../tags/tag467.xml"/><Relationship Id="rId28" Type="http://schemas.openxmlformats.org/officeDocument/2006/relationships/tags" Target="../tags/tag472.xml"/><Relationship Id="rId36" Type="http://schemas.openxmlformats.org/officeDocument/2006/relationships/tags" Target="../tags/tag480.xml"/><Relationship Id="rId49" Type="http://schemas.openxmlformats.org/officeDocument/2006/relationships/tags" Target="../tags/tag493.xml"/><Relationship Id="rId57" Type="http://schemas.openxmlformats.org/officeDocument/2006/relationships/tags" Target="../tags/tag501.xml"/><Relationship Id="rId10" Type="http://schemas.openxmlformats.org/officeDocument/2006/relationships/tags" Target="../tags/tag454.xml"/><Relationship Id="rId31" Type="http://schemas.openxmlformats.org/officeDocument/2006/relationships/tags" Target="../tags/tag475.xml"/><Relationship Id="rId44" Type="http://schemas.openxmlformats.org/officeDocument/2006/relationships/tags" Target="../tags/tag488.xml"/><Relationship Id="rId52" Type="http://schemas.openxmlformats.org/officeDocument/2006/relationships/tags" Target="../tags/tag496.xml"/><Relationship Id="rId60" Type="http://schemas.openxmlformats.org/officeDocument/2006/relationships/tags" Target="../tags/tag504.xml"/><Relationship Id="rId65" Type="http://schemas.openxmlformats.org/officeDocument/2006/relationships/tags" Target="../tags/tag509.xml"/><Relationship Id="rId73" Type="http://schemas.openxmlformats.org/officeDocument/2006/relationships/tags" Target="../tags/tag517.xml"/><Relationship Id="rId78" Type="http://schemas.openxmlformats.org/officeDocument/2006/relationships/tags" Target="../tags/tag522.xml"/><Relationship Id="rId81" Type="http://schemas.openxmlformats.org/officeDocument/2006/relationships/tags" Target="../tags/tag525.xml"/><Relationship Id="rId86" Type="http://schemas.openxmlformats.org/officeDocument/2006/relationships/tags" Target="../tags/tag530.xml"/><Relationship Id="rId4" Type="http://schemas.openxmlformats.org/officeDocument/2006/relationships/tags" Target="../tags/tag448.xml"/><Relationship Id="rId9" Type="http://schemas.openxmlformats.org/officeDocument/2006/relationships/tags" Target="../tags/tag453.xml"/></Relationships>
</file>

<file path=ppt/slides/_rels/slide8.xml.rels><?xml version="1.0" encoding="UTF-8" standalone="yes"?>
<Relationships xmlns="http://schemas.openxmlformats.org/package/2006/relationships"><Relationship Id="rId13" Type="http://schemas.openxmlformats.org/officeDocument/2006/relationships/tags" Target="../tags/tag543.xml"/><Relationship Id="rId18" Type="http://schemas.openxmlformats.org/officeDocument/2006/relationships/tags" Target="../tags/tag548.xml"/><Relationship Id="rId26" Type="http://schemas.openxmlformats.org/officeDocument/2006/relationships/tags" Target="../tags/tag556.xml"/><Relationship Id="rId39" Type="http://schemas.openxmlformats.org/officeDocument/2006/relationships/tags" Target="../tags/tag569.xml"/><Relationship Id="rId21" Type="http://schemas.openxmlformats.org/officeDocument/2006/relationships/tags" Target="../tags/tag551.xml"/><Relationship Id="rId34" Type="http://schemas.openxmlformats.org/officeDocument/2006/relationships/tags" Target="../tags/tag564.xml"/><Relationship Id="rId42" Type="http://schemas.openxmlformats.org/officeDocument/2006/relationships/tags" Target="../tags/tag572.xml"/><Relationship Id="rId47" Type="http://schemas.openxmlformats.org/officeDocument/2006/relationships/tags" Target="../tags/tag577.xml"/><Relationship Id="rId50" Type="http://schemas.openxmlformats.org/officeDocument/2006/relationships/tags" Target="../tags/tag580.xml"/><Relationship Id="rId55" Type="http://schemas.openxmlformats.org/officeDocument/2006/relationships/tags" Target="../tags/tag585.xml"/><Relationship Id="rId63" Type="http://schemas.openxmlformats.org/officeDocument/2006/relationships/tags" Target="../tags/tag593.xml"/><Relationship Id="rId68" Type="http://schemas.openxmlformats.org/officeDocument/2006/relationships/tags" Target="../tags/tag598.xml"/><Relationship Id="rId76" Type="http://schemas.openxmlformats.org/officeDocument/2006/relationships/tags" Target="../tags/tag606.xml"/><Relationship Id="rId84" Type="http://schemas.openxmlformats.org/officeDocument/2006/relationships/tags" Target="../tags/tag614.xml"/><Relationship Id="rId89" Type="http://schemas.openxmlformats.org/officeDocument/2006/relationships/tags" Target="../tags/tag619.xml"/><Relationship Id="rId7" Type="http://schemas.openxmlformats.org/officeDocument/2006/relationships/tags" Target="../tags/tag537.xml"/><Relationship Id="rId71" Type="http://schemas.openxmlformats.org/officeDocument/2006/relationships/tags" Target="../tags/tag601.xml"/><Relationship Id="rId92" Type="http://schemas.openxmlformats.org/officeDocument/2006/relationships/notesSlide" Target="../notesSlides/notesSlide7.xml"/><Relationship Id="rId2" Type="http://schemas.openxmlformats.org/officeDocument/2006/relationships/tags" Target="../tags/tag532.xml"/><Relationship Id="rId16" Type="http://schemas.openxmlformats.org/officeDocument/2006/relationships/tags" Target="../tags/tag546.xml"/><Relationship Id="rId29" Type="http://schemas.openxmlformats.org/officeDocument/2006/relationships/tags" Target="../tags/tag559.xml"/><Relationship Id="rId11" Type="http://schemas.openxmlformats.org/officeDocument/2006/relationships/tags" Target="../tags/tag541.xml"/><Relationship Id="rId24" Type="http://schemas.openxmlformats.org/officeDocument/2006/relationships/tags" Target="../tags/tag554.xml"/><Relationship Id="rId32" Type="http://schemas.openxmlformats.org/officeDocument/2006/relationships/tags" Target="../tags/tag562.xml"/><Relationship Id="rId37" Type="http://schemas.openxmlformats.org/officeDocument/2006/relationships/tags" Target="../tags/tag567.xml"/><Relationship Id="rId40" Type="http://schemas.openxmlformats.org/officeDocument/2006/relationships/tags" Target="../tags/tag570.xml"/><Relationship Id="rId45" Type="http://schemas.openxmlformats.org/officeDocument/2006/relationships/tags" Target="../tags/tag575.xml"/><Relationship Id="rId53" Type="http://schemas.openxmlformats.org/officeDocument/2006/relationships/tags" Target="../tags/tag583.xml"/><Relationship Id="rId58" Type="http://schemas.openxmlformats.org/officeDocument/2006/relationships/tags" Target="../tags/tag588.xml"/><Relationship Id="rId66" Type="http://schemas.openxmlformats.org/officeDocument/2006/relationships/tags" Target="../tags/tag596.xml"/><Relationship Id="rId74" Type="http://schemas.openxmlformats.org/officeDocument/2006/relationships/tags" Target="../tags/tag604.xml"/><Relationship Id="rId79" Type="http://schemas.openxmlformats.org/officeDocument/2006/relationships/tags" Target="../tags/tag609.xml"/><Relationship Id="rId87" Type="http://schemas.openxmlformats.org/officeDocument/2006/relationships/tags" Target="../tags/tag617.xml"/><Relationship Id="rId5" Type="http://schemas.openxmlformats.org/officeDocument/2006/relationships/tags" Target="../tags/tag535.xml"/><Relationship Id="rId61" Type="http://schemas.openxmlformats.org/officeDocument/2006/relationships/tags" Target="../tags/tag591.xml"/><Relationship Id="rId82" Type="http://schemas.openxmlformats.org/officeDocument/2006/relationships/tags" Target="../tags/tag612.xml"/><Relationship Id="rId90" Type="http://schemas.openxmlformats.org/officeDocument/2006/relationships/tags" Target="../tags/tag620.xml"/><Relationship Id="rId19" Type="http://schemas.openxmlformats.org/officeDocument/2006/relationships/tags" Target="../tags/tag549.xml"/><Relationship Id="rId14" Type="http://schemas.openxmlformats.org/officeDocument/2006/relationships/tags" Target="../tags/tag544.xml"/><Relationship Id="rId22" Type="http://schemas.openxmlformats.org/officeDocument/2006/relationships/tags" Target="../tags/tag552.xml"/><Relationship Id="rId27" Type="http://schemas.openxmlformats.org/officeDocument/2006/relationships/tags" Target="../tags/tag557.xml"/><Relationship Id="rId30" Type="http://schemas.openxmlformats.org/officeDocument/2006/relationships/tags" Target="../tags/tag560.xml"/><Relationship Id="rId35" Type="http://schemas.openxmlformats.org/officeDocument/2006/relationships/tags" Target="../tags/tag565.xml"/><Relationship Id="rId43" Type="http://schemas.openxmlformats.org/officeDocument/2006/relationships/tags" Target="../tags/tag573.xml"/><Relationship Id="rId48" Type="http://schemas.openxmlformats.org/officeDocument/2006/relationships/tags" Target="../tags/tag578.xml"/><Relationship Id="rId56" Type="http://schemas.openxmlformats.org/officeDocument/2006/relationships/tags" Target="../tags/tag586.xml"/><Relationship Id="rId64" Type="http://schemas.openxmlformats.org/officeDocument/2006/relationships/tags" Target="../tags/tag594.xml"/><Relationship Id="rId69" Type="http://schemas.openxmlformats.org/officeDocument/2006/relationships/tags" Target="../tags/tag599.xml"/><Relationship Id="rId77" Type="http://schemas.openxmlformats.org/officeDocument/2006/relationships/tags" Target="../tags/tag607.xml"/><Relationship Id="rId8" Type="http://schemas.openxmlformats.org/officeDocument/2006/relationships/tags" Target="../tags/tag538.xml"/><Relationship Id="rId51" Type="http://schemas.openxmlformats.org/officeDocument/2006/relationships/tags" Target="../tags/tag581.xml"/><Relationship Id="rId72" Type="http://schemas.openxmlformats.org/officeDocument/2006/relationships/tags" Target="../tags/tag602.xml"/><Relationship Id="rId80" Type="http://schemas.openxmlformats.org/officeDocument/2006/relationships/tags" Target="../tags/tag610.xml"/><Relationship Id="rId85" Type="http://schemas.openxmlformats.org/officeDocument/2006/relationships/tags" Target="../tags/tag615.xml"/><Relationship Id="rId93" Type="http://schemas.openxmlformats.org/officeDocument/2006/relationships/oleObject" Target="../embeddings/oleObject9.bin"/><Relationship Id="rId3" Type="http://schemas.openxmlformats.org/officeDocument/2006/relationships/tags" Target="../tags/tag533.xml"/><Relationship Id="rId12" Type="http://schemas.openxmlformats.org/officeDocument/2006/relationships/tags" Target="../tags/tag542.xml"/><Relationship Id="rId17" Type="http://schemas.openxmlformats.org/officeDocument/2006/relationships/tags" Target="../tags/tag547.xml"/><Relationship Id="rId25" Type="http://schemas.openxmlformats.org/officeDocument/2006/relationships/tags" Target="../tags/tag555.xml"/><Relationship Id="rId33" Type="http://schemas.openxmlformats.org/officeDocument/2006/relationships/tags" Target="../tags/tag563.xml"/><Relationship Id="rId38" Type="http://schemas.openxmlformats.org/officeDocument/2006/relationships/tags" Target="../tags/tag568.xml"/><Relationship Id="rId46" Type="http://schemas.openxmlformats.org/officeDocument/2006/relationships/tags" Target="../tags/tag576.xml"/><Relationship Id="rId59" Type="http://schemas.openxmlformats.org/officeDocument/2006/relationships/tags" Target="../tags/tag589.xml"/><Relationship Id="rId67" Type="http://schemas.openxmlformats.org/officeDocument/2006/relationships/tags" Target="../tags/tag597.xml"/><Relationship Id="rId20" Type="http://schemas.openxmlformats.org/officeDocument/2006/relationships/tags" Target="../tags/tag550.xml"/><Relationship Id="rId41" Type="http://schemas.openxmlformats.org/officeDocument/2006/relationships/tags" Target="../tags/tag571.xml"/><Relationship Id="rId54" Type="http://schemas.openxmlformats.org/officeDocument/2006/relationships/tags" Target="../tags/tag584.xml"/><Relationship Id="rId62" Type="http://schemas.openxmlformats.org/officeDocument/2006/relationships/tags" Target="../tags/tag592.xml"/><Relationship Id="rId70" Type="http://schemas.openxmlformats.org/officeDocument/2006/relationships/tags" Target="../tags/tag600.xml"/><Relationship Id="rId75" Type="http://schemas.openxmlformats.org/officeDocument/2006/relationships/tags" Target="../tags/tag605.xml"/><Relationship Id="rId83" Type="http://schemas.openxmlformats.org/officeDocument/2006/relationships/tags" Target="../tags/tag613.xml"/><Relationship Id="rId88" Type="http://schemas.openxmlformats.org/officeDocument/2006/relationships/tags" Target="../tags/tag618.xml"/><Relationship Id="rId91"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tags" Target="../tags/tag536.xml"/><Relationship Id="rId15" Type="http://schemas.openxmlformats.org/officeDocument/2006/relationships/tags" Target="../tags/tag545.xml"/><Relationship Id="rId23" Type="http://schemas.openxmlformats.org/officeDocument/2006/relationships/tags" Target="../tags/tag553.xml"/><Relationship Id="rId28" Type="http://schemas.openxmlformats.org/officeDocument/2006/relationships/tags" Target="../tags/tag558.xml"/><Relationship Id="rId36" Type="http://schemas.openxmlformats.org/officeDocument/2006/relationships/tags" Target="../tags/tag566.xml"/><Relationship Id="rId49" Type="http://schemas.openxmlformats.org/officeDocument/2006/relationships/tags" Target="../tags/tag579.xml"/><Relationship Id="rId57" Type="http://schemas.openxmlformats.org/officeDocument/2006/relationships/tags" Target="../tags/tag587.xml"/><Relationship Id="rId10" Type="http://schemas.openxmlformats.org/officeDocument/2006/relationships/tags" Target="../tags/tag540.xml"/><Relationship Id="rId31" Type="http://schemas.openxmlformats.org/officeDocument/2006/relationships/tags" Target="../tags/tag561.xml"/><Relationship Id="rId44" Type="http://schemas.openxmlformats.org/officeDocument/2006/relationships/tags" Target="../tags/tag574.xml"/><Relationship Id="rId52" Type="http://schemas.openxmlformats.org/officeDocument/2006/relationships/tags" Target="../tags/tag582.xml"/><Relationship Id="rId60" Type="http://schemas.openxmlformats.org/officeDocument/2006/relationships/tags" Target="../tags/tag590.xml"/><Relationship Id="rId65" Type="http://schemas.openxmlformats.org/officeDocument/2006/relationships/tags" Target="../tags/tag595.xml"/><Relationship Id="rId73" Type="http://schemas.openxmlformats.org/officeDocument/2006/relationships/tags" Target="../tags/tag603.xml"/><Relationship Id="rId78" Type="http://schemas.openxmlformats.org/officeDocument/2006/relationships/tags" Target="../tags/tag608.xml"/><Relationship Id="rId81" Type="http://schemas.openxmlformats.org/officeDocument/2006/relationships/tags" Target="../tags/tag611.xml"/><Relationship Id="rId86" Type="http://schemas.openxmlformats.org/officeDocument/2006/relationships/tags" Target="../tags/tag616.xml"/><Relationship Id="rId94" Type="http://schemas.openxmlformats.org/officeDocument/2006/relationships/image" Target="../media/image2.jpeg"/><Relationship Id="rId4" Type="http://schemas.openxmlformats.org/officeDocument/2006/relationships/tags" Target="../tags/tag534.xml"/><Relationship Id="rId9" Type="http://schemas.openxmlformats.org/officeDocument/2006/relationships/tags" Target="../tags/tag539.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6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Rectangle 2" hidden="1"/>
          <p:cNvGraphicFramePr>
            <a:graphicFrameLocks/>
          </p:cNvGraphicFramePr>
          <p:nvPr/>
        </p:nvGraphicFramePr>
        <p:xfrm>
          <a:off x="0" y="0"/>
          <a:ext cx="158750" cy="158750"/>
        </p:xfrm>
        <a:graphic>
          <a:graphicData uri="http://schemas.openxmlformats.org/presentationml/2006/ole">
            <p:oleObj spid="_x0000_s3074" r:id="rId5" imgW="0" imgH="0" progId="">
              <p:embed/>
            </p:oleObj>
          </a:graphicData>
        </a:graphic>
      </p:graphicFrame>
      <p:sp>
        <p:nvSpPr>
          <p:cNvPr id="3075" name="Rectangle 3"/>
          <p:cNvSpPr>
            <a:spLocks noGrp="1" noChangeArrowheads="1"/>
          </p:cNvSpPr>
          <p:nvPr>
            <p:ph type="ctrTitle"/>
            <p:custDataLst>
              <p:tags r:id="rId2"/>
            </p:custDataLst>
          </p:nvPr>
        </p:nvSpPr>
        <p:spPr>
          <a:xfrm>
            <a:off x="3300413" y="3886200"/>
            <a:ext cx="5532437" cy="1370013"/>
          </a:xfrm>
        </p:spPr>
        <p:txBody>
          <a:bodyPr/>
          <a:lstStyle/>
          <a:p>
            <a:pPr eaLnBrk="1" hangingPunct="1"/>
            <a:r>
              <a:rPr lang="en-US" sz="3200" b="0" smtClean="0">
                <a:latin typeface="Calibri" pitchFamily="34" charset="0"/>
              </a:rPr>
              <a:t>SALES</a:t>
            </a:r>
            <a:br>
              <a:rPr lang="en-US" sz="3200" b="0" smtClean="0">
                <a:latin typeface="Calibri" pitchFamily="34" charset="0"/>
              </a:rPr>
            </a:br>
            <a:r>
              <a:rPr lang="en-US" sz="3200" b="0" smtClean="0">
                <a:latin typeface="Calibri" pitchFamily="34" charset="0"/>
              </a:rPr>
              <a:t>Process Alignment</a:t>
            </a:r>
            <a:r>
              <a:rPr lang="en-US" b="0" smtClean="0">
                <a:latin typeface="Calibri" pitchFamily="34" charset="0"/>
              </a:rPr>
              <a:t/>
            </a:r>
            <a:br>
              <a:rPr lang="en-US" b="0" smtClean="0">
                <a:latin typeface="Calibri" pitchFamily="34" charset="0"/>
              </a:rPr>
            </a:br>
            <a:r>
              <a:rPr lang="en-US" sz="1800" b="0" smtClean="0">
                <a:latin typeface="Calibri" pitchFamily="34" charset="0"/>
              </a:rPr>
              <a:t>March 24</a:t>
            </a:r>
            <a:r>
              <a:rPr lang="en-US" sz="1800" b="0" baseline="30000" smtClean="0">
                <a:latin typeface="Calibri" pitchFamily="34" charset="0"/>
              </a:rPr>
              <a:t>th</a:t>
            </a:r>
            <a:r>
              <a:rPr lang="en-US" sz="1800" b="0" smtClean="0">
                <a:latin typeface="Calibri" pitchFamily="34" charset="0"/>
              </a:rPr>
              <a:t>, 2009	</a:t>
            </a:r>
            <a:endParaRPr lang="en-US" sz="1800" smtClean="0">
              <a:latin typeface="Calibri" pitchFamily="34" charset="0"/>
            </a:endParaRPr>
          </a:p>
        </p:txBody>
      </p:sp>
      <p:pic>
        <p:nvPicPr>
          <p:cNvPr id="3076" name="Image 12" descr="Logo LA SNET_BlancFdRoug3.jpg"/>
          <p:cNvPicPr>
            <a:picLocks noChangeAspect="1"/>
          </p:cNvPicPr>
          <p:nvPr/>
        </p:nvPicPr>
        <p:blipFill>
          <a:blip r:embed="rId6"/>
          <a:srcRect/>
          <a:stretch>
            <a:fillRect/>
          </a:stretch>
        </p:blipFill>
        <p:spPr bwMode="auto">
          <a:xfrm>
            <a:off x="6753225" y="974725"/>
            <a:ext cx="2614613" cy="90805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title"/>
            <p:custDataLst>
              <p:tags r:id="rId2"/>
            </p:custDataLst>
          </p:nvPr>
        </p:nvSpPr>
        <p:spPr/>
        <p:txBody>
          <a:bodyPr/>
          <a:lstStyle/>
          <a:p>
            <a:pPr eaLnBrk="1" hangingPunct="1"/>
            <a:r>
              <a:rPr lang="en-US" smtClean="0">
                <a:latin typeface="Calibri" pitchFamily="34" charset="0"/>
              </a:rPr>
              <a:t>Proposed Jour Fixe agenda</a:t>
            </a:r>
          </a:p>
        </p:txBody>
      </p:sp>
      <p:sp>
        <p:nvSpPr>
          <p:cNvPr id="10244" name="Rectangle 4"/>
          <p:cNvSpPr>
            <a:spLocks noGrp="1" noChangeArrowheads="1"/>
          </p:cNvSpPr>
          <p:nvPr>
            <p:ph type="body" idx="1"/>
            <p:custDataLst>
              <p:tags r:id="rId3"/>
            </p:custDataLst>
          </p:nvPr>
        </p:nvSpPr>
        <p:spPr>
          <a:xfrm>
            <a:off x="1635125" y="1728788"/>
            <a:ext cx="7745413" cy="4343400"/>
          </a:xfrm>
        </p:spPr>
        <p:txBody>
          <a:bodyPr/>
          <a:lstStyle/>
          <a:p>
            <a:pPr marL="203200" indent="-203200" eaLnBrk="1" hangingPunct="1">
              <a:spcBef>
                <a:spcPct val="0"/>
              </a:spcBef>
              <a:buClr>
                <a:srgbClr val="F21C0A"/>
              </a:buClr>
              <a:buFont typeface="Wingdings" pitchFamily="2" charset="2"/>
              <a:buNone/>
            </a:pPr>
            <a:r>
              <a:rPr lang="en-US" b="1" smtClean="0">
                <a:latin typeface="Calibri" pitchFamily="34" charset="0"/>
              </a:rPr>
              <a:t> </a:t>
            </a:r>
            <a:endParaRPr lang="en-US" smtClean="0">
              <a:latin typeface="Calibri" pitchFamily="34" charset="0"/>
            </a:endParaRPr>
          </a:p>
          <a:p>
            <a:pPr marL="406400" lvl="1" indent="-203200" eaLnBrk="1" hangingPunct="1">
              <a:spcBef>
                <a:spcPct val="0"/>
              </a:spcBef>
              <a:buClr>
                <a:schemeClr val="tx2"/>
              </a:buClr>
              <a:buFontTx/>
              <a:buChar char="•"/>
            </a:pPr>
            <a:r>
              <a:rPr lang="en-US" smtClean="0">
                <a:latin typeface="Calibri" pitchFamily="34" charset="0"/>
              </a:rPr>
              <a:t>SNET/EFRE : Presentation of Integration process &amp; calendar for 2009</a:t>
            </a:r>
          </a:p>
          <a:p>
            <a:pPr marL="406400" lvl="1" indent="-203200" eaLnBrk="1" hangingPunct="1">
              <a:spcBef>
                <a:spcPct val="0"/>
              </a:spcBef>
              <a:buClr>
                <a:schemeClr val="tx2"/>
              </a:buClr>
              <a:buFont typeface="Wingdings" pitchFamily="2" charset="2"/>
              <a:buNone/>
            </a:pPr>
            <a:endParaRPr lang="en-US" smtClean="0">
              <a:latin typeface="Calibri" pitchFamily="34" charset="0"/>
            </a:endParaRPr>
          </a:p>
          <a:p>
            <a:pPr marL="203200" indent="-203200" eaLnBrk="1" hangingPunct="1">
              <a:spcBef>
                <a:spcPct val="0"/>
              </a:spcBef>
              <a:buClr>
                <a:schemeClr val="tx2"/>
              </a:buClr>
            </a:pPr>
            <a:endParaRPr lang="en-US" b="1" smtClean="0">
              <a:latin typeface="Calibri" pitchFamily="34" charset="0"/>
            </a:endParaRPr>
          </a:p>
          <a:p>
            <a:pPr marL="406400" lvl="1" indent="-203200" eaLnBrk="1" hangingPunct="1">
              <a:spcBef>
                <a:spcPct val="0"/>
              </a:spcBef>
              <a:buClr>
                <a:schemeClr val="tx2"/>
              </a:buClr>
              <a:buFontTx/>
              <a:buChar char="•"/>
            </a:pPr>
            <a:r>
              <a:rPr lang="en-US" smtClean="0">
                <a:latin typeface="Calibri" pitchFamily="34" charset="0"/>
              </a:rPr>
              <a:t>General progress update with all work team (SNET/EFRE)</a:t>
            </a:r>
          </a:p>
          <a:p>
            <a:pPr marL="406400" lvl="1" indent="-203200" eaLnBrk="1" hangingPunct="1">
              <a:spcBef>
                <a:spcPct val="0"/>
              </a:spcBef>
              <a:buClr>
                <a:schemeClr val="tx2"/>
              </a:buClr>
              <a:buFontTx/>
              <a:buChar char="•"/>
            </a:pPr>
            <a:endParaRPr lang="en-US" i="1" smtClean="0">
              <a:solidFill>
                <a:schemeClr val="tx2"/>
              </a:solidFill>
              <a:latin typeface="Calibri" pitchFamily="34" charset="0"/>
            </a:endParaRPr>
          </a:p>
          <a:p>
            <a:pPr marL="406400" lvl="1" indent="-203200" eaLnBrk="1" hangingPunct="1">
              <a:spcBef>
                <a:spcPct val="0"/>
              </a:spcBef>
              <a:buClr>
                <a:schemeClr val="tx2"/>
              </a:buClr>
              <a:buFontTx/>
              <a:buChar char="•"/>
            </a:pPr>
            <a:endParaRPr lang="en-US" i="1" smtClean="0">
              <a:latin typeface="Calibri" pitchFamily="34" charset="0"/>
            </a:endParaRPr>
          </a:p>
          <a:p>
            <a:pPr marL="406400" lvl="1" indent="-203200" eaLnBrk="1" hangingPunct="1">
              <a:spcBef>
                <a:spcPct val="0"/>
              </a:spcBef>
              <a:buClr>
                <a:schemeClr val="tx2"/>
              </a:buClr>
              <a:buFontTx/>
              <a:buChar char="•"/>
            </a:pPr>
            <a:r>
              <a:rPr lang="en-US" smtClean="0">
                <a:solidFill>
                  <a:srgbClr val="FF0000"/>
                </a:solidFill>
                <a:latin typeface="Calibri" pitchFamily="34" charset="0"/>
              </a:rPr>
              <a:t>General progress update</a:t>
            </a:r>
          </a:p>
          <a:p>
            <a:pPr marL="406400" lvl="1" indent="-203200" eaLnBrk="1" hangingPunct="1">
              <a:spcBef>
                <a:spcPct val="0"/>
              </a:spcBef>
              <a:buClr>
                <a:schemeClr val="tx2"/>
              </a:buClr>
              <a:buFont typeface="Wingdings" pitchFamily="2" charset="2"/>
              <a:buNone/>
            </a:pPr>
            <a:endParaRPr lang="en-US" b="1" smtClean="0">
              <a:latin typeface="Calibri" pitchFamily="34" charset="0"/>
            </a:endParaRPr>
          </a:p>
          <a:p>
            <a:pPr marL="406400" lvl="1" indent="-203200" eaLnBrk="1" hangingPunct="1">
              <a:spcBef>
                <a:spcPct val="0"/>
              </a:spcBef>
              <a:buClr>
                <a:schemeClr val="tx2"/>
              </a:buClr>
              <a:buFont typeface="Wingdings" pitchFamily="2" charset="2"/>
              <a:buNone/>
            </a:pPr>
            <a:endParaRPr lang="en-US" b="1" smtClean="0">
              <a:latin typeface="Calibri" pitchFamily="34" charset="0"/>
            </a:endParaRPr>
          </a:p>
          <a:p>
            <a:pPr marL="406400" lvl="1" indent="-203200" eaLnBrk="1" hangingPunct="1">
              <a:spcBef>
                <a:spcPct val="0"/>
              </a:spcBef>
              <a:buClr>
                <a:schemeClr val="tx2"/>
              </a:buClr>
              <a:buFontTx/>
              <a:buChar char="•"/>
            </a:pPr>
            <a:r>
              <a:rPr lang="en-US" smtClean="0">
                <a:latin typeface="Calibri" pitchFamily="34" charset="0"/>
              </a:rPr>
              <a:t>General progress update</a:t>
            </a:r>
          </a:p>
          <a:p>
            <a:pPr marL="406400" lvl="1" indent="-203200" eaLnBrk="1" hangingPunct="1">
              <a:spcBef>
                <a:spcPct val="0"/>
              </a:spcBef>
              <a:buClr>
                <a:schemeClr val="tx2"/>
              </a:buClr>
              <a:buFontTx/>
              <a:buChar char="•"/>
            </a:pPr>
            <a:r>
              <a:rPr lang="en-US" b="1" smtClean="0">
                <a:latin typeface="Calibri" pitchFamily="34" charset="0"/>
              </a:rPr>
              <a:t>Focus on</a:t>
            </a:r>
          </a:p>
          <a:p>
            <a:pPr marL="406400" lvl="1" indent="-203200" eaLnBrk="1" hangingPunct="1">
              <a:spcBef>
                <a:spcPct val="0"/>
              </a:spcBef>
              <a:buClr>
                <a:schemeClr val="tx2"/>
              </a:buClr>
              <a:buFontTx/>
              <a:buChar char="•"/>
            </a:pPr>
            <a:endParaRPr lang="en-US" b="1" smtClean="0">
              <a:latin typeface="Calibri" pitchFamily="34" charset="0"/>
            </a:endParaRPr>
          </a:p>
          <a:p>
            <a:pPr marL="406400" lvl="1" indent="-203200" eaLnBrk="1" hangingPunct="1">
              <a:spcBef>
                <a:spcPct val="0"/>
              </a:spcBef>
              <a:buClr>
                <a:schemeClr val="tx2"/>
              </a:buClr>
              <a:buFontTx/>
              <a:buChar char="•"/>
            </a:pPr>
            <a:r>
              <a:rPr lang="en-US" smtClean="0">
                <a:latin typeface="Calibri" pitchFamily="34" charset="0"/>
              </a:rPr>
              <a:t>General progress update</a:t>
            </a:r>
          </a:p>
          <a:p>
            <a:pPr marL="406400" lvl="1" indent="-203200" eaLnBrk="1" hangingPunct="1">
              <a:spcBef>
                <a:spcPct val="0"/>
              </a:spcBef>
              <a:buClr>
                <a:schemeClr val="tx2"/>
              </a:buClr>
              <a:buFontTx/>
              <a:buChar char="•"/>
            </a:pPr>
            <a:r>
              <a:rPr lang="en-US" b="1" smtClean="0">
                <a:latin typeface="Calibri" pitchFamily="34" charset="0"/>
              </a:rPr>
              <a:t>Focus on</a:t>
            </a:r>
          </a:p>
          <a:p>
            <a:pPr marL="203200" indent="-203200" eaLnBrk="1" hangingPunct="1">
              <a:spcBef>
                <a:spcPct val="0"/>
              </a:spcBef>
              <a:buClr>
                <a:schemeClr val="tx2"/>
              </a:buClr>
            </a:pPr>
            <a:endParaRPr lang="en-US" b="1" smtClean="0">
              <a:latin typeface="Calibri" pitchFamily="34" charset="0"/>
            </a:endParaRPr>
          </a:p>
          <a:p>
            <a:pPr marL="406400" lvl="1" indent="-203200" eaLnBrk="1" hangingPunct="1">
              <a:spcBef>
                <a:spcPct val="0"/>
              </a:spcBef>
              <a:buClr>
                <a:schemeClr val="tx2"/>
              </a:buClr>
              <a:buFontTx/>
              <a:buChar char="•"/>
            </a:pPr>
            <a:r>
              <a:rPr lang="en-US" smtClean="0">
                <a:latin typeface="Calibri" pitchFamily="34" charset="0"/>
              </a:rPr>
              <a:t>General progress update</a:t>
            </a:r>
          </a:p>
          <a:p>
            <a:pPr marL="406400" lvl="1" indent="-203200" eaLnBrk="1" hangingPunct="1">
              <a:spcBef>
                <a:spcPct val="0"/>
              </a:spcBef>
              <a:buClr>
                <a:schemeClr val="tx2"/>
              </a:buClr>
              <a:buFontTx/>
              <a:buChar char="•"/>
            </a:pPr>
            <a:r>
              <a:rPr lang="en-US" b="1" smtClean="0">
                <a:latin typeface="Calibri" pitchFamily="34" charset="0"/>
              </a:rPr>
              <a:t>Focus on</a:t>
            </a:r>
          </a:p>
        </p:txBody>
      </p:sp>
      <p:sp>
        <p:nvSpPr>
          <p:cNvPr id="10245" name="Rectangle 5"/>
          <p:cNvSpPr>
            <a:spLocks noChangeArrowheads="1"/>
          </p:cNvSpPr>
          <p:nvPr>
            <p:custDataLst>
              <p:tags r:id="rId4"/>
            </p:custDataLst>
          </p:nvPr>
        </p:nvSpPr>
        <p:spPr bwMode="gray">
          <a:xfrm>
            <a:off x="190500" y="1911350"/>
            <a:ext cx="1476375" cy="488950"/>
          </a:xfrm>
          <a:prstGeom prst="rect">
            <a:avLst/>
          </a:prstGeom>
          <a:solidFill>
            <a:schemeClr val="bg1">
              <a:lumMod val="85000"/>
            </a:schemeClr>
          </a:solidFill>
          <a:ln w="12700">
            <a:solidFill>
              <a:srgbClr val="B4B4B4"/>
            </a:solidFill>
            <a:miter lim="800000"/>
            <a:headEnd/>
            <a:tailEnd type="none" w="med" len="lg"/>
          </a:ln>
        </p:spPr>
        <p:txBody>
          <a:bodyPr wrap="none" lIns="0" tIns="0" rIns="0" bIns="0" anchor="ctr"/>
          <a:lstStyle/>
          <a:p>
            <a:pPr algn="ctr" eaLnBrk="0" hangingPunct="0">
              <a:defRPr/>
            </a:pPr>
            <a:r>
              <a:rPr lang="en-US" sz="2000" b="1" dirty="0">
                <a:solidFill>
                  <a:schemeClr val="bg1">
                    <a:lumMod val="50000"/>
                  </a:schemeClr>
                </a:solidFill>
                <a:latin typeface="Calibri" pitchFamily="34" charset="0"/>
              </a:rPr>
              <a:t>Jan 22</a:t>
            </a:r>
            <a:r>
              <a:rPr lang="en-US" sz="2000" b="1" baseline="30000" dirty="0">
                <a:solidFill>
                  <a:schemeClr val="bg1">
                    <a:lumMod val="50000"/>
                  </a:schemeClr>
                </a:solidFill>
                <a:latin typeface="Calibri" pitchFamily="34" charset="0"/>
              </a:rPr>
              <a:t>th</a:t>
            </a:r>
            <a:r>
              <a:rPr lang="en-US" sz="2000" b="1" dirty="0">
                <a:solidFill>
                  <a:schemeClr val="bg1">
                    <a:lumMod val="50000"/>
                  </a:schemeClr>
                </a:solidFill>
                <a:latin typeface="Calibri" pitchFamily="34" charset="0"/>
              </a:rPr>
              <a:t> </a:t>
            </a:r>
          </a:p>
        </p:txBody>
      </p:sp>
      <p:sp>
        <p:nvSpPr>
          <p:cNvPr id="10246" name="Rectangle 6"/>
          <p:cNvSpPr>
            <a:spLocks noChangeArrowheads="1"/>
          </p:cNvSpPr>
          <p:nvPr>
            <p:custDataLst>
              <p:tags r:id="rId5"/>
            </p:custDataLst>
          </p:nvPr>
        </p:nvSpPr>
        <p:spPr bwMode="gray">
          <a:xfrm>
            <a:off x="190500" y="2640013"/>
            <a:ext cx="1476375" cy="488950"/>
          </a:xfrm>
          <a:prstGeom prst="rect">
            <a:avLst/>
          </a:prstGeom>
          <a:solidFill>
            <a:schemeClr val="bg1">
              <a:lumMod val="85000"/>
            </a:schemeClr>
          </a:solidFill>
          <a:ln w="12700">
            <a:solidFill>
              <a:srgbClr val="B4B4B4"/>
            </a:solidFill>
            <a:miter lim="800000"/>
            <a:headEnd/>
            <a:tailEnd type="none" w="med" len="lg"/>
          </a:ln>
        </p:spPr>
        <p:txBody>
          <a:bodyPr wrap="none" lIns="0" tIns="0" rIns="0" bIns="0" anchor="ctr"/>
          <a:lstStyle/>
          <a:p>
            <a:pPr algn="ctr" eaLnBrk="0" hangingPunct="0">
              <a:defRPr/>
            </a:pPr>
            <a:r>
              <a:rPr lang="en-US" sz="2000" b="1" dirty="0">
                <a:solidFill>
                  <a:schemeClr val="bg1">
                    <a:lumMod val="50000"/>
                  </a:schemeClr>
                </a:solidFill>
                <a:latin typeface="Calibri" pitchFamily="34" charset="0"/>
              </a:rPr>
              <a:t>Feb 19</a:t>
            </a:r>
            <a:r>
              <a:rPr lang="en-US" sz="2000" b="1" baseline="30000" dirty="0">
                <a:solidFill>
                  <a:schemeClr val="bg1">
                    <a:lumMod val="50000"/>
                  </a:schemeClr>
                </a:solidFill>
                <a:latin typeface="Calibri" pitchFamily="34" charset="0"/>
              </a:rPr>
              <a:t>th</a:t>
            </a:r>
            <a:r>
              <a:rPr lang="en-US" sz="2000" b="1" dirty="0">
                <a:solidFill>
                  <a:schemeClr val="bg1">
                    <a:lumMod val="50000"/>
                  </a:schemeClr>
                </a:solidFill>
                <a:latin typeface="Calibri" pitchFamily="34" charset="0"/>
              </a:rPr>
              <a:t> </a:t>
            </a:r>
          </a:p>
        </p:txBody>
      </p:sp>
      <p:sp>
        <p:nvSpPr>
          <p:cNvPr id="10247" name="Rectangle 7"/>
          <p:cNvSpPr>
            <a:spLocks noChangeArrowheads="1"/>
          </p:cNvSpPr>
          <p:nvPr>
            <p:custDataLst>
              <p:tags r:id="rId6"/>
            </p:custDataLst>
          </p:nvPr>
        </p:nvSpPr>
        <p:spPr bwMode="gray">
          <a:xfrm>
            <a:off x="200025" y="3349625"/>
            <a:ext cx="1476375" cy="566738"/>
          </a:xfrm>
          <a:prstGeom prst="rect">
            <a:avLst/>
          </a:prstGeom>
          <a:solidFill>
            <a:schemeClr val="bg1">
              <a:lumMod val="50000"/>
            </a:schemeClr>
          </a:solidFill>
          <a:ln w="12700">
            <a:solidFill>
              <a:srgbClr val="B4B4B4"/>
            </a:solidFill>
            <a:miter lim="800000"/>
            <a:headEnd/>
            <a:tailEnd type="none" w="med" len="lg"/>
          </a:ln>
        </p:spPr>
        <p:txBody>
          <a:bodyPr wrap="none" lIns="0" tIns="0" rIns="0" bIns="0" anchor="ctr"/>
          <a:lstStyle/>
          <a:p>
            <a:pPr algn="ctr" eaLnBrk="0" hangingPunct="0">
              <a:defRPr/>
            </a:pPr>
            <a:r>
              <a:rPr lang="en-US" sz="2000" b="1">
                <a:solidFill>
                  <a:schemeClr val="bg1"/>
                </a:solidFill>
                <a:latin typeface="Calibri" pitchFamily="34" charset="0"/>
              </a:rPr>
              <a:t>Mar 24th </a:t>
            </a:r>
            <a:endParaRPr lang="en-US" sz="2000" b="1" dirty="0">
              <a:solidFill>
                <a:schemeClr val="bg1"/>
              </a:solidFill>
              <a:latin typeface="Calibri" pitchFamily="34" charset="0"/>
            </a:endParaRPr>
          </a:p>
        </p:txBody>
      </p:sp>
      <p:sp>
        <p:nvSpPr>
          <p:cNvPr id="10248" name="Rectangle 8"/>
          <p:cNvSpPr>
            <a:spLocks noChangeArrowheads="1"/>
          </p:cNvSpPr>
          <p:nvPr>
            <p:custDataLst>
              <p:tags r:id="rId7"/>
            </p:custDataLst>
          </p:nvPr>
        </p:nvSpPr>
        <p:spPr bwMode="gray">
          <a:xfrm>
            <a:off x="200025" y="4135438"/>
            <a:ext cx="1476375" cy="488950"/>
          </a:xfrm>
          <a:prstGeom prst="rect">
            <a:avLst/>
          </a:prstGeom>
          <a:solidFill>
            <a:schemeClr val="accent1"/>
          </a:solidFill>
          <a:ln w="12700">
            <a:solidFill>
              <a:srgbClr val="B4B4B4"/>
            </a:solidFill>
            <a:miter lim="800000"/>
            <a:headEnd/>
            <a:tailEnd type="none" w="med" len="lg"/>
          </a:ln>
        </p:spPr>
        <p:txBody>
          <a:bodyPr wrap="none" lIns="0" tIns="0" rIns="0" bIns="0" anchor="ctr"/>
          <a:lstStyle/>
          <a:p>
            <a:pPr algn="ctr" eaLnBrk="0" hangingPunct="0"/>
            <a:r>
              <a:rPr lang="en-US" sz="2000" b="1">
                <a:solidFill>
                  <a:schemeClr val="bg2"/>
                </a:solidFill>
                <a:latin typeface="Calibri" pitchFamily="34" charset="0"/>
              </a:rPr>
              <a:t>Apr 28th </a:t>
            </a:r>
          </a:p>
        </p:txBody>
      </p:sp>
      <p:sp>
        <p:nvSpPr>
          <p:cNvPr id="10249" name="Rectangle 9"/>
          <p:cNvSpPr>
            <a:spLocks noChangeArrowheads="1"/>
          </p:cNvSpPr>
          <p:nvPr>
            <p:custDataLst>
              <p:tags r:id="rId8"/>
            </p:custDataLst>
          </p:nvPr>
        </p:nvSpPr>
        <p:spPr bwMode="gray">
          <a:xfrm>
            <a:off x="200025" y="4902200"/>
            <a:ext cx="1476375" cy="488950"/>
          </a:xfrm>
          <a:prstGeom prst="rect">
            <a:avLst/>
          </a:prstGeom>
          <a:solidFill>
            <a:schemeClr val="accent1"/>
          </a:solidFill>
          <a:ln w="12700">
            <a:solidFill>
              <a:srgbClr val="B4B4B4"/>
            </a:solidFill>
            <a:miter lim="800000"/>
            <a:headEnd/>
            <a:tailEnd type="none" w="med" len="lg"/>
          </a:ln>
        </p:spPr>
        <p:txBody>
          <a:bodyPr wrap="none" lIns="0" tIns="0" rIns="0" bIns="0" anchor="ctr"/>
          <a:lstStyle/>
          <a:p>
            <a:pPr algn="ctr" eaLnBrk="0" hangingPunct="0"/>
            <a:r>
              <a:rPr lang="en-US" sz="2000" b="1">
                <a:solidFill>
                  <a:schemeClr val="bg2"/>
                </a:solidFill>
                <a:latin typeface="Calibri" pitchFamily="34" charset="0"/>
              </a:rPr>
              <a:t>May 28</a:t>
            </a:r>
            <a:r>
              <a:rPr lang="en-US" sz="2000" b="1" baseline="30000">
                <a:solidFill>
                  <a:schemeClr val="bg2"/>
                </a:solidFill>
                <a:latin typeface="Calibri" pitchFamily="34" charset="0"/>
              </a:rPr>
              <a:t>th</a:t>
            </a:r>
            <a:r>
              <a:rPr lang="en-US" sz="2000" b="1">
                <a:solidFill>
                  <a:schemeClr val="bg2"/>
                </a:solidFill>
                <a:latin typeface="Calibri" pitchFamily="34" charset="0"/>
              </a:rPr>
              <a:t>  </a:t>
            </a:r>
          </a:p>
        </p:txBody>
      </p:sp>
      <p:graphicFrame>
        <p:nvGraphicFramePr>
          <p:cNvPr id="10242" name="Rectangle 11" hidden="1"/>
          <p:cNvGraphicFramePr>
            <a:graphicFrameLocks/>
          </p:cNvGraphicFramePr>
          <p:nvPr/>
        </p:nvGraphicFramePr>
        <p:xfrm>
          <a:off x="0" y="0"/>
          <a:ext cx="158750" cy="158750"/>
        </p:xfrm>
        <a:graphic>
          <a:graphicData uri="http://schemas.openxmlformats.org/presentationml/2006/ole">
            <p:oleObj spid="_x0000_s10242" r:id="rId12" imgW="0" imgH="0" progId="">
              <p:embed/>
            </p:oleObj>
          </a:graphicData>
        </a:graphic>
      </p:graphicFrame>
      <p:sp>
        <p:nvSpPr>
          <p:cNvPr id="10250" name="Rectangle 9"/>
          <p:cNvSpPr>
            <a:spLocks noChangeArrowheads="1"/>
          </p:cNvSpPr>
          <p:nvPr>
            <p:custDataLst>
              <p:tags r:id="rId9"/>
            </p:custDataLst>
          </p:nvPr>
        </p:nvSpPr>
        <p:spPr bwMode="gray">
          <a:xfrm>
            <a:off x="180975" y="5635625"/>
            <a:ext cx="1476375" cy="488950"/>
          </a:xfrm>
          <a:prstGeom prst="rect">
            <a:avLst/>
          </a:prstGeom>
          <a:solidFill>
            <a:schemeClr val="accent1"/>
          </a:solidFill>
          <a:ln w="12700">
            <a:solidFill>
              <a:srgbClr val="B4B4B4"/>
            </a:solidFill>
            <a:miter lim="800000"/>
            <a:headEnd/>
            <a:tailEnd type="none" w="med" len="lg"/>
          </a:ln>
        </p:spPr>
        <p:txBody>
          <a:bodyPr wrap="none" lIns="0" tIns="0" rIns="0" bIns="0" anchor="ctr"/>
          <a:lstStyle/>
          <a:p>
            <a:pPr algn="ctr" eaLnBrk="0" hangingPunct="0"/>
            <a:r>
              <a:rPr lang="en-US" sz="2000" b="1">
                <a:solidFill>
                  <a:schemeClr val="bg2"/>
                </a:solidFill>
                <a:latin typeface="Calibri" pitchFamily="34" charset="0"/>
              </a:rPr>
              <a:t>June 15</a:t>
            </a:r>
            <a:r>
              <a:rPr lang="en-US" sz="2000" b="1" baseline="30000">
                <a:solidFill>
                  <a:schemeClr val="bg2"/>
                </a:solidFill>
                <a:latin typeface="Calibri" pitchFamily="34" charset="0"/>
              </a:rPr>
              <a:t>th</a:t>
            </a:r>
            <a:r>
              <a:rPr lang="en-US" sz="2000" b="1">
                <a:solidFill>
                  <a:schemeClr val="bg2"/>
                </a:solidFill>
                <a:latin typeface="Calibri" pitchFamily="34" charset="0"/>
              </a:rPr>
              <a:t>  </a:t>
            </a:r>
          </a:p>
        </p:txBody>
      </p:sp>
      <p:pic>
        <p:nvPicPr>
          <p:cNvPr id="10251" name="Image 12" descr="Logo LA SNET_BlancFdRoug3.jpg"/>
          <p:cNvPicPr>
            <a:picLocks noChangeAspect="1"/>
          </p:cNvPicPr>
          <p:nvPr/>
        </p:nvPicPr>
        <p:blipFill>
          <a:blip r:embed="rId13"/>
          <a:srcRect/>
          <a:stretch>
            <a:fillRect/>
          </a:stretch>
        </p:blipFill>
        <p:spPr bwMode="auto">
          <a:xfrm>
            <a:off x="2767013" y="246063"/>
            <a:ext cx="1919287" cy="66675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4"/>
          <p:cNvSpPr>
            <a:spLocks noChangeArrowheads="1"/>
          </p:cNvSpPr>
          <p:nvPr>
            <p:custDataLst>
              <p:tags r:id="rId1"/>
            </p:custDataLst>
          </p:nvPr>
        </p:nvSpPr>
        <p:spPr bwMode="auto">
          <a:xfrm>
            <a:off x="2506663" y="5029200"/>
            <a:ext cx="4789487" cy="123825"/>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12291" name="Rectangle 34"/>
          <p:cNvSpPr>
            <a:spLocks noChangeArrowheads="1"/>
          </p:cNvSpPr>
          <p:nvPr>
            <p:custDataLst>
              <p:tags r:id="rId2"/>
            </p:custDataLst>
          </p:nvPr>
        </p:nvSpPr>
        <p:spPr bwMode="auto">
          <a:xfrm>
            <a:off x="2487613" y="5581650"/>
            <a:ext cx="4789487" cy="123825"/>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12292" name="Rectangle 34"/>
          <p:cNvSpPr>
            <a:spLocks noChangeArrowheads="1"/>
          </p:cNvSpPr>
          <p:nvPr>
            <p:custDataLst>
              <p:tags r:id="rId3"/>
            </p:custDataLst>
          </p:nvPr>
        </p:nvSpPr>
        <p:spPr bwMode="auto">
          <a:xfrm>
            <a:off x="2516188" y="3209925"/>
            <a:ext cx="4789487" cy="123825"/>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12293" name="Rectangle 34"/>
          <p:cNvSpPr>
            <a:spLocks noChangeArrowheads="1"/>
          </p:cNvSpPr>
          <p:nvPr>
            <p:custDataLst>
              <p:tags r:id="rId4"/>
            </p:custDataLst>
          </p:nvPr>
        </p:nvSpPr>
        <p:spPr bwMode="auto">
          <a:xfrm>
            <a:off x="2516188" y="3867150"/>
            <a:ext cx="4789487" cy="123825"/>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68" name="Line 52"/>
          <p:cNvSpPr>
            <a:spLocks noChangeShapeType="1"/>
          </p:cNvSpPr>
          <p:nvPr>
            <p:custDataLst>
              <p:tags r:id="rId5"/>
            </p:custDataLst>
          </p:nvPr>
        </p:nvSpPr>
        <p:spPr bwMode="white">
          <a:xfrm>
            <a:off x="3198813" y="236378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12295" name="Rectangle 3"/>
          <p:cNvSpPr>
            <a:spLocks noChangeArrowheads="1"/>
          </p:cNvSpPr>
          <p:nvPr>
            <p:custDataLst>
              <p:tags r:id="rId6"/>
            </p:custDataLst>
          </p:nvPr>
        </p:nvSpPr>
        <p:spPr bwMode="gray">
          <a:xfrm>
            <a:off x="282575" y="3579813"/>
            <a:ext cx="2232025" cy="579437"/>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12296" name="Rectangle 4"/>
          <p:cNvSpPr>
            <a:spLocks noChangeArrowheads="1"/>
          </p:cNvSpPr>
          <p:nvPr>
            <p:custDataLst>
              <p:tags r:id="rId7"/>
            </p:custDataLst>
          </p:nvPr>
        </p:nvSpPr>
        <p:spPr bwMode="gray">
          <a:xfrm>
            <a:off x="282575" y="4922838"/>
            <a:ext cx="2232025" cy="817562"/>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12297" name="Rectangle 5"/>
          <p:cNvSpPr>
            <a:spLocks noChangeArrowheads="1"/>
          </p:cNvSpPr>
          <p:nvPr>
            <p:custDataLst>
              <p:tags r:id="rId8"/>
            </p:custDataLst>
          </p:nvPr>
        </p:nvSpPr>
        <p:spPr bwMode="gray">
          <a:xfrm>
            <a:off x="282575" y="4159250"/>
            <a:ext cx="2232025" cy="763588"/>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12298" name="Rectangle 6"/>
          <p:cNvSpPr>
            <a:spLocks noChangeArrowheads="1"/>
          </p:cNvSpPr>
          <p:nvPr>
            <p:custDataLst>
              <p:tags r:id="rId9"/>
            </p:custDataLst>
          </p:nvPr>
        </p:nvSpPr>
        <p:spPr bwMode="gray">
          <a:xfrm>
            <a:off x="282575" y="2998788"/>
            <a:ext cx="2232025" cy="581025"/>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12299" name="Rectangle 7"/>
          <p:cNvSpPr>
            <a:spLocks noChangeArrowheads="1"/>
          </p:cNvSpPr>
          <p:nvPr>
            <p:custDataLst>
              <p:tags r:id="rId10"/>
            </p:custDataLst>
          </p:nvPr>
        </p:nvSpPr>
        <p:spPr bwMode="gray">
          <a:xfrm>
            <a:off x="282575" y="2363788"/>
            <a:ext cx="2232025" cy="635000"/>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12300" name="Rectangle 14"/>
          <p:cNvSpPr>
            <a:spLocks noChangeArrowheads="1"/>
          </p:cNvSpPr>
          <p:nvPr>
            <p:custDataLst>
              <p:tags r:id="rId11"/>
            </p:custDataLst>
          </p:nvPr>
        </p:nvSpPr>
        <p:spPr bwMode="auto">
          <a:xfrm>
            <a:off x="1776413" y="1803400"/>
            <a:ext cx="285750" cy="295275"/>
          </a:xfrm>
          <a:prstGeom prst="rect">
            <a:avLst/>
          </a:prstGeom>
          <a:noFill/>
          <a:ln w="9525" algn="ctr">
            <a:noFill/>
            <a:miter lim="800000"/>
            <a:headEnd/>
            <a:tailEnd/>
          </a:ln>
        </p:spPr>
        <p:txBody>
          <a:bodyPr wrap="none" lIns="0" tIns="0" rIns="0" bIns="0" anchor="ctr"/>
          <a:lstStyle/>
          <a:p>
            <a:pPr algn="ctr"/>
            <a:endParaRPr lang="en-US" sz="1400" b="1">
              <a:latin typeface="Calibri" pitchFamily="34" charset="0"/>
            </a:endParaRPr>
          </a:p>
        </p:txBody>
      </p:sp>
      <p:sp>
        <p:nvSpPr>
          <p:cNvPr id="12301" name="Rectangle 15"/>
          <p:cNvSpPr>
            <a:spLocks noChangeArrowheads="1"/>
          </p:cNvSpPr>
          <p:nvPr>
            <p:custDataLst>
              <p:tags r:id="rId12"/>
            </p:custDataLst>
          </p:nvPr>
        </p:nvSpPr>
        <p:spPr bwMode="auto">
          <a:xfrm>
            <a:off x="4395788" y="1793875"/>
            <a:ext cx="1711325" cy="295275"/>
          </a:xfrm>
          <a:prstGeom prst="rect">
            <a:avLst/>
          </a:prstGeom>
          <a:noFill/>
          <a:ln w="9525" algn="ctr">
            <a:noFill/>
            <a:miter lim="800000"/>
            <a:headEnd/>
            <a:tailEnd/>
          </a:ln>
        </p:spPr>
        <p:txBody>
          <a:bodyPr wrap="none" lIns="0" tIns="0" rIns="0" bIns="0" anchor="ctr"/>
          <a:lstStyle/>
          <a:p>
            <a:pPr algn="ctr"/>
            <a:fld id="{C829A707-F590-4C14-959A-D37F840CD4E4}" type="datetime'''''''''''''20''''''0''''''''''9'''''''">
              <a:rPr lang="en-US" sz="1400" b="1">
                <a:latin typeface="Calibri" pitchFamily="34" charset="0"/>
              </a:rPr>
              <a:pPr algn="ctr"/>
              <a:t>2009</a:t>
            </a:fld>
            <a:endParaRPr lang="en-US" sz="1400" b="1">
              <a:latin typeface="Calibri" pitchFamily="34" charset="0"/>
            </a:endParaRPr>
          </a:p>
        </p:txBody>
      </p:sp>
      <p:sp>
        <p:nvSpPr>
          <p:cNvPr id="12302" name="Rectangle 19"/>
          <p:cNvSpPr>
            <a:spLocks noChangeArrowheads="1"/>
          </p:cNvSpPr>
          <p:nvPr>
            <p:custDataLst>
              <p:tags r:id="rId13"/>
            </p:custDataLst>
          </p:nvPr>
        </p:nvSpPr>
        <p:spPr bwMode="auto">
          <a:xfrm>
            <a:off x="3444875" y="209867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March</a:t>
            </a:r>
          </a:p>
        </p:txBody>
      </p:sp>
      <p:sp>
        <p:nvSpPr>
          <p:cNvPr id="12303" name="Line 23"/>
          <p:cNvSpPr>
            <a:spLocks noChangeShapeType="1"/>
          </p:cNvSpPr>
          <p:nvPr>
            <p:custDataLst>
              <p:tags r:id="rId14"/>
            </p:custDataLst>
          </p:nvPr>
        </p:nvSpPr>
        <p:spPr bwMode="gray">
          <a:xfrm>
            <a:off x="2840038" y="236378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04" name="Line 24"/>
          <p:cNvSpPr>
            <a:spLocks noChangeShapeType="1"/>
          </p:cNvSpPr>
          <p:nvPr>
            <p:custDataLst>
              <p:tags r:id="rId15"/>
            </p:custDataLst>
          </p:nvPr>
        </p:nvSpPr>
        <p:spPr bwMode="gray">
          <a:xfrm>
            <a:off x="2987675" y="2354263"/>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05" name="Line 26"/>
          <p:cNvSpPr>
            <a:spLocks noChangeShapeType="1"/>
          </p:cNvSpPr>
          <p:nvPr>
            <p:custDataLst>
              <p:tags r:id="rId16"/>
            </p:custDataLst>
          </p:nvPr>
        </p:nvSpPr>
        <p:spPr bwMode="gray">
          <a:xfrm>
            <a:off x="3421063" y="238601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12306" name="Line 27"/>
          <p:cNvSpPr>
            <a:spLocks noChangeShapeType="1"/>
          </p:cNvSpPr>
          <p:nvPr>
            <p:custDataLst>
              <p:tags r:id="rId17"/>
            </p:custDataLst>
          </p:nvPr>
        </p:nvSpPr>
        <p:spPr bwMode="gray">
          <a:xfrm>
            <a:off x="2667000" y="236378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07" name="Line 29"/>
          <p:cNvSpPr>
            <a:spLocks noChangeShapeType="1"/>
          </p:cNvSpPr>
          <p:nvPr>
            <p:custDataLst>
              <p:tags r:id="rId18"/>
            </p:custDataLst>
          </p:nvPr>
        </p:nvSpPr>
        <p:spPr bwMode="gray">
          <a:xfrm>
            <a:off x="2509838" y="2392363"/>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08" name="Rectangle 32"/>
          <p:cNvSpPr>
            <a:spLocks noChangeArrowheads="1"/>
          </p:cNvSpPr>
          <p:nvPr>
            <p:custDataLst>
              <p:tags r:id="rId19"/>
            </p:custDataLst>
          </p:nvPr>
        </p:nvSpPr>
        <p:spPr bwMode="auto">
          <a:xfrm>
            <a:off x="2362200" y="2562225"/>
            <a:ext cx="1981200" cy="119063"/>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12309" name="Rectangle 34"/>
          <p:cNvSpPr>
            <a:spLocks noChangeArrowheads="1"/>
          </p:cNvSpPr>
          <p:nvPr>
            <p:custDataLst>
              <p:tags r:id="rId20"/>
            </p:custDataLst>
          </p:nvPr>
        </p:nvSpPr>
        <p:spPr bwMode="auto">
          <a:xfrm>
            <a:off x="2525713" y="4438650"/>
            <a:ext cx="1846262" cy="133350"/>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12310" name="Line 37"/>
          <p:cNvSpPr>
            <a:spLocks noChangeShapeType="1"/>
          </p:cNvSpPr>
          <p:nvPr>
            <p:custDataLst>
              <p:tags r:id="rId21"/>
            </p:custDataLst>
          </p:nvPr>
        </p:nvSpPr>
        <p:spPr bwMode="white">
          <a:xfrm>
            <a:off x="3627438"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11" name="Line 38"/>
          <p:cNvSpPr>
            <a:spLocks noChangeShapeType="1"/>
          </p:cNvSpPr>
          <p:nvPr>
            <p:custDataLst>
              <p:tags r:id="rId22"/>
            </p:custDataLst>
          </p:nvPr>
        </p:nvSpPr>
        <p:spPr bwMode="white">
          <a:xfrm>
            <a:off x="3917950"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12" name="Line 39"/>
          <p:cNvSpPr>
            <a:spLocks noChangeShapeType="1"/>
          </p:cNvSpPr>
          <p:nvPr>
            <p:custDataLst>
              <p:tags r:id="rId23"/>
            </p:custDataLst>
          </p:nvPr>
        </p:nvSpPr>
        <p:spPr bwMode="white">
          <a:xfrm>
            <a:off x="4049713"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13" name="Line 40"/>
          <p:cNvSpPr>
            <a:spLocks noChangeShapeType="1"/>
          </p:cNvSpPr>
          <p:nvPr>
            <p:custDataLst>
              <p:tags r:id="rId24"/>
            </p:custDataLst>
          </p:nvPr>
        </p:nvSpPr>
        <p:spPr bwMode="white">
          <a:xfrm>
            <a:off x="4335463"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14" name="Line 41"/>
          <p:cNvSpPr>
            <a:spLocks noChangeShapeType="1"/>
          </p:cNvSpPr>
          <p:nvPr>
            <p:custDataLst>
              <p:tags r:id="rId25"/>
            </p:custDataLst>
          </p:nvPr>
        </p:nvSpPr>
        <p:spPr bwMode="white">
          <a:xfrm>
            <a:off x="4479925"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15" name="Line 42"/>
          <p:cNvSpPr>
            <a:spLocks noChangeShapeType="1"/>
          </p:cNvSpPr>
          <p:nvPr>
            <p:custDataLst>
              <p:tags r:id="rId26"/>
            </p:custDataLst>
          </p:nvPr>
        </p:nvSpPr>
        <p:spPr bwMode="white">
          <a:xfrm>
            <a:off x="4765675"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16" name="Line 43"/>
          <p:cNvSpPr>
            <a:spLocks noChangeShapeType="1"/>
          </p:cNvSpPr>
          <p:nvPr>
            <p:custDataLst>
              <p:tags r:id="rId27"/>
            </p:custDataLst>
          </p:nvPr>
        </p:nvSpPr>
        <p:spPr bwMode="white">
          <a:xfrm>
            <a:off x="4911725"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17" name="Line 44"/>
          <p:cNvSpPr>
            <a:spLocks noChangeShapeType="1"/>
          </p:cNvSpPr>
          <p:nvPr>
            <p:custDataLst>
              <p:tags r:id="rId28"/>
            </p:custDataLst>
          </p:nvPr>
        </p:nvSpPr>
        <p:spPr bwMode="white">
          <a:xfrm>
            <a:off x="5337175"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18" name="Line 45"/>
          <p:cNvSpPr>
            <a:spLocks noChangeShapeType="1"/>
          </p:cNvSpPr>
          <p:nvPr>
            <p:custDataLst>
              <p:tags r:id="rId29"/>
            </p:custDataLst>
          </p:nvPr>
        </p:nvSpPr>
        <p:spPr bwMode="white">
          <a:xfrm>
            <a:off x="3486150"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19" name="Line 47"/>
          <p:cNvSpPr>
            <a:spLocks noChangeShapeType="1"/>
          </p:cNvSpPr>
          <p:nvPr>
            <p:custDataLst>
              <p:tags r:id="rId30"/>
            </p:custDataLst>
          </p:nvPr>
        </p:nvSpPr>
        <p:spPr bwMode="white">
          <a:xfrm>
            <a:off x="3055938"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20" name="Line 48"/>
          <p:cNvSpPr>
            <a:spLocks noChangeShapeType="1"/>
          </p:cNvSpPr>
          <p:nvPr>
            <p:custDataLst>
              <p:tags r:id="rId31"/>
            </p:custDataLst>
          </p:nvPr>
        </p:nvSpPr>
        <p:spPr bwMode="white">
          <a:xfrm>
            <a:off x="2770188"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21" name="Line 49"/>
          <p:cNvSpPr>
            <a:spLocks noChangeShapeType="1"/>
          </p:cNvSpPr>
          <p:nvPr>
            <p:custDataLst>
              <p:tags r:id="rId32"/>
            </p:custDataLst>
          </p:nvPr>
        </p:nvSpPr>
        <p:spPr bwMode="white">
          <a:xfrm>
            <a:off x="2624138"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22" name="Line 50"/>
          <p:cNvSpPr>
            <a:spLocks noChangeShapeType="1"/>
          </p:cNvSpPr>
          <p:nvPr>
            <p:custDataLst>
              <p:tags r:id="rId33"/>
            </p:custDataLst>
          </p:nvPr>
        </p:nvSpPr>
        <p:spPr bwMode="white">
          <a:xfrm>
            <a:off x="3052763"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23" name="Line 53"/>
          <p:cNvSpPr>
            <a:spLocks noChangeShapeType="1"/>
          </p:cNvSpPr>
          <p:nvPr>
            <p:custDataLst>
              <p:tags r:id="rId34"/>
            </p:custDataLst>
          </p:nvPr>
        </p:nvSpPr>
        <p:spPr bwMode="white">
          <a:xfrm>
            <a:off x="5197475" y="236378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12324" name="Rectangle 64"/>
          <p:cNvSpPr>
            <a:spLocks noChangeArrowheads="1"/>
          </p:cNvSpPr>
          <p:nvPr>
            <p:custDataLst>
              <p:tags r:id="rId35"/>
            </p:custDataLst>
          </p:nvPr>
        </p:nvSpPr>
        <p:spPr bwMode="auto">
          <a:xfrm>
            <a:off x="379413" y="2109788"/>
            <a:ext cx="41275" cy="212725"/>
          </a:xfrm>
          <a:prstGeom prst="rect">
            <a:avLst/>
          </a:prstGeom>
          <a:noFill/>
          <a:ln w="9525" algn="ctr">
            <a:noFill/>
            <a:miter lim="800000"/>
            <a:headEnd/>
            <a:tailEnd/>
          </a:ln>
        </p:spPr>
        <p:txBody>
          <a:bodyPr wrap="none" lIns="0" tIns="0" rIns="0" bIns="0" anchor="b"/>
          <a:lstStyle/>
          <a:p>
            <a:r>
              <a:rPr lang="en-US" sz="1400" b="1">
                <a:latin typeface="Calibri" pitchFamily="34" charset="0"/>
              </a:rPr>
              <a:t> </a:t>
            </a:r>
          </a:p>
        </p:txBody>
      </p:sp>
      <p:sp>
        <p:nvSpPr>
          <p:cNvPr id="44" name="Rectangle 68"/>
          <p:cNvSpPr>
            <a:spLocks noChangeArrowheads="1"/>
          </p:cNvSpPr>
          <p:nvPr>
            <p:custDataLst>
              <p:tags r:id="rId36"/>
            </p:custDataLst>
          </p:nvPr>
        </p:nvSpPr>
        <p:spPr bwMode="gray">
          <a:xfrm>
            <a:off x="1141413" y="1362075"/>
            <a:ext cx="6964362" cy="461963"/>
          </a:xfrm>
          <a:prstGeom prst="rect">
            <a:avLst/>
          </a:prstGeom>
          <a:solidFill>
            <a:schemeClr val="bg1"/>
          </a:solidFill>
          <a:ln w="9525" algn="ctr">
            <a:noFill/>
            <a:miter lim="800000"/>
            <a:headEnd type="none" w="lg" len="lg"/>
            <a:tailEnd type="none" w="lg" len="lg"/>
          </a:ln>
          <a:effectLst>
            <a:outerShdw dist="25400" dir="5400000" algn="ctr" rotWithShape="0">
              <a:schemeClr val="tx2"/>
            </a:outerShdw>
          </a:effectLst>
        </p:spPr>
        <p:txBody>
          <a:bodyPr tIns="91440" bIns="91440" anchor="b">
            <a:spAutoFit/>
          </a:bodyPr>
          <a:lstStyle/>
          <a:p>
            <a:pPr algn="ctr">
              <a:defRPr/>
            </a:pPr>
            <a:r>
              <a:rPr lang="en-US" b="1" dirty="0">
                <a:latin typeface="Calibri" pitchFamily="34" charset="0"/>
                <a:cs typeface="Arial" charset="0"/>
              </a:rPr>
              <a:t>Planning by implementation topics</a:t>
            </a:r>
          </a:p>
        </p:txBody>
      </p:sp>
      <p:sp>
        <p:nvSpPr>
          <p:cNvPr id="45" name="Rectangle 70"/>
          <p:cNvSpPr>
            <a:spLocks noChangeArrowheads="1"/>
          </p:cNvSpPr>
          <p:nvPr>
            <p:custDataLst>
              <p:tags r:id="rId37"/>
            </p:custDataLst>
          </p:nvPr>
        </p:nvSpPr>
        <p:spPr bwMode="gray">
          <a:xfrm>
            <a:off x="8039100" y="1771650"/>
            <a:ext cx="1373188" cy="2516188"/>
          </a:xfrm>
          <a:prstGeom prst="rect">
            <a:avLst/>
          </a:prstGeom>
          <a:noFill/>
          <a:ln w="9525" algn="ctr">
            <a:noFill/>
            <a:miter lim="800000"/>
            <a:headEnd type="none" w="lg" len="lg"/>
            <a:tailEnd type="none" w="lg" len="lg"/>
          </a:ln>
        </p:spPr>
        <p:txBody>
          <a:bodyPr tIns="91440" bIns="91440"/>
          <a:lstStyle/>
          <a:p>
            <a:pPr marL="203200" indent="-203200">
              <a:buClr>
                <a:srgbClr val="F21C0A"/>
              </a:buClr>
              <a:buSzPct val="100000"/>
              <a:buFont typeface="Wingdings" pitchFamily="2" charset="2"/>
              <a:buChar char=""/>
              <a:defRPr/>
            </a:pPr>
            <a:endParaRPr lang="en-US" sz="1050" b="1" dirty="0">
              <a:latin typeface="Calibri" pitchFamily="34" charset="0"/>
              <a:cs typeface="Arial" charset="0"/>
            </a:endParaRPr>
          </a:p>
          <a:p>
            <a:pPr marL="203200" indent="-203200">
              <a:buClr>
                <a:srgbClr val="F21C0A"/>
              </a:buClr>
              <a:buSzPct val="100000"/>
              <a:buFont typeface="Wingdings" pitchFamily="2" charset="2"/>
              <a:buChar char=""/>
              <a:defRPr/>
            </a:pPr>
            <a:endParaRPr lang="en-US" sz="1050" b="1" dirty="0">
              <a:latin typeface="Calibri" pitchFamily="34" charset="0"/>
              <a:cs typeface="Arial" charset="0"/>
            </a:endParaRPr>
          </a:p>
          <a:p>
            <a:pPr marL="203200" indent="-203200">
              <a:buClr>
                <a:srgbClr val="F21C0A"/>
              </a:buClr>
              <a:buSzPct val="100000"/>
              <a:buFont typeface="Wingdings" pitchFamily="2" charset="2"/>
              <a:buChar char=""/>
              <a:defRPr/>
            </a:pPr>
            <a:endParaRPr lang="en-US" sz="1050" dirty="0">
              <a:latin typeface="Calibri" pitchFamily="34" charset="0"/>
              <a:cs typeface="Arial" charset="0"/>
            </a:endParaRPr>
          </a:p>
        </p:txBody>
      </p:sp>
      <p:grpSp>
        <p:nvGrpSpPr>
          <p:cNvPr id="12327" name="Group 72"/>
          <p:cNvGrpSpPr>
            <a:grpSpLocks/>
          </p:cNvGrpSpPr>
          <p:nvPr>
            <p:custDataLst>
              <p:tags r:id="rId38"/>
            </p:custDataLst>
          </p:nvPr>
        </p:nvGrpSpPr>
        <p:grpSpPr bwMode="auto">
          <a:xfrm>
            <a:off x="1800225" y="6180138"/>
            <a:ext cx="1139825" cy="211137"/>
            <a:chOff x="606" y="3869"/>
            <a:chExt cx="718" cy="133"/>
          </a:xfrm>
        </p:grpSpPr>
        <p:sp>
          <p:nvSpPr>
            <p:cNvPr id="12396" name="AutoShape 73"/>
            <p:cNvSpPr>
              <a:spLocks noChangeArrowheads="1"/>
            </p:cNvSpPr>
            <p:nvPr>
              <p:custDataLst>
                <p:tags r:id="rId97"/>
              </p:custDataLst>
            </p:nvPr>
          </p:nvSpPr>
          <p:spPr bwMode="gray">
            <a:xfrm>
              <a:off x="606" y="3882"/>
              <a:ext cx="95" cy="94"/>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12397" name="Rectangle 74"/>
            <p:cNvSpPr>
              <a:spLocks noChangeArrowheads="1"/>
            </p:cNvSpPr>
            <p:nvPr>
              <p:custDataLst>
                <p:tags r:id="rId98"/>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Done</a:t>
              </a:r>
            </a:p>
          </p:txBody>
        </p:sp>
      </p:grpSp>
      <p:grpSp>
        <p:nvGrpSpPr>
          <p:cNvPr id="12328" name="Group 75"/>
          <p:cNvGrpSpPr>
            <a:grpSpLocks/>
          </p:cNvGrpSpPr>
          <p:nvPr>
            <p:custDataLst>
              <p:tags r:id="rId39"/>
            </p:custDataLst>
          </p:nvPr>
        </p:nvGrpSpPr>
        <p:grpSpPr bwMode="auto">
          <a:xfrm>
            <a:off x="2555875" y="6180138"/>
            <a:ext cx="1149350" cy="211137"/>
            <a:chOff x="1082" y="3869"/>
            <a:chExt cx="724" cy="133"/>
          </a:xfrm>
        </p:grpSpPr>
        <p:sp>
          <p:nvSpPr>
            <p:cNvPr id="12394" name="AutoShape 76"/>
            <p:cNvSpPr>
              <a:spLocks noChangeArrowheads="1"/>
            </p:cNvSpPr>
            <p:nvPr>
              <p:custDataLst>
                <p:tags r:id="rId95"/>
              </p:custDataLst>
            </p:nvPr>
          </p:nvSpPr>
          <p:spPr bwMode="gray">
            <a:xfrm>
              <a:off x="1082" y="3882"/>
              <a:ext cx="95" cy="94"/>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12395" name="Rectangle 77"/>
            <p:cNvSpPr>
              <a:spLocks noChangeArrowheads="1"/>
            </p:cNvSpPr>
            <p:nvPr>
              <p:custDataLst>
                <p:tags r:id="rId96"/>
              </p:custDataLst>
            </p:nvPr>
          </p:nvSpPr>
          <p:spPr bwMode="gray">
            <a:xfrm>
              <a:off x="119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On track</a:t>
              </a:r>
            </a:p>
          </p:txBody>
        </p:sp>
      </p:grpSp>
      <p:grpSp>
        <p:nvGrpSpPr>
          <p:cNvPr id="12329" name="Group 78"/>
          <p:cNvGrpSpPr>
            <a:grpSpLocks/>
          </p:cNvGrpSpPr>
          <p:nvPr>
            <p:custDataLst>
              <p:tags r:id="rId40"/>
            </p:custDataLst>
          </p:nvPr>
        </p:nvGrpSpPr>
        <p:grpSpPr bwMode="auto">
          <a:xfrm>
            <a:off x="3486150" y="6180138"/>
            <a:ext cx="1187450" cy="211137"/>
            <a:chOff x="1668" y="3869"/>
            <a:chExt cx="748" cy="133"/>
          </a:xfrm>
        </p:grpSpPr>
        <p:sp>
          <p:nvSpPr>
            <p:cNvPr id="12392" name="AutoShape 79"/>
            <p:cNvSpPr>
              <a:spLocks noChangeArrowheads="1"/>
            </p:cNvSpPr>
            <p:nvPr>
              <p:custDataLst>
                <p:tags r:id="rId93"/>
              </p:custDataLst>
            </p:nvPr>
          </p:nvSpPr>
          <p:spPr bwMode="gray">
            <a:xfrm>
              <a:off x="1668" y="3882"/>
              <a:ext cx="95" cy="94"/>
            </a:xfrm>
            <a:prstGeom prst="triangle">
              <a:avLst>
                <a:gd name="adj" fmla="val 50000"/>
              </a:avLst>
            </a:prstGeom>
            <a:solidFill>
              <a:srgbClr val="FFCC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12393" name="Rectangle 80"/>
            <p:cNvSpPr>
              <a:spLocks noChangeArrowheads="1"/>
            </p:cNvSpPr>
            <p:nvPr>
              <p:custDataLst>
                <p:tags r:id="rId94"/>
              </p:custDataLst>
            </p:nvPr>
          </p:nvSpPr>
          <p:spPr bwMode="gray">
            <a:xfrm>
              <a:off x="180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At risk</a:t>
              </a:r>
            </a:p>
          </p:txBody>
        </p:sp>
      </p:grpSp>
      <p:grpSp>
        <p:nvGrpSpPr>
          <p:cNvPr id="12330" name="Group 81"/>
          <p:cNvGrpSpPr>
            <a:grpSpLocks/>
          </p:cNvGrpSpPr>
          <p:nvPr>
            <p:custDataLst>
              <p:tags r:id="rId41"/>
            </p:custDataLst>
          </p:nvPr>
        </p:nvGrpSpPr>
        <p:grpSpPr bwMode="auto">
          <a:xfrm>
            <a:off x="4295775" y="6180138"/>
            <a:ext cx="1158875" cy="211137"/>
            <a:chOff x="2706" y="3869"/>
            <a:chExt cx="730" cy="133"/>
          </a:xfrm>
        </p:grpSpPr>
        <p:sp>
          <p:nvSpPr>
            <p:cNvPr id="12390" name="AutoShape 82"/>
            <p:cNvSpPr>
              <a:spLocks noChangeArrowheads="1"/>
            </p:cNvSpPr>
            <p:nvPr>
              <p:custDataLst>
                <p:tags r:id="rId91"/>
              </p:custDataLst>
            </p:nvPr>
          </p:nvSpPr>
          <p:spPr bwMode="gray">
            <a:xfrm>
              <a:off x="2706" y="3882"/>
              <a:ext cx="95" cy="94"/>
            </a:xfrm>
            <a:prstGeom prst="triangle">
              <a:avLst>
                <a:gd name="adj" fmla="val 50000"/>
              </a:avLst>
            </a:prstGeom>
            <a:solidFill>
              <a:srgbClr val="FF00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12391" name="Rectangle 83"/>
            <p:cNvSpPr>
              <a:spLocks noChangeArrowheads="1"/>
            </p:cNvSpPr>
            <p:nvPr>
              <p:custDataLst>
                <p:tags r:id="rId92"/>
              </p:custDataLst>
            </p:nvPr>
          </p:nvSpPr>
          <p:spPr bwMode="gray">
            <a:xfrm>
              <a:off x="282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Delayed</a:t>
              </a:r>
            </a:p>
          </p:txBody>
        </p:sp>
      </p:grpSp>
      <p:grpSp>
        <p:nvGrpSpPr>
          <p:cNvPr id="12331" name="Group 72"/>
          <p:cNvGrpSpPr>
            <a:grpSpLocks/>
          </p:cNvGrpSpPr>
          <p:nvPr>
            <p:custDataLst>
              <p:tags r:id="rId42"/>
            </p:custDataLst>
          </p:nvPr>
        </p:nvGrpSpPr>
        <p:grpSpPr bwMode="auto">
          <a:xfrm>
            <a:off x="5119688" y="6202363"/>
            <a:ext cx="1139825" cy="211137"/>
            <a:chOff x="606" y="3869"/>
            <a:chExt cx="718" cy="133"/>
          </a:xfrm>
        </p:grpSpPr>
        <p:sp>
          <p:nvSpPr>
            <p:cNvPr id="12388" name="AutoShape 73"/>
            <p:cNvSpPr>
              <a:spLocks noChangeArrowheads="1"/>
            </p:cNvSpPr>
            <p:nvPr>
              <p:custDataLst>
                <p:tags r:id="rId89"/>
              </p:custDataLst>
            </p:nvPr>
          </p:nvSpPr>
          <p:spPr bwMode="gray">
            <a:xfrm>
              <a:off x="606" y="3882"/>
              <a:ext cx="95" cy="94"/>
            </a:xfrm>
            <a:prstGeom prst="triangle">
              <a:avLst>
                <a:gd name="adj" fmla="val 50000"/>
              </a:avLst>
            </a:prstGeom>
            <a:solidFill>
              <a:schemeClr val="bg1"/>
            </a:solidFill>
            <a:ln w="12700">
              <a:solidFill>
                <a:srgbClr val="FF0000"/>
              </a:solid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12389" name="Rectangle 74"/>
            <p:cNvSpPr>
              <a:spLocks noChangeArrowheads="1"/>
            </p:cNvSpPr>
            <p:nvPr>
              <p:custDataLst>
                <p:tags r:id="rId90"/>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Not Started</a:t>
              </a:r>
            </a:p>
          </p:txBody>
        </p:sp>
      </p:grpSp>
      <p:pic>
        <p:nvPicPr>
          <p:cNvPr id="12332" name="Image 12" descr="Logo LA SNET_BlancFdRoug3.jpg"/>
          <p:cNvPicPr>
            <a:picLocks noChangeAspect="1"/>
          </p:cNvPicPr>
          <p:nvPr/>
        </p:nvPicPr>
        <p:blipFill>
          <a:blip r:embed="rId100"/>
          <a:srcRect/>
          <a:stretch>
            <a:fillRect/>
          </a:stretch>
        </p:blipFill>
        <p:spPr bwMode="auto">
          <a:xfrm>
            <a:off x="2767013" y="274638"/>
            <a:ext cx="1919287" cy="666750"/>
          </a:xfrm>
          <a:prstGeom prst="rect">
            <a:avLst/>
          </a:prstGeom>
          <a:noFill/>
          <a:ln w="9525">
            <a:noFill/>
            <a:miter lim="800000"/>
            <a:headEnd/>
            <a:tailEnd/>
          </a:ln>
        </p:spPr>
      </p:pic>
      <p:sp>
        <p:nvSpPr>
          <p:cNvPr id="12333" name="Rectangle 72"/>
          <p:cNvSpPr>
            <a:spLocks noChangeArrowheads="1"/>
          </p:cNvSpPr>
          <p:nvPr/>
        </p:nvSpPr>
        <p:spPr bwMode="auto">
          <a:xfrm>
            <a:off x="8093075" y="314325"/>
            <a:ext cx="1544638" cy="369888"/>
          </a:xfrm>
          <a:prstGeom prst="rect">
            <a:avLst/>
          </a:prstGeom>
          <a:solidFill>
            <a:schemeClr val="bg1"/>
          </a:solidFill>
          <a:ln w="9525">
            <a:noFill/>
            <a:miter lim="800000"/>
            <a:headEnd/>
            <a:tailEnd/>
          </a:ln>
        </p:spPr>
        <p:txBody>
          <a:bodyPr wrap="none">
            <a:spAutoFit/>
          </a:bodyPr>
          <a:lstStyle/>
          <a:p>
            <a:pPr eaLnBrk="0" hangingPunct="0"/>
            <a:r>
              <a:rPr lang="en-GB">
                <a:latin typeface="Calibri" pitchFamily="34" charset="0"/>
              </a:rPr>
              <a:t>GAZ &amp; POWER</a:t>
            </a:r>
            <a:endParaRPr lang="fr-FR">
              <a:latin typeface="Calibri" pitchFamily="34" charset="0"/>
            </a:endParaRPr>
          </a:p>
        </p:txBody>
      </p:sp>
      <p:sp>
        <p:nvSpPr>
          <p:cNvPr id="12334" name="Line 23"/>
          <p:cNvSpPr>
            <a:spLocks noChangeShapeType="1"/>
          </p:cNvSpPr>
          <p:nvPr>
            <p:custDataLst>
              <p:tags r:id="rId43"/>
            </p:custDataLst>
          </p:nvPr>
        </p:nvSpPr>
        <p:spPr bwMode="gray">
          <a:xfrm>
            <a:off x="3786188" y="236378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35" name="Line 24"/>
          <p:cNvSpPr>
            <a:spLocks noChangeShapeType="1"/>
          </p:cNvSpPr>
          <p:nvPr>
            <p:custDataLst>
              <p:tags r:id="rId44"/>
            </p:custDataLst>
          </p:nvPr>
        </p:nvSpPr>
        <p:spPr bwMode="gray">
          <a:xfrm>
            <a:off x="3971925" y="236378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36" name="Line 25"/>
          <p:cNvSpPr>
            <a:spLocks noChangeShapeType="1"/>
          </p:cNvSpPr>
          <p:nvPr>
            <p:custDataLst>
              <p:tags r:id="rId45"/>
            </p:custDataLst>
          </p:nvPr>
        </p:nvSpPr>
        <p:spPr bwMode="gray">
          <a:xfrm>
            <a:off x="4154488" y="235267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37" name="Line 26"/>
          <p:cNvSpPr>
            <a:spLocks noChangeShapeType="1"/>
          </p:cNvSpPr>
          <p:nvPr>
            <p:custDataLst>
              <p:tags r:id="rId46"/>
            </p:custDataLst>
          </p:nvPr>
        </p:nvSpPr>
        <p:spPr bwMode="gray">
          <a:xfrm>
            <a:off x="4368800" y="238601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2" name="Line 52"/>
          <p:cNvSpPr>
            <a:spLocks noChangeShapeType="1"/>
          </p:cNvSpPr>
          <p:nvPr>
            <p:custDataLst>
              <p:tags r:id="rId47"/>
            </p:custDataLst>
          </p:nvPr>
        </p:nvSpPr>
        <p:spPr bwMode="white">
          <a:xfrm>
            <a:off x="3579813" y="236378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12339" name="Rectangle 19"/>
          <p:cNvSpPr>
            <a:spLocks noChangeArrowheads="1"/>
          </p:cNvSpPr>
          <p:nvPr>
            <p:custDataLst>
              <p:tags r:id="rId48"/>
            </p:custDataLst>
          </p:nvPr>
        </p:nvSpPr>
        <p:spPr bwMode="auto">
          <a:xfrm>
            <a:off x="2519363" y="209867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Feb</a:t>
            </a:r>
          </a:p>
        </p:txBody>
      </p:sp>
      <p:sp>
        <p:nvSpPr>
          <p:cNvPr id="12340" name="Rectangle 19"/>
          <p:cNvSpPr>
            <a:spLocks noChangeArrowheads="1"/>
          </p:cNvSpPr>
          <p:nvPr>
            <p:custDataLst>
              <p:tags r:id="rId49"/>
            </p:custDataLst>
          </p:nvPr>
        </p:nvSpPr>
        <p:spPr bwMode="auto">
          <a:xfrm>
            <a:off x="4422775" y="20796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April </a:t>
            </a:r>
          </a:p>
        </p:txBody>
      </p:sp>
      <p:sp>
        <p:nvSpPr>
          <p:cNvPr id="12341" name="Line 23"/>
          <p:cNvSpPr>
            <a:spLocks noChangeShapeType="1"/>
          </p:cNvSpPr>
          <p:nvPr>
            <p:custDataLst>
              <p:tags r:id="rId50"/>
            </p:custDataLst>
          </p:nvPr>
        </p:nvSpPr>
        <p:spPr bwMode="gray">
          <a:xfrm>
            <a:off x="4756150" y="236378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42" name="Line 24"/>
          <p:cNvSpPr>
            <a:spLocks noChangeShapeType="1"/>
          </p:cNvSpPr>
          <p:nvPr>
            <p:custDataLst>
              <p:tags r:id="rId51"/>
            </p:custDataLst>
          </p:nvPr>
        </p:nvSpPr>
        <p:spPr bwMode="gray">
          <a:xfrm>
            <a:off x="4941888" y="236378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43" name="Line 25"/>
          <p:cNvSpPr>
            <a:spLocks noChangeShapeType="1"/>
          </p:cNvSpPr>
          <p:nvPr>
            <p:custDataLst>
              <p:tags r:id="rId52"/>
            </p:custDataLst>
          </p:nvPr>
        </p:nvSpPr>
        <p:spPr bwMode="gray">
          <a:xfrm>
            <a:off x="5122863" y="235267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44" name="Line 26"/>
          <p:cNvSpPr>
            <a:spLocks noChangeShapeType="1"/>
          </p:cNvSpPr>
          <p:nvPr>
            <p:custDataLst>
              <p:tags r:id="rId53"/>
            </p:custDataLst>
          </p:nvPr>
        </p:nvSpPr>
        <p:spPr bwMode="gray">
          <a:xfrm>
            <a:off x="5337175" y="238601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75" name="Line 52"/>
          <p:cNvSpPr>
            <a:spLocks noChangeShapeType="1"/>
          </p:cNvSpPr>
          <p:nvPr>
            <p:custDataLst>
              <p:tags r:id="rId54"/>
            </p:custDataLst>
          </p:nvPr>
        </p:nvSpPr>
        <p:spPr bwMode="white">
          <a:xfrm>
            <a:off x="4548188" y="236378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12346" name="Rectangle 19"/>
          <p:cNvSpPr>
            <a:spLocks noChangeArrowheads="1"/>
          </p:cNvSpPr>
          <p:nvPr>
            <p:custDataLst>
              <p:tags r:id="rId55"/>
            </p:custDataLst>
          </p:nvPr>
        </p:nvSpPr>
        <p:spPr bwMode="auto">
          <a:xfrm>
            <a:off x="5414963" y="209867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May</a:t>
            </a:r>
          </a:p>
        </p:txBody>
      </p:sp>
      <p:sp>
        <p:nvSpPr>
          <p:cNvPr id="12347" name="Line 23"/>
          <p:cNvSpPr>
            <a:spLocks noChangeShapeType="1"/>
          </p:cNvSpPr>
          <p:nvPr>
            <p:custDataLst>
              <p:tags r:id="rId56"/>
            </p:custDataLst>
          </p:nvPr>
        </p:nvSpPr>
        <p:spPr bwMode="gray">
          <a:xfrm>
            <a:off x="5756275" y="236378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48" name="Line 24"/>
          <p:cNvSpPr>
            <a:spLocks noChangeShapeType="1"/>
          </p:cNvSpPr>
          <p:nvPr>
            <p:custDataLst>
              <p:tags r:id="rId57"/>
            </p:custDataLst>
          </p:nvPr>
        </p:nvSpPr>
        <p:spPr bwMode="gray">
          <a:xfrm>
            <a:off x="5943600" y="236378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49" name="Line 25"/>
          <p:cNvSpPr>
            <a:spLocks noChangeShapeType="1"/>
          </p:cNvSpPr>
          <p:nvPr>
            <p:custDataLst>
              <p:tags r:id="rId58"/>
            </p:custDataLst>
          </p:nvPr>
        </p:nvSpPr>
        <p:spPr bwMode="gray">
          <a:xfrm>
            <a:off x="6124575" y="235267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50" name="Line 26"/>
          <p:cNvSpPr>
            <a:spLocks noChangeShapeType="1"/>
          </p:cNvSpPr>
          <p:nvPr>
            <p:custDataLst>
              <p:tags r:id="rId59"/>
            </p:custDataLst>
          </p:nvPr>
        </p:nvSpPr>
        <p:spPr bwMode="gray">
          <a:xfrm>
            <a:off x="6338888" y="238601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81" name="Line 52"/>
          <p:cNvSpPr>
            <a:spLocks noChangeShapeType="1"/>
          </p:cNvSpPr>
          <p:nvPr>
            <p:custDataLst>
              <p:tags r:id="rId60"/>
            </p:custDataLst>
          </p:nvPr>
        </p:nvSpPr>
        <p:spPr bwMode="white">
          <a:xfrm>
            <a:off x="5549900" y="236378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12352" name="Rectangle 19"/>
          <p:cNvSpPr>
            <a:spLocks noChangeArrowheads="1"/>
          </p:cNvSpPr>
          <p:nvPr>
            <p:custDataLst>
              <p:tags r:id="rId61"/>
            </p:custDataLst>
          </p:nvPr>
        </p:nvSpPr>
        <p:spPr bwMode="auto">
          <a:xfrm>
            <a:off x="6362700" y="209867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June</a:t>
            </a:r>
          </a:p>
        </p:txBody>
      </p:sp>
      <p:sp>
        <p:nvSpPr>
          <p:cNvPr id="12353" name="Line 23"/>
          <p:cNvSpPr>
            <a:spLocks noChangeShapeType="1"/>
          </p:cNvSpPr>
          <p:nvPr>
            <p:custDataLst>
              <p:tags r:id="rId62"/>
            </p:custDataLst>
          </p:nvPr>
        </p:nvSpPr>
        <p:spPr bwMode="gray">
          <a:xfrm>
            <a:off x="6704013" y="236378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54" name="Line 24"/>
          <p:cNvSpPr>
            <a:spLocks noChangeShapeType="1"/>
          </p:cNvSpPr>
          <p:nvPr>
            <p:custDataLst>
              <p:tags r:id="rId63"/>
            </p:custDataLst>
          </p:nvPr>
        </p:nvSpPr>
        <p:spPr bwMode="gray">
          <a:xfrm>
            <a:off x="6889750" y="236378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55" name="Line 25"/>
          <p:cNvSpPr>
            <a:spLocks noChangeShapeType="1"/>
          </p:cNvSpPr>
          <p:nvPr>
            <p:custDataLst>
              <p:tags r:id="rId64"/>
            </p:custDataLst>
          </p:nvPr>
        </p:nvSpPr>
        <p:spPr bwMode="gray">
          <a:xfrm>
            <a:off x="7070725" y="235267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56" name="Line 26"/>
          <p:cNvSpPr>
            <a:spLocks noChangeShapeType="1"/>
          </p:cNvSpPr>
          <p:nvPr>
            <p:custDataLst>
              <p:tags r:id="rId65"/>
            </p:custDataLst>
          </p:nvPr>
        </p:nvSpPr>
        <p:spPr bwMode="gray">
          <a:xfrm>
            <a:off x="7285038" y="238601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87" name="Line 52"/>
          <p:cNvSpPr>
            <a:spLocks noChangeShapeType="1"/>
          </p:cNvSpPr>
          <p:nvPr>
            <p:custDataLst>
              <p:tags r:id="rId66"/>
            </p:custDataLst>
          </p:nvPr>
        </p:nvSpPr>
        <p:spPr bwMode="white">
          <a:xfrm>
            <a:off x="6496050" y="236378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12358" name="Rectangle 19"/>
          <p:cNvSpPr>
            <a:spLocks noChangeArrowheads="1"/>
          </p:cNvSpPr>
          <p:nvPr>
            <p:custDataLst>
              <p:tags r:id="rId67"/>
            </p:custDataLst>
          </p:nvPr>
        </p:nvSpPr>
        <p:spPr bwMode="auto">
          <a:xfrm>
            <a:off x="7167563" y="209867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July</a:t>
            </a:r>
          </a:p>
        </p:txBody>
      </p:sp>
      <p:sp>
        <p:nvSpPr>
          <p:cNvPr id="12359" name="Line 23"/>
          <p:cNvSpPr>
            <a:spLocks noChangeShapeType="1"/>
          </p:cNvSpPr>
          <p:nvPr>
            <p:custDataLst>
              <p:tags r:id="rId68"/>
            </p:custDataLst>
          </p:nvPr>
        </p:nvSpPr>
        <p:spPr bwMode="gray">
          <a:xfrm>
            <a:off x="7508875" y="236378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60" name="Line 24"/>
          <p:cNvSpPr>
            <a:spLocks noChangeShapeType="1"/>
          </p:cNvSpPr>
          <p:nvPr>
            <p:custDataLst>
              <p:tags r:id="rId69"/>
            </p:custDataLst>
          </p:nvPr>
        </p:nvSpPr>
        <p:spPr bwMode="gray">
          <a:xfrm>
            <a:off x="7696200" y="236378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61" name="Line 25"/>
          <p:cNvSpPr>
            <a:spLocks noChangeShapeType="1"/>
          </p:cNvSpPr>
          <p:nvPr>
            <p:custDataLst>
              <p:tags r:id="rId70"/>
            </p:custDataLst>
          </p:nvPr>
        </p:nvSpPr>
        <p:spPr bwMode="gray">
          <a:xfrm>
            <a:off x="7877175" y="235267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12362" name="Line 26"/>
          <p:cNvSpPr>
            <a:spLocks noChangeShapeType="1"/>
          </p:cNvSpPr>
          <p:nvPr>
            <p:custDataLst>
              <p:tags r:id="rId71"/>
            </p:custDataLst>
          </p:nvPr>
        </p:nvSpPr>
        <p:spPr bwMode="gray">
          <a:xfrm>
            <a:off x="8091488" y="238601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cxnSp>
        <p:nvCxnSpPr>
          <p:cNvPr id="12363" name="Connecteur droit 110"/>
          <p:cNvCxnSpPr>
            <a:cxnSpLocks noChangeShapeType="1"/>
          </p:cNvCxnSpPr>
          <p:nvPr/>
        </p:nvCxnSpPr>
        <p:spPr bwMode="auto">
          <a:xfrm flipV="1">
            <a:off x="282575" y="2362200"/>
            <a:ext cx="7823200" cy="3175"/>
          </a:xfrm>
          <a:prstGeom prst="line">
            <a:avLst/>
          </a:prstGeom>
          <a:noFill/>
          <a:ln w="19050" algn="ctr">
            <a:solidFill>
              <a:srgbClr val="FF0000"/>
            </a:solidFill>
            <a:round/>
            <a:headEnd/>
            <a:tailEnd type="none" w="med" len="lg"/>
          </a:ln>
        </p:spPr>
      </p:cxnSp>
      <p:cxnSp>
        <p:nvCxnSpPr>
          <p:cNvPr id="12364" name="Connecteur droit 111"/>
          <p:cNvCxnSpPr>
            <a:cxnSpLocks noChangeShapeType="1"/>
          </p:cNvCxnSpPr>
          <p:nvPr/>
        </p:nvCxnSpPr>
        <p:spPr bwMode="auto">
          <a:xfrm>
            <a:off x="2524125" y="2066925"/>
            <a:ext cx="5562600" cy="19050"/>
          </a:xfrm>
          <a:prstGeom prst="line">
            <a:avLst/>
          </a:prstGeom>
          <a:noFill/>
          <a:ln w="12700" algn="ctr">
            <a:solidFill>
              <a:schemeClr val="tx1"/>
            </a:solidFill>
            <a:round/>
            <a:headEnd/>
            <a:tailEnd type="none" w="med" len="lg"/>
          </a:ln>
        </p:spPr>
      </p:cxnSp>
      <p:sp>
        <p:nvSpPr>
          <p:cNvPr id="12365" name="ZoneTexte 102"/>
          <p:cNvSpPr txBox="1">
            <a:spLocks noChangeArrowheads="1"/>
          </p:cNvSpPr>
          <p:nvPr/>
        </p:nvSpPr>
        <p:spPr bwMode="auto">
          <a:xfrm>
            <a:off x="195263" y="2438400"/>
            <a:ext cx="2230437" cy="461963"/>
          </a:xfrm>
          <a:prstGeom prst="rect">
            <a:avLst/>
          </a:prstGeom>
          <a:noFill/>
          <a:ln w="9525">
            <a:noFill/>
            <a:miter lim="800000"/>
            <a:headEnd/>
            <a:tailEnd/>
          </a:ln>
        </p:spPr>
        <p:txBody>
          <a:bodyPr>
            <a:spAutoFit/>
          </a:bodyPr>
          <a:lstStyle/>
          <a:p>
            <a:pPr eaLnBrk="0" hangingPunct="0"/>
            <a:r>
              <a:rPr lang="en-US" sz="1200" b="1">
                <a:latin typeface="Calibri" pitchFamily="34" charset="0"/>
              </a:rPr>
              <a:t>1) Target listing and KAM assignments -power</a:t>
            </a:r>
          </a:p>
        </p:txBody>
      </p:sp>
      <p:sp>
        <p:nvSpPr>
          <p:cNvPr id="12366" name="ZoneTexte 103"/>
          <p:cNvSpPr txBox="1">
            <a:spLocks noChangeArrowheads="1"/>
          </p:cNvSpPr>
          <p:nvPr/>
        </p:nvSpPr>
        <p:spPr bwMode="auto">
          <a:xfrm>
            <a:off x="190500" y="2990850"/>
            <a:ext cx="2324100" cy="461963"/>
          </a:xfrm>
          <a:prstGeom prst="rect">
            <a:avLst/>
          </a:prstGeom>
          <a:noFill/>
          <a:ln w="9525">
            <a:noFill/>
            <a:miter lim="800000"/>
            <a:headEnd/>
            <a:tailEnd/>
          </a:ln>
        </p:spPr>
        <p:txBody>
          <a:bodyPr>
            <a:spAutoFit/>
          </a:bodyPr>
          <a:lstStyle/>
          <a:p>
            <a:pPr eaLnBrk="0" hangingPunct="0"/>
            <a:r>
              <a:rPr lang="en-US" sz="1200" b="1">
                <a:latin typeface="Calibri" pitchFamily="34" charset="0"/>
              </a:rPr>
              <a:t>2) SNET/EFRE standard contracts alignment – gas&amp;power</a:t>
            </a:r>
          </a:p>
        </p:txBody>
      </p:sp>
      <p:sp>
        <p:nvSpPr>
          <p:cNvPr id="12367" name="ZoneTexte 104"/>
          <p:cNvSpPr txBox="1">
            <a:spLocks noChangeArrowheads="1"/>
          </p:cNvSpPr>
          <p:nvPr/>
        </p:nvSpPr>
        <p:spPr bwMode="auto">
          <a:xfrm>
            <a:off x="200025" y="3673475"/>
            <a:ext cx="2324100" cy="461963"/>
          </a:xfrm>
          <a:prstGeom prst="rect">
            <a:avLst/>
          </a:prstGeom>
          <a:noFill/>
          <a:ln w="9525">
            <a:noFill/>
            <a:miter lim="800000"/>
            <a:headEnd/>
            <a:tailEnd/>
          </a:ln>
        </p:spPr>
        <p:txBody>
          <a:bodyPr>
            <a:spAutoFit/>
          </a:bodyPr>
          <a:lstStyle/>
          <a:p>
            <a:pPr eaLnBrk="0" hangingPunct="0"/>
            <a:r>
              <a:rPr lang="en-US" sz="1200" b="1">
                <a:latin typeface="Calibri" pitchFamily="34" charset="0"/>
              </a:rPr>
              <a:t>3) Products and pricing alignment -power</a:t>
            </a:r>
          </a:p>
        </p:txBody>
      </p:sp>
      <p:sp>
        <p:nvSpPr>
          <p:cNvPr id="12368" name="ZoneTexte 105"/>
          <p:cNvSpPr txBox="1">
            <a:spLocks noChangeArrowheads="1"/>
          </p:cNvSpPr>
          <p:nvPr/>
        </p:nvSpPr>
        <p:spPr bwMode="auto">
          <a:xfrm>
            <a:off x="190500" y="4235450"/>
            <a:ext cx="2324100" cy="461963"/>
          </a:xfrm>
          <a:prstGeom prst="rect">
            <a:avLst/>
          </a:prstGeom>
          <a:noFill/>
          <a:ln w="9525">
            <a:noFill/>
            <a:miter lim="800000"/>
            <a:headEnd/>
            <a:tailEnd/>
          </a:ln>
        </p:spPr>
        <p:txBody>
          <a:bodyPr>
            <a:spAutoFit/>
          </a:bodyPr>
          <a:lstStyle/>
          <a:p>
            <a:pPr eaLnBrk="0" hangingPunct="0"/>
            <a:r>
              <a:rPr lang="en-US" sz="1200" b="1">
                <a:latin typeface="Calibri" pitchFamily="34" charset="0"/>
              </a:rPr>
              <a:t>4) Customer credit-risk assessment – gas&amp;power</a:t>
            </a:r>
          </a:p>
        </p:txBody>
      </p:sp>
      <p:sp>
        <p:nvSpPr>
          <p:cNvPr id="12369" name="ZoneTexte 106"/>
          <p:cNvSpPr txBox="1">
            <a:spLocks noChangeArrowheads="1"/>
          </p:cNvSpPr>
          <p:nvPr/>
        </p:nvSpPr>
        <p:spPr bwMode="auto">
          <a:xfrm>
            <a:off x="190500" y="4791075"/>
            <a:ext cx="2324100" cy="646113"/>
          </a:xfrm>
          <a:prstGeom prst="rect">
            <a:avLst/>
          </a:prstGeom>
          <a:noFill/>
          <a:ln w="9525">
            <a:noFill/>
            <a:miter lim="800000"/>
            <a:headEnd/>
            <a:tailEnd/>
          </a:ln>
        </p:spPr>
        <p:txBody>
          <a:bodyPr>
            <a:spAutoFit/>
          </a:bodyPr>
          <a:lstStyle/>
          <a:p>
            <a:pPr eaLnBrk="0" hangingPunct="0"/>
            <a:r>
              <a:rPr lang="en-US" sz="1200" b="1">
                <a:latin typeface="Calibri" pitchFamily="34" charset="0"/>
              </a:rPr>
              <a:t>5) EFRE balancing circle integration into SNET balancing circle - power</a:t>
            </a:r>
          </a:p>
        </p:txBody>
      </p:sp>
      <p:sp>
        <p:nvSpPr>
          <p:cNvPr id="12370" name="Rectangle 3"/>
          <p:cNvSpPr>
            <a:spLocks noGrp="1" noChangeArrowheads="1"/>
          </p:cNvSpPr>
          <p:nvPr>
            <p:ph type="title"/>
            <p:custDataLst>
              <p:tags r:id="rId72"/>
            </p:custDataLst>
          </p:nvPr>
        </p:nvSpPr>
        <p:spPr>
          <a:xfrm>
            <a:off x="660400" y="1084263"/>
            <a:ext cx="8585200" cy="533400"/>
          </a:xfrm>
        </p:spPr>
        <p:txBody>
          <a:bodyPr/>
          <a:lstStyle/>
          <a:p>
            <a:pPr eaLnBrk="1" hangingPunct="1"/>
            <a:r>
              <a:rPr lang="en-US" smtClean="0">
                <a:latin typeface="Calibri" pitchFamily="34" charset="0"/>
              </a:rPr>
              <a:t>Focus Sales</a:t>
            </a:r>
          </a:p>
        </p:txBody>
      </p:sp>
      <p:sp>
        <p:nvSpPr>
          <p:cNvPr id="12371" name="ZoneTexte 110"/>
          <p:cNvSpPr txBox="1">
            <a:spLocks noChangeArrowheads="1"/>
          </p:cNvSpPr>
          <p:nvPr/>
        </p:nvSpPr>
        <p:spPr bwMode="auto">
          <a:xfrm>
            <a:off x="180975" y="5457825"/>
            <a:ext cx="2324100" cy="276225"/>
          </a:xfrm>
          <a:prstGeom prst="rect">
            <a:avLst/>
          </a:prstGeom>
          <a:noFill/>
          <a:ln w="9525">
            <a:noFill/>
            <a:miter lim="800000"/>
            <a:headEnd/>
            <a:tailEnd/>
          </a:ln>
        </p:spPr>
        <p:txBody>
          <a:bodyPr>
            <a:spAutoFit/>
          </a:bodyPr>
          <a:lstStyle/>
          <a:p>
            <a:pPr eaLnBrk="0" hangingPunct="0"/>
            <a:r>
              <a:rPr lang="en-US" sz="1200" b="1">
                <a:latin typeface="Calibri" pitchFamily="34" charset="0"/>
              </a:rPr>
              <a:t>6) Reporting Gas &amp; Power</a:t>
            </a:r>
          </a:p>
        </p:txBody>
      </p:sp>
      <p:grpSp>
        <p:nvGrpSpPr>
          <p:cNvPr id="12372" name="Group 75"/>
          <p:cNvGrpSpPr>
            <a:grpSpLocks/>
          </p:cNvGrpSpPr>
          <p:nvPr>
            <p:custDataLst>
              <p:tags r:id="rId73"/>
            </p:custDataLst>
          </p:nvPr>
        </p:nvGrpSpPr>
        <p:grpSpPr bwMode="auto">
          <a:xfrm>
            <a:off x="3389313" y="2522538"/>
            <a:ext cx="1057275" cy="211137"/>
            <a:chOff x="1199" y="3869"/>
            <a:chExt cx="666" cy="133"/>
          </a:xfrm>
        </p:grpSpPr>
        <p:sp>
          <p:nvSpPr>
            <p:cNvPr id="12386" name="AutoShape 76"/>
            <p:cNvSpPr>
              <a:spLocks noChangeArrowheads="1"/>
            </p:cNvSpPr>
            <p:nvPr>
              <p:custDataLst>
                <p:tags r:id="rId87"/>
              </p:custDataLst>
            </p:nvPr>
          </p:nvSpPr>
          <p:spPr bwMode="gray">
            <a:xfrm>
              <a:off x="1770" y="3889"/>
              <a:ext cx="95" cy="94"/>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12387" name="Rectangle 77"/>
            <p:cNvSpPr>
              <a:spLocks noChangeArrowheads="1"/>
            </p:cNvSpPr>
            <p:nvPr>
              <p:custDataLst>
                <p:tags r:id="rId88"/>
              </p:custDataLst>
            </p:nvPr>
          </p:nvSpPr>
          <p:spPr bwMode="gray">
            <a:xfrm>
              <a:off x="1199" y="3869"/>
              <a:ext cx="607" cy="133"/>
            </a:xfrm>
            <a:prstGeom prst="rect">
              <a:avLst/>
            </a:prstGeom>
            <a:noFill/>
            <a:ln w="12700">
              <a:noFill/>
              <a:miter lim="800000"/>
              <a:headEnd/>
              <a:tailEnd type="none" w="med" len="lg"/>
            </a:ln>
          </p:spPr>
          <p:txBody>
            <a:bodyPr wrap="none" lIns="0" tIns="0" rIns="0" bIns="0" anchor="ctr"/>
            <a:lstStyle/>
            <a:p>
              <a:pPr eaLnBrk="0" hangingPunct="0"/>
              <a:endParaRPr lang="en-US" sz="1200">
                <a:latin typeface="Calibri" pitchFamily="34" charset="0"/>
              </a:endParaRPr>
            </a:p>
          </p:txBody>
        </p:sp>
      </p:grpSp>
      <p:grpSp>
        <p:nvGrpSpPr>
          <p:cNvPr id="12373" name="Group 75"/>
          <p:cNvGrpSpPr>
            <a:grpSpLocks/>
          </p:cNvGrpSpPr>
          <p:nvPr>
            <p:custDataLst>
              <p:tags r:id="rId74"/>
            </p:custDataLst>
          </p:nvPr>
        </p:nvGrpSpPr>
        <p:grpSpPr bwMode="auto">
          <a:xfrm>
            <a:off x="7254875" y="3817938"/>
            <a:ext cx="1149350" cy="211137"/>
            <a:chOff x="1082" y="3869"/>
            <a:chExt cx="724" cy="133"/>
          </a:xfrm>
        </p:grpSpPr>
        <p:sp>
          <p:nvSpPr>
            <p:cNvPr id="12384" name="AutoShape 76"/>
            <p:cNvSpPr>
              <a:spLocks noChangeArrowheads="1"/>
            </p:cNvSpPr>
            <p:nvPr>
              <p:custDataLst>
                <p:tags r:id="rId85"/>
              </p:custDataLst>
            </p:nvPr>
          </p:nvSpPr>
          <p:spPr bwMode="gray">
            <a:xfrm>
              <a:off x="1082" y="3882"/>
              <a:ext cx="95" cy="94"/>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12385" name="Rectangle 77"/>
            <p:cNvSpPr>
              <a:spLocks noChangeArrowheads="1"/>
            </p:cNvSpPr>
            <p:nvPr>
              <p:custDataLst>
                <p:tags r:id="rId86"/>
              </p:custDataLst>
            </p:nvPr>
          </p:nvSpPr>
          <p:spPr bwMode="gray">
            <a:xfrm>
              <a:off x="1199" y="3869"/>
              <a:ext cx="607" cy="133"/>
            </a:xfrm>
            <a:prstGeom prst="rect">
              <a:avLst/>
            </a:prstGeom>
            <a:noFill/>
            <a:ln w="12700">
              <a:noFill/>
              <a:miter lim="800000"/>
              <a:headEnd/>
              <a:tailEnd type="none" w="med" len="lg"/>
            </a:ln>
          </p:spPr>
          <p:txBody>
            <a:bodyPr wrap="none" lIns="0" tIns="0" rIns="0" bIns="0" anchor="ctr"/>
            <a:lstStyle/>
            <a:p>
              <a:pPr eaLnBrk="0" hangingPunct="0"/>
              <a:endParaRPr lang="en-US" sz="1200">
                <a:latin typeface="Calibri" pitchFamily="34" charset="0"/>
              </a:endParaRPr>
            </a:p>
          </p:txBody>
        </p:sp>
      </p:grpSp>
      <p:grpSp>
        <p:nvGrpSpPr>
          <p:cNvPr id="12374" name="Group 75"/>
          <p:cNvGrpSpPr>
            <a:grpSpLocks/>
          </p:cNvGrpSpPr>
          <p:nvPr>
            <p:custDataLst>
              <p:tags r:id="rId75"/>
            </p:custDataLst>
          </p:nvPr>
        </p:nvGrpSpPr>
        <p:grpSpPr bwMode="auto">
          <a:xfrm>
            <a:off x="7178675" y="5545138"/>
            <a:ext cx="1149350" cy="211137"/>
            <a:chOff x="1082" y="3869"/>
            <a:chExt cx="724" cy="133"/>
          </a:xfrm>
        </p:grpSpPr>
        <p:sp>
          <p:nvSpPr>
            <p:cNvPr id="12382" name="AutoShape 76"/>
            <p:cNvSpPr>
              <a:spLocks noChangeArrowheads="1"/>
            </p:cNvSpPr>
            <p:nvPr>
              <p:custDataLst>
                <p:tags r:id="rId83"/>
              </p:custDataLst>
            </p:nvPr>
          </p:nvSpPr>
          <p:spPr bwMode="gray">
            <a:xfrm>
              <a:off x="1082" y="3882"/>
              <a:ext cx="95" cy="94"/>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12383" name="Rectangle 77"/>
            <p:cNvSpPr>
              <a:spLocks noChangeArrowheads="1"/>
            </p:cNvSpPr>
            <p:nvPr>
              <p:custDataLst>
                <p:tags r:id="rId84"/>
              </p:custDataLst>
            </p:nvPr>
          </p:nvSpPr>
          <p:spPr bwMode="gray">
            <a:xfrm>
              <a:off x="1199" y="3869"/>
              <a:ext cx="607" cy="133"/>
            </a:xfrm>
            <a:prstGeom prst="rect">
              <a:avLst/>
            </a:prstGeom>
            <a:noFill/>
            <a:ln w="12700">
              <a:noFill/>
              <a:miter lim="800000"/>
              <a:headEnd/>
              <a:tailEnd type="none" w="med" len="lg"/>
            </a:ln>
          </p:spPr>
          <p:txBody>
            <a:bodyPr wrap="none" lIns="0" tIns="0" rIns="0" bIns="0" anchor="ctr"/>
            <a:lstStyle/>
            <a:p>
              <a:pPr eaLnBrk="0" hangingPunct="0"/>
              <a:endParaRPr lang="en-US" sz="1200">
                <a:latin typeface="Calibri" pitchFamily="34" charset="0"/>
              </a:endParaRPr>
            </a:p>
          </p:txBody>
        </p:sp>
      </p:grpSp>
      <p:grpSp>
        <p:nvGrpSpPr>
          <p:cNvPr id="12375" name="Group 75"/>
          <p:cNvGrpSpPr>
            <a:grpSpLocks/>
          </p:cNvGrpSpPr>
          <p:nvPr>
            <p:custDataLst>
              <p:tags r:id="rId76"/>
            </p:custDataLst>
          </p:nvPr>
        </p:nvGrpSpPr>
        <p:grpSpPr bwMode="auto">
          <a:xfrm>
            <a:off x="4295775" y="4402138"/>
            <a:ext cx="1149350" cy="211137"/>
            <a:chOff x="1082" y="3869"/>
            <a:chExt cx="724" cy="133"/>
          </a:xfrm>
        </p:grpSpPr>
        <p:sp>
          <p:nvSpPr>
            <p:cNvPr id="12380" name="AutoShape 76"/>
            <p:cNvSpPr>
              <a:spLocks noChangeArrowheads="1"/>
            </p:cNvSpPr>
            <p:nvPr>
              <p:custDataLst>
                <p:tags r:id="rId81"/>
              </p:custDataLst>
            </p:nvPr>
          </p:nvSpPr>
          <p:spPr bwMode="gray">
            <a:xfrm>
              <a:off x="1082" y="3882"/>
              <a:ext cx="95" cy="94"/>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12381" name="Rectangle 77"/>
            <p:cNvSpPr>
              <a:spLocks noChangeArrowheads="1"/>
            </p:cNvSpPr>
            <p:nvPr>
              <p:custDataLst>
                <p:tags r:id="rId82"/>
              </p:custDataLst>
            </p:nvPr>
          </p:nvSpPr>
          <p:spPr bwMode="gray">
            <a:xfrm>
              <a:off x="1199" y="3869"/>
              <a:ext cx="607" cy="133"/>
            </a:xfrm>
            <a:prstGeom prst="rect">
              <a:avLst/>
            </a:prstGeom>
            <a:noFill/>
            <a:ln w="12700">
              <a:noFill/>
              <a:miter lim="800000"/>
              <a:headEnd/>
              <a:tailEnd type="none" w="med" len="lg"/>
            </a:ln>
          </p:spPr>
          <p:txBody>
            <a:bodyPr wrap="none" lIns="0" tIns="0" rIns="0" bIns="0" anchor="ctr"/>
            <a:lstStyle/>
            <a:p>
              <a:pPr eaLnBrk="0" hangingPunct="0"/>
              <a:endParaRPr lang="en-US" sz="1200">
                <a:latin typeface="Calibri" pitchFamily="34" charset="0"/>
              </a:endParaRPr>
            </a:p>
          </p:txBody>
        </p:sp>
      </p:grpSp>
      <p:grpSp>
        <p:nvGrpSpPr>
          <p:cNvPr id="12376" name="Group 75"/>
          <p:cNvGrpSpPr>
            <a:grpSpLocks/>
          </p:cNvGrpSpPr>
          <p:nvPr>
            <p:custDataLst>
              <p:tags r:id="rId77"/>
            </p:custDataLst>
          </p:nvPr>
        </p:nvGrpSpPr>
        <p:grpSpPr bwMode="auto">
          <a:xfrm>
            <a:off x="7254875" y="4986338"/>
            <a:ext cx="1149350" cy="211137"/>
            <a:chOff x="1082" y="3869"/>
            <a:chExt cx="724" cy="133"/>
          </a:xfrm>
        </p:grpSpPr>
        <p:sp>
          <p:nvSpPr>
            <p:cNvPr id="12378" name="AutoShape 76"/>
            <p:cNvSpPr>
              <a:spLocks noChangeArrowheads="1"/>
            </p:cNvSpPr>
            <p:nvPr>
              <p:custDataLst>
                <p:tags r:id="rId79"/>
              </p:custDataLst>
            </p:nvPr>
          </p:nvSpPr>
          <p:spPr bwMode="gray">
            <a:xfrm>
              <a:off x="1082" y="3882"/>
              <a:ext cx="95" cy="94"/>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12379" name="Rectangle 77"/>
            <p:cNvSpPr>
              <a:spLocks noChangeArrowheads="1"/>
            </p:cNvSpPr>
            <p:nvPr>
              <p:custDataLst>
                <p:tags r:id="rId80"/>
              </p:custDataLst>
            </p:nvPr>
          </p:nvSpPr>
          <p:spPr bwMode="gray">
            <a:xfrm>
              <a:off x="1199" y="3869"/>
              <a:ext cx="607" cy="133"/>
            </a:xfrm>
            <a:prstGeom prst="rect">
              <a:avLst/>
            </a:prstGeom>
            <a:noFill/>
            <a:ln w="12700">
              <a:noFill/>
              <a:miter lim="800000"/>
              <a:headEnd/>
              <a:tailEnd type="none" w="med" len="lg"/>
            </a:ln>
          </p:spPr>
          <p:txBody>
            <a:bodyPr wrap="none" lIns="0" tIns="0" rIns="0" bIns="0" anchor="ctr"/>
            <a:lstStyle/>
            <a:p>
              <a:pPr eaLnBrk="0" hangingPunct="0"/>
              <a:endParaRPr lang="en-US" sz="1200">
                <a:latin typeface="Calibri" pitchFamily="34" charset="0"/>
              </a:endParaRPr>
            </a:p>
          </p:txBody>
        </p:sp>
      </p:grpSp>
      <p:sp>
        <p:nvSpPr>
          <p:cNvPr id="12377" name="AutoShape 76"/>
          <p:cNvSpPr>
            <a:spLocks noChangeArrowheads="1"/>
          </p:cNvSpPr>
          <p:nvPr>
            <p:custDataLst>
              <p:tags r:id="rId78"/>
            </p:custDataLst>
          </p:nvPr>
        </p:nvSpPr>
        <p:spPr bwMode="gray">
          <a:xfrm>
            <a:off x="7248525" y="3184525"/>
            <a:ext cx="150813" cy="149225"/>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4"/>
          <p:cNvSpPr>
            <a:spLocks noChangeArrowheads="1"/>
          </p:cNvSpPr>
          <p:nvPr>
            <p:custDataLst>
              <p:tags r:id="rId2"/>
            </p:custDataLst>
          </p:nvPr>
        </p:nvSpPr>
        <p:spPr bwMode="auto">
          <a:xfrm>
            <a:off x="1616075" y="4772025"/>
            <a:ext cx="3673475" cy="153988"/>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4100" name="Rectangle 2"/>
          <p:cNvSpPr>
            <a:spLocks noGrp="1" noChangeArrowheads="1"/>
          </p:cNvSpPr>
          <p:nvPr>
            <p:ph type="title"/>
            <p:custDataLst>
              <p:tags r:id="rId3"/>
            </p:custDataLst>
          </p:nvPr>
        </p:nvSpPr>
        <p:spPr/>
        <p:txBody>
          <a:bodyPr/>
          <a:lstStyle/>
          <a:p>
            <a:pPr eaLnBrk="1" hangingPunct="1"/>
            <a:r>
              <a:rPr lang="en-US" smtClean="0">
                <a:latin typeface="Calibri" pitchFamily="34" charset="0"/>
              </a:rPr>
              <a:t>Target Listing &amp; KAM assignments</a:t>
            </a:r>
          </a:p>
        </p:txBody>
      </p:sp>
      <p:sp>
        <p:nvSpPr>
          <p:cNvPr id="4101" name="Rectangle 3"/>
          <p:cNvSpPr>
            <a:spLocks noChangeArrowheads="1"/>
          </p:cNvSpPr>
          <p:nvPr>
            <p:custDataLst>
              <p:tags r:id="rId4"/>
            </p:custDataLst>
          </p:nvPr>
        </p:nvSpPr>
        <p:spPr bwMode="gray">
          <a:xfrm>
            <a:off x="282575" y="3903663"/>
            <a:ext cx="1493838" cy="579437"/>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4102" name="Rectangle 4"/>
          <p:cNvSpPr>
            <a:spLocks noChangeArrowheads="1"/>
          </p:cNvSpPr>
          <p:nvPr>
            <p:custDataLst>
              <p:tags r:id="rId5"/>
            </p:custDataLst>
          </p:nvPr>
        </p:nvSpPr>
        <p:spPr bwMode="gray">
          <a:xfrm>
            <a:off x="282575" y="5246688"/>
            <a:ext cx="1493838" cy="817562"/>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4103" name="Rectangle 5"/>
          <p:cNvSpPr>
            <a:spLocks noChangeArrowheads="1"/>
          </p:cNvSpPr>
          <p:nvPr>
            <p:custDataLst>
              <p:tags r:id="rId6"/>
            </p:custDataLst>
          </p:nvPr>
        </p:nvSpPr>
        <p:spPr bwMode="gray">
          <a:xfrm>
            <a:off x="282575" y="4483100"/>
            <a:ext cx="1493838" cy="763588"/>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4104" name="Rectangle 6"/>
          <p:cNvSpPr>
            <a:spLocks noChangeArrowheads="1"/>
          </p:cNvSpPr>
          <p:nvPr>
            <p:custDataLst>
              <p:tags r:id="rId7"/>
            </p:custDataLst>
          </p:nvPr>
        </p:nvSpPr>
        <p:spPr bwMode="gray">
          <a:xfrm>
            <a:off x="282575" y="3322638"/>
            <a:ext cx="1493838" cy="581025"/>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4105" name="Rectangle 7"/>
          <p:cNvSpPr>
            <a:spLocks noChangeArrowheads="1"/>
          </p:cNvSpPr>
          <p:nvPr>
            <p:custDataLst>
              <p:tags r:id="rId8"/>
            </p:custDataLst>
          </p:nvPr>
        </p:nvSpPr>
        <p:spPr bwMode="gray">
          <a:xfrm>
            <a:off x="282575" y="2687638"/>
            <a:ext cx="1493838" cy="635000"/>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4106" name="Rectangle 14"/>
          <p:cNvSpPr>
            <a:spLocks noChangeArrowheads="1"/>
          </p:cNvSpPr>
          <p:nvPr>
            <p:custDataLst>
              <p:tags r:id="rId9"/>
            </p:custDataLst>
          </p:nvPr>
        </p:nvSpPr>
        <p:spPr bwMode="auto">
          <a:xfrm>
            <a:off x="1776413" y="2127250"/>
            <a:ext cx="285750" cy="295275"/>
          </a:xfrm>
          <a:prstGeom prst="rect">
            <a:avLst/>
          </a:prstGeom>
          <a:noFill/>
          <a:ln w="9525" algn="ctr">
            <a:noFill/>
            <a:miter lim="800000"/>
            <a:headEnd/>
            <a:tailEnd/>
          </a:ln>
        </p:spPr>
        <p:txBody>
          <a:bodyPr wrap="none" lIns="0" tIns="0" rIns="0" bIns="0" anchor="ctr"/>
          <a:lstStyle/>
          <a:p>
            <a:pPr algn="ctr"/>
            <a:endParaRPr lang="en-US" sz="1400" b="1">
              <a:latin typeface="Calibri" pitchFamily="34" charset="0"/>
            </a:endParaRPr>
          </a:p>
        </p:txBody>
      </p:sp>
      <p:sp>
        <p:nvSpPr>
          <p:cNvPr id="4107" name="Rectangle 15"/>
          <p:cNvSpPr>
            <a:spLocks noChangeArrowheads="1"/>
          </p:cNvSpPr>
          <p:nvPr>
            <p:custDataLst>
              <p:tags r:id="rId10"/>
            </p:custDataLst>
          </p:nvPr>
        </p:nvSpPr>
        <p:spPr bwMode="auto">
          <a:xfrm>
            <a:off x="3289300" y="2095500"/>
            <a:ext cx="1711325" cy="295275"/>
          </a:xfrm>
          <a:prstGeom prst="rect">
            <a:avLst/>
          </a:prstGeom>
          <a:noFill/>
          <a:ln w="9525" algn="ctr">
            <a:noFill/>
            <a:miter lim="800000"/>
            <a:headEnd/>
            <a:tailEnd/>
          </a:ln>
        </p:spPr>
        <p:txBody>
          <a:bodyPr wrap="none" lIns="0" tIns="0" rIns="0" bIns="0" anchor="ctr"/>
          <a:lstStyle/>
          <a:p>
            <a:pPr algn="ctr"/>
            <a:fld id="{68F5A731-AD53-4F55-9673-3D58F980CCE3}" type="datetime'''''''''''''20''''''0''''''''''9'''''''">
              <a:rPr lang="en-US" sz="1400" b="1">
                <a:latin typeface="Calibri" pitchFamily="34" charset="0"/>
              </a:rPr>
              <a:pPr algn="ctr"/>
              <a:t>2009</a:t>
            </a:fld>
            <a:endParaRPr lang="en-US" sz="1400" b="1">
              <a:latin typeface="Calibri" pitchFamily="34" charset="0"/>
            </a:endParaRPr>
          </a:p>
        </p:txBody>
      </p:sp>
      <p:sp>
        <p:nvSpPr>
          <p:cNvPr id="4108" name="Rectangle 18"/>
          <p:cNvSpPr>
            <a:spLocks noChangeArrowheads="1"/>
          </p:cNvSpPr>
          <p:nvPr>
            <p:custDataLst>
              <p:tags r:id="rId11"/>
            </p:custDataLst>
          </p:nvPr>
        </p:nvSpPr>
        <p:spPr bwMode="auto">
          <a:xfrm>
            <a:off x="1870075" y="2422525"/>
            <a:ext cx="2000250" cy="255588"/>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Jan	</a:t>
            </a:r>
          </a:p>
        </p:txBody>
      </p:sp>
      <p:sp>
        <p:nvSpPr>
          <p:cNvPr id="4109" name="Rectangle 19"/>
          <p:cNvSpPr>
            <a:spLocks noChangeArrowheads="1"/>
          </p:cNvSpPr>
          <p:nvPr>
            <p:custDataLst>
              <p:tags r:id="rId12"/>
            </p:custDataLst>
          </p:nvPr>
        </p:nvSpPr>
        <p:spPr bwMode="auto">
          <a:xfrm>
            <a:off x="3357563" y="2422525"/>
            <a:ext cx="1682750" cy="255588"/>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Feb</a:t>
            </a:r>
          </a:p>
        </p:txBody>
      </p:sp>
      <p:sp>
        <p:nvSpPr>
          <p:cNvPr id="4110" name="Line 23"/>
          <p:cNvSpPr>
            <a:spLocks noChangeShapeType="1"/>
          </p:cNvSpPr>
          <p:nvPr>
            <p:custDataLst>
              <p:tags r:id="rId13"/>
            </p:custDataLst>
          </p:nvPr>
        </p:nvSpPr>
        <p:spPr bwMode="gray">
          <a:xfrm>
            <a:off x="2484438"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4111" name="Line 24"/>
          <p:cNvSpPr>
            <a:spLocks noChangeShapeType="1"/>
          </p:cNvSpPr>
          <p:nvPr>
            <p:custDataLst>
              <p:tags r:id="rId14"/>
            </p:custDataLst>
          </p:nvPr>
        </p:nvSpPr>
        <p:spPr bwMode="gray">
          <a:xfrm>
            <a:off x="2909888"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4112" name="Line 26"/>
          <p:cNvSpPr>
            <a:spLocks noChangeShapeType="1"/>
          </p:cNvSpPr>
          <p:nvPr>
            <p:custDataLst>
              <p:tags r:id="rId15"/>
            </p:custDataLst>
          </p:nvPr>
        </p:nvSpPr>
        <p:spPr bwMode="gray">
          <a:xfrm>
            <a:off x="3335338" y="2687638"/>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4113" name="Line 27"/>
          <p:cNvSpPr>
            <a:spLocks noChangeShapeType="1"/>
          </p:cNvSpPr>
          <p:nvPr>
            <p:custDataLst>
              <p:tags r:id="rId16"/>
            </p:custDataLst>
          </p:nvPr>
        </p:nvSpPr>
        <p:spPr bwMode="gray">
          <a:xfrm>
            <a:off x="206216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4114" name="Line 29"/>
          <p:cNvSpPr>
            <a:spLocks noChangeShapeType="1"/>
          </p:cNvSpPr>
          <p:nvPr>
            <p:custDataLst>
              <p:tags r:id="rId17"/>
            </p:custDataLst>
          </p:nvPr>
        </p:nvSpPr>
        <p:spPr bwMode="gray">
          <a:xfrm>
            <a:off x="17764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4115" name="Line 30"/>
          <p:cNvSpPr>
            <a:spLocks noChangeShapeType="1"/>
          </p:cNvSpPr>
          <p:nvPr>
            <p:custDataLst>
              <p:tags r:id="rId18"/>
            </p:custDataLst>
          </p:nvPr>
        </p:nvSpPr>
        <p:spPr bwMode="gray">
          <a:xfrm>
            <a:off x="419417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4116" name="Line 31"/>
          <p:cNvSpPr>
            <a:spLocks noChangeShapeType="1"/>
          </p:cNvSpPr>
          <p:nvPr>
            <p:custDataLst>
              <p:tags r:id="rId19"/>
            </p:custDataLst>
          </p:nvPr>
        </p:nvSpPr>
        <p:spPr bwMode="gray">
          <a:xfrm>
            <a:off x="46212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4117" name="Rectangle 32"/>
          <p:cNvSpPr>
            <a:spLocks noChangeArrowheads="1"/>
          </p:cNvSpPr>
          <p:nvPr>
            <p:custDataLst>
              <p:tags r:id="rId20"/>
            </p:custDataLst>
          </p:nvPr>
        </p:nvSpPr>
        <p:spPr bwMode="auto">
          <a:xfrm>
            <a:off x="1390650" y="2943225"/>
            <a:ext cx="1941513" cy="138113"/>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4118" name="Rectangle 34"/>
          <p:cNvSpPr>
            <a:spLocks noChangeArrowheads="1"/>
          </p:cNvSpPr>
          <p:nvPr>
            <p:custDataLst>
              <p:tags r:id="rId21"/>
            </p:custDataLst>
          </p:nvPr>
        </p:nvSpPr>
        <p:spPr bwMode="auto">
          <a:xfrm>
            <a:off x="1058863" y="3819525"/>
            <a:ext cx="3060700" cy="134938"/>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4119" name="Rectangle 35"/>
          <p:cNvSpPr>
            <a:spLocks noChangeArrowheads="1"/>
          </p:cNvSpPr>
          <p:nvPr>
            <p:custDataLst>
              <p:tags r:id="rId22"/>
            </p:custDataLst>
          </p:nvPr>
        </p:nvSpPr>
        <p:spPr bwMode="auto">
          <a:xfrm>
            <a:off x="1766888" y="5648325"/>
            <a:ext cx="4914900" cy="149225"/>
          </a:xfrm>
          <a:prstGeom prst="rect">
            <a:avLst/>
          </a:prstGeom>
          <a:solidFill>
            <a:srgbClr val="E2E2E2"/>
          </a:solidFill>
          <a:ln w="9525" algn="ctr">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4120" name="Line 37"/>
          <p:cNvSpPr>
            <a:spLocks noChangeShapeType="1"/>
          </p:cNvSpPr>
          <p:nvPr>
            <p:custDataLst>
              <p:tags r:id="rId23"/>
            </p:custDataLst>
          </p:nvPr>
        </p:nvSpPr>
        <p:spPr bwMode="white">
          <a:xfrm>
            <a:off x="36274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21" name="Line 38"/>
          <p:cNvSpPr>
            <a:spLocks noChangeShapeType="1"/>
          </p:cNvSpPr>
          <p:nvPr>
            <p:custDataLst>
              <p:tags r:id="rId24"/>
            </p:custDataLst>
          </p:nvPr>
        </p:nvSpPr>
        <p:spPr bwMode="white">
          <a:xfrm>
            <a:off x="391795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22" name="Line 39"/>
          <p:cNvSpPr>
            <a:spLocks noChangeShapeType="1"/>
          </p:cNvSpPr>
          <p:nvPr>
            <p:custDataLst>
              <p:tags r:id="rId25"/>
            </p:custDataLst>
          </p:nvPr>
        </p:nvSpPr>
        <p:spPr bwMode="white">
          <a:xfrm>
            <a:off x="404971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23" name="Line 40"/>
          <p:cNvSpPr>
            <a:spLocks noChangeShapeType="1"/>
          </p:cNvSpPr>
          <p:nvPr>
            <p:custDataLst>
              <p:tags r:id="rId26"/>
            </p:custDataLst>
          </p:nvPr>
        </p:nvSpPr>
        <p:spPr bwMode="white">
          <a:xfrm>
            <a:off x="433546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24" name="Line 41"/>
          <p:cNvSpPr>
            <a:spLocks noChangeShapeType="1"/>
          </p:cNvSpPr>
          <p:nvPr>
            <p:custDataLst>
              <p:tags r:id="rId27"/>
            </p:custDataLst>
          </p:nvPr>
        </p:nvSpPr>
        <p:spPr bwMode="white">
          <a:xfrm>
            <a:off x="447992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25" name="Line 42"/>
          <p:cNvSpPr>
            <a:spLocks noChangeShapeType="1"/>
          </p:cNvSpPr>
          <p:nvPr>
            <p:custDataLst>
              <p:tags r:id="rId28"/>
            </p:custDataLst>
          </p:nvPr>
        </p:nvSpPr>
        <p:spPr bwMode="white">
          <a:xfrm>
            <a:off x="47656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26" name="Line 43"/>
          <p:cNvSpPr>
            <a:spLocks noChangeShapeType="1"/>
          </p:cNvSpPr>
          <p:nvPr>
            <p:custDataLst>
              <p:tags r:id="rId29"/>
            </p:custDataLst>
          </p:nvPr>
        </p:nvSpPr>
        <p:spPr bwMode="white">
          <a:xfrm>
            <a:off x="491172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27" name="Line 44"/>
          <p:cNvSpPr>
            <a:spLocks noChangeShapeType="1"/>
          </p:cNvSpPr>
          <p:nvPr>
            <p:custDataLst>
              <p:tags r:id="rId30"/>
            </p:custDataLst>
          </p:nvPr>
        </p:nvSpPr>
        <p:spPr bwMode="white">
          <a:xfrm>
            <a:off x="53371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28" name="Line 45"/>
          <p:cNvSpPr>
            <a:spLocks noChangeShapeType="1"/>
          </p:cNvSpPr>
          <p:nvPr>
            <p:custDataLst>
              <p:tags r:id="rId31"/>
            </p:custDataLst>
          </p:nvPr>
        </p:nvSpPr>
        <p:spPr bwMode="white">
          <a:xfrm>
            <a:off x="348615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29" name="Line 46"/>
          <p:cNvSpPr>
            <a:spLocks noChangeShapeType="1"/>
          </p:cNvSpPr>
          <p:nvPr>
            <p:custDataLst>
              <p:tags r:id="rId32"/>
            </p:custDataLst>
          </p:nvPr>
        </p:nvSpPr>
        <p:spPr bwMode="white">
          <a:xfrm>
            <a:off x="320040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30" name="Line 47"/>
          <p:cNvSpPr>
            <a:spLocks noChangeShapeType="1"/>
          </p:cNvSpPr>
          <p:nvPr>
            <p:custDataLst>
              <p:tags r:id="rId33"/>
            </p:custDataLst>
          </p:nvPr>
        </p:nvSpPr>
        <p:spPr bwMode="white">
          <a:xfrm>
            <a:off x="30559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31" name="Line 48"/>
          <p:cNvSpPr>
            <a:spLocks noChangeShapeType="1"/>
          </p:cNvSpPr>
          <p:nvPr>
            <p:custDataLst>
              <p:tags r:id="rId34"/>
            </p:custDataLst>
          </p:nvPr>
        </p:nvSpPr>
        <p:spPr bwMode="white">
          <a:xfrm>
            <a:off x="277018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32" name="Line 49"/>
          <p:cNvSpPr>
            <a:spLocks noChangeShapeType="1"/>
          </p:cNvSpPr>
          <p:nvPr>
            <p:custDataLst>
              <p:tags r:id="rId35"/>
            </p:custDataLst>
          </p:nvPr>
        </p:nvSpPr>
        <p:spPr bwMode="white">
          <a:xfrm>
            <a:off x="26241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33" name="Line 50"/>
          <p:cNvSpPr>
            <a:spLocks noChangeShapeType="1"/>
          </p:cNvSpPr>
          <p:nvPr>
            <p:custDataLst>
              <p:tags r:id="rId36"/>
            </p:custDataLst>
          </p:nvPr>
        </p:nvSpPr>
        <p:spPr bwMode="white">
          <a:xfrm>
            <a:off x="233838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34" name="Line 51"/>
          <p:cNvSpPr>
            <a:spLocks noChangeShapeType="1"/>
          </p:cNvSpPr>
          <p:nvPr>
            <p:custDataLst>
              <p:tags r:id="rId37"/>
            </p:custDataLst>
          </p:nvPr>
        </p:nvSpPr>
        <p:spPr bwMode="white">
          <a:xfrm>
            <a:off x="2208213" y="2754313"/>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35" name="Line 52"/>
          <p:cNvSpPr>
            <a:spLocks noChangeShapeType="1"/>
          </p:cNvSpPr>
          <p:nvPr>
            <p:custDataLst>
              <p:tags r:id="rId38"/>
            </p:custDataLst>
          </p:nvPr>
        </p:nvSpPr>
        <p:spPr bwMode="white">
          <a:xfrm>
            <a:off x="191770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36" name="Line 53"/>
          <p:cNvSpPr>
            <a:spLocks noChangeShapeType="1"/>
          </p:cNvSpPr>
          <p:nvPr>
            <p:custDataLst>
              <p:tags r:id="rId39"/>
            </p:custDataLst>
          </p:nvPr>
        </p:nvSpPr>
        <p:spPr bwMode="white">
          <a:xfrm>
            <a:off x="51974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4137" name="Line 54"/>
          <p:cNvSpPr>
            <a:spLocks noChangeShapeType="1"/>
          </p:cNvSpPr>
          <p:nvPr>
            <p:custDataLst>
              <p:tags r:id="rId40"/>
            </p:custDataLst>
          </p:nvPr>
        </p:nvSpPr>
        <p:spPr bwMode="gray">
          <a:xfrm flipV="1">
            <a:off x="282575" y="2641600"/>
            <a:ext cx="6429375" cy="46038"/>
          </a:xfrm>
          <a:prstGeom prst="line">
            <a:avLst/>
          </a:prstGeom>
          <a:noFill/>
          <a:ln w="19050">
            <a:solidFill>
              <a:schemeClr val="tx2"/>
            </a:solidFill>
            <a:round/>
            <a:headEnd/>
            <a:tailEnd type="none" w="med" len="lg"/>
          </a:ln>
        </p:spPr>
        <p:txBody>
          <a:bodyPr wrap="none" lIns="0" tIns="0" rIns="0" bIns="0" anchor="ctr"/>
          <a:lstStyle/>
          <a:p>
            <a:endParaRPr lang="en-US"/>
          </a:p>
        </p:txBody>
      </p:sp>
      <p:sp>
        <p:nvSpPr>
          <p:cNvPr id="4138" name="Rectangle 60"/>
          <p:cNvSpPr>
            <a:spLocks noChangeArrowheads="1"/>
          </p:cNvSpPr>
          <p:nvPr>
            <p:custDataLst>
              <p:tags r:id="rId41"/>
            </p:custDataLst>
          </p:nvPr>
        </p:nvSpPr>
        <p:spPr bwMode="auto">
          <a:xfrm>
            <a:off x="288925" y="2916238"/>
            <a:ext cx="1238250" cy="365125"/>
          </a:xfrm>
          <a:prstGeom prst="rect">
            <a:avLst/>
          </a:prstGeom>
          <a:noFill/>
          <a:ln w="9525" algn="ctr">
            <a:noFill/>
            <a:miter lim="800000"/>
            <a:headEnd/>
            <a:tailEnd/>
          </a:ln>
        </p:spPr>
        <p:txBody>
          <a:bodyPr wrap="none" lIns="0" tIns="0" rIns="0" bIns="0"/>
          <a:lstStyle/>
          <a:p>
            <a:r>
              <a:rPr lang="en-GB" sz="1200" b="1">
                <a:latin typeface="Calibri" pitchFamily="34" charset="0"/>
              </a:rPr>
              <a:t>Combined power </a:t>
            </a:r>
          </a:p>
          <a:p>
            <a:r>
              <a:rPr lang="en-GB" sz="1200" b="1">
                <a:latin typeface="Calibri" pitchFamily="34" charset="0"/>
              </a:rPr>
              <a:t>target listing compiled </a:t>
            </a:r>
            <a:endParaRPr lang="en-US" sz="1200" b="1">
              <a:latin typeface="Calibri" pitchFamily="34" charset="0"/>
            </a:endParaRPr>
          </a:p>
        </p:txBody>
      </p:sp>
      <p:sp>
        <p:nvSpPr>
          <p:cNvPr id="4139" name="Rectangle 64"/>
          <p:cNvSpPr>
            <a:spLocks noChangeArrowheads="1"/>
          </p:cNvSpPr>
          <p:nvPr>
            <p:custDataLst>
              <p:tags r:id="rId42"/>
            </p:custDataLst>
          </p:nvPr>
        </p:nvSpPr>
        <p:spPr bwMode="auto">
          <a:xfrm>
            <a:off x="379413" y="2433638"/>
            <a:ext cx="41275" cy="212725"/>
          </a:xfrm>
          <a:prstGeom prst="rect">
            <a:avLst/>
          </a:prstGeom>
          <a:noFill/>
          <a:ln w="9525" algn="ctr">
            <a:noFill/>
            <a:miter lim="800000"/>
            <a:headEnd/>
            <a:tailEnd/>
          </a:ln>
        </p:spPr>
        <p:txBody>
          <a:bodyPr wrap="none" lIns="0" tIns="0" rIns="0" bIns="0" anchor="b"/>
          <a:lstStyle/>
          <a:p>
            <a:r>
              <a:rPr lang="en-US" sz="1400" b="1">
                <a:latin typeface="Calibri" pitchFamily="34" charset="0"/>
              </a:rPr>
              <a:t> </a:t>
            </a:r>
          </a:p>
        </p:txBody>
      </p:sp>
      <p:sp>
        <p:nvSpPr>
          <p:cNvPr id="4140" name="Rectangle 65"/>
          <p:cNvSpPr>
            <a:spLocks noChangeArrowheads="1"/>
          </p:cNvSpPr>
          <p:nvPr>
            <p:custDataLst>
              <p:tags r:id="rId43"/>
            </p:custDataLst>
          </p:nvPr>
        </p:nvSpPr>
        <p:spPr bwMode="auto">
          <a:xfrm>
            <a:off x="290513" y="5611813"/>
            <a:ext cx="1408112" cy="365125"/>
          </a:xfrm>
          <a:prstGeom prst="rect">
            <a:avLst/>
          </a:prstGeom>
          <a:noFill/>
          <a:ln w="9525" algn="ctr">
            <a:noFill/>
            <a:miter lim="800000"/>
            <a:headEnd/>
            <a:tailEnd/>
          </a:ln>
        </p:spPr>
        <p:txBody>
          <a:bodyPr wrap="none" lIns="0" tIns="0" rIns="0" bIns="0"/>
          <a:lstStyle/>
          <a:p>
            <a:r>
              <a:rPr lang="en-GB" sz="1200" b="1">
                <a:latin typeface="Calibri" pitchFamily="34" charset="0"/>
              </a:rPr>
              <a:t>KAM assignments</a:t>
            </a:r>
            <a:endParaRPr lang="en-US" sz="1200" b="1">
              <a:latin typeface="Calibri" pitchFamily="34" charset="0"/>
            </a:endParaRPr>
          </a:p>
        </p:txBody>
      </p:sp>
      <p:sp>
        <p:nvSpPr>
          <p:cNvPr id="4141" name="Rectangle 66"/>
          <p:cNvSpPr>
            <a:spLocks noChangeArrowheads="1"/>
          </p:cNvSpPr>
          <p:nvPr>
            <p:custDataLst>
              <p:tags r:id="rId44"/>
            </p:custDataLst>
          </p:nvPr>
        </p:nvSpPr>
        <p:spPr bwMode="auto">
          <a:xfrm>
            <a:off x="298450" y="3732213"/>
            <a:ext cx="1428750" cy="365125"/>
          </a:xfrm>
          <a:prstGeom prst="rect">
            <a:avLst/>
          </a:prstGeom>
          <a:noFill/>
          <a:ln w="9525" algn="ctr">
            <a:noFill/>
            <a:miter lim="800000"/>
            <a:headEnd/>
            <a:tailEnd/>
          </a:ln>
        </p:spPr>
        <p:txBody>
          <a:bodyPr wrap="none" lIns="0" tIns="0" rIns="0" bIns="0"/>
          <a:lstStyle/>
          <a:p>
            <a:r>
              <a:rPr lang="en-GB" sz="1200" b="1">
                <a:latin typeface="Calibri" pitchFamily="34" charset="0"/>
              </a:rPr>
              <a:t>Crosschecking </a:t>
            </a:r>
          </a:p>
          <a:p>
            <a:r>
              <a:rPr lang="en-GB" sz="1200" b="1">
                <a:latin typeface="Calibri" pitchFamily="34" charset="0"/>
              </a:rPr>
              <a:t>with gas targets</a:t>
            </a:r>
            <a:endParaRPr lang="en-US" sz="1200" b="1">
              <a:latin typeface="Calibri" pitchFamily="34" charset="0"/>
            </a:endParaRPr>
          </a:p>
        </p:txBody>
      </p:sp>
      <p:sp>
        <p:nvSpPr>
          <p:cNvPr id="1848388" name="Rectangle 68"/>
          <p:cNvSpPr>
            <a:spLocks noChangeArrowheads="1"/>
          </p:cNvSpPr>
          <p:nvPr>
            <p:custDataLst>
              <p:tags r:id="rId45"/>
            </p:custDataLst>
          </p:nvPr>
        </p:nvSpPr>
        <p:spPr bwMode="gray">
          <a:xfrm>
            <a:off x="330200" y="1609725"/>
            <a:ext cx="6478588" cy="461963"/>
          </a:xfrm>
          <a:prstGeom prst="rect">
            <a:avLst/>
          </a:prstGeom>
          <a:solidFill>
            <a:schemeClr val="bg1"/>
          </a:solidFill>
          <a:ln w="9525" algn="ctr">
            <a:noFill/>
            <a:miter lim="800000"/>
            <a:headEnd type="none" w="lg" len="lg"/>
            <a:tailEnd type="none" w="lg" len="lg"/>
          </a:ln>
          <a:effectLst>
            <a:outerShdw dist="25400" dir="5400000" algn="ctr" rotWithShape="0">
              <a:schemeClr val="tx2"/>
            </a:outerShdw>
          </a:effectLst>
        </p:spPr>
        <p:txBody>
          <a:bodyPr tIns="91440" bIns="91440" anchor="b">
            <a:spAutoFit/>
          </a:bodyPr>
          <a:lstStyle/>
          <a:p>
            <a:pPr algn="ctr">
              <a:defRPr/>
            </a:pPr>
            <a:r>
              <a:rPr lang="en-US" b="1" dirty="0">
                <a:latin typeface="Calibri" pitchFamily="34" charset="0"/>
                <a:cs typeface="Arial" charset="0"/>
              </a:rPr>
              <a:t>Planning by implementation topics</a:t>
            </a:r>
          </a:p>
        </p:txBody>
      </p:sp>
      <p:graphicFrame>
        <p:nvGraphicFramePr>
          <p:cNvPr id="4098" name="Rectangle 71" hidden="1"/>
          <p:cNvGraphicFramePr>
            <a:graphicFrameLocks/>
          </p:cNvGraphicFramePr>
          <p:nvPr/>
        </p:nvGraphicFramePr>
        <p:xfrm>
          <a:off x="0" y="0"/>
          <a:ext cx="158750" cy="158750"/>
        </p:xfrm>
        <a:graphic>
          <a:graphicData uri="http://schemas.openxmlformats.org/presentationml/2006/ole">
            <p:oleObj spid="_x0000_s4098" r:id="rId75" imgW="0" imgH="0" progId="">
              <p:embed/>
            </p:oleObj>
          </a:graphicData>
        </a:graphic>
      </p:graphicFrame>
      <p:grpSp>
        <p:nvGrpSpPr>
          <p:cNvPr id="4143" name="Group 72"/>
          <p:cNvGrpSpPr>
            <a:grpSpLocks/>
          </p:cNvGrpSpPr>
          <p:nvPr>
            <p:custDataLst>
              <p:tags r:id="rId46"/>
            </p:custDataLst>
          </p:nvPr>
        </p:nvGrpSpPr>
        <p:grpSpPr bwMode="auto">
          <a:xfrm>
            <a:off x="1800225" y="6142038"/>
            <a:ext cx="1139825" cy="211137"/>
            <a:chOff x="606" y="3869"/>
            <a:chExt cx="718" cy="133"/>
          </a:xfrm>
        </p:grpSpPr>
        <p:sp>
          <p:nvSpPr>
            <p:cNvPr id="4172" name="AutoShape 73"/>
            <p:cNvSpPr>
              <a:spLocks noChangeArrowheads="1"/>
            </p:cNvSpPr>
            <p:nvPr>
              <p:custDataLst>
                <p:tags r:id="rId71"/>
              </p:custDataLst>
            </p:nvPr>
          </p:nvSpPr>
          <p:spPr bwMode="gray">
            <a:xfrm>
              <a:off x="606" y="3882"/>
              <a:ext cx="95" cy="94"/>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4173" name="Rectangle 74"/>
            <p:cNvSpPr>
              <a:spLocks noChangeArrowheads="1"/>
            </p:cNvSpPr>
            <p:nvPr>
              <p:custDataLst>
                <p:tags r:id="rId72"/>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Done</a:t>
              </a:r>
            </a:p>
          </p:txBody>
        </p:sp>
      </p:grpSp>
      <p:grpSp>
        <p:nvGrpSpPr>
          <p:cNvPr id="4144" name="Group 75"/>
          <p:cNvGrpSpPr>
            <a:grpSpLocks/>
          </p:cNvGrpSpPr>
          <p:nvPr>
            <p:custDataLst>
              <p:tags r:id="rId47"/>
            </p:custDataLst>
          </p:nvPr>
        </p:nvGrpSpPr>
        <p:grpSpPr bwMode="auto">
          <a:xfrm>
            <a:off x="2555875" y="6142038"/>
            <a:ext cx="1149350" cy="211137"/>
            <a:chOff x="1082" y="3869"/>
            <a:chExt cx="724" cy="133"/>
          </a:xfrm>
        </p:grpSpPr>
        <p:sp>
          <p:nvSpPr>
            <p:cNvPr id="4170" name="AutoShape 76"/>
            <p:cNvSpPr>
              <a:spLocks noChangeArrowheads="1"/>
            </p:cNvSpPr>
            <p:nvPr>
              <p:custDataLst>
                <p:tags r:id="rId69"/>
              </p:custDataLst>
            </p:nvPr>
          </p:nvSpPr>
          <p:spPr bwMode="gray">
            <a:xfrm>
              <a:off x="1082" y="3882"/>
              <a:ext cx="95" cy="94"/>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4171" name="Rectangle 77"/>
            <p:cNvSpPr>
              <a:spLocks noChangeArrowheads="1"/>
            </p:cNvSpPr>
            <p:nvPr>
              <p:custDataLst>
                <p:tags r:id="rId70"/>
              </p:custDataLst>
            </p:nvPr>
          </p:nvSpPr>
          <p:spPr bwMode="gray">
            <a:xfrm>
              <a:off x="119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On track</a:t>
              </a:r>
            </a:p>
          </p:txBody>
        </p:sp>
      </p:grpSp>
      <p:grpSp>
        <p:nvGrpSpPr>
          <p:cNvPr id="4145" name="Group 78"/>
          <p:cNvGrpSpPr>
            <a:grpSpLocks/>
          </p:cNvGrpSpPr>
          <p:nvPr>
            <p:custDataLst>
              <p:tags r:id="rId48"/>
            </p:custDataLst>
          </p:nvPr>
        </p:nvGrpSpPr>
        <p:grpSpPr bwMode="auto">
          <a:xfrm>
            <a:off x="3486150" y="6142038"/>
            <a:ext cx="1187450" cy="211137"/>
            <a:chOff x="1668" y="3869"/>
            <a:chExt cx="748" cy="133"/>
          </a:xfrm>
        </p:grpSpPr>
        <p:sp>
          <p:nvSpPr>
            <p:cNvPr id="4168" name="AutoShape 79"/>
            <p:cNvSpPr>
              <a:spLocks noChangeArrowheads="1"/>
            </p:cNvSpPr>
            <p:nvPr>
              <p:custDataLst>
                <p:tags r:id="rId67"/>
              </p:custDataLst>
            </p:nvPr>
          </p:nvSpPr>
          <p:spPr bwMode="gray">
            <a:xfrm>
              <a:off x="1668" y="3882"/>
              <a:ext cx="95" cy="94"/>
            </a:xfrm>
            <a:prstGeom prst="triangle">
              <a:avLst>
                <a:gd name="adj" fmla="val 50000"/>
              </a:avLst>
            </a:prstGeom>
            <a:solidFill>
              <a:srgbClr val="FFCC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4169" name="Rectangle 80"/>
            <p:cNvSpPr>
              <a:spLocks noChangeArrowheads="1"/>
            </p:cNvSpPr>
            <p:nvPr>
              <p:custDataLst>
                <p:tags r:id="rId68"/>
              </p:custDataLst>
            </p:nvPr>
          </p:nvSpPr>
          <p:spPr bwMode="gray">
            <a:xfrm>
              <a:off x="180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At risk</a:t>
              </a:r>
            </a:p>
          </p:txBody>
        </p:sp>
      </p:grpSp>
      <p:grpSp>
        <p:nvGrpSpPr>
          <p:cNvPr id="4146" name="Group 81"/>
          <p:cNvGrpSpPr>
            <a:grpSpLocks/>
          </p:cNvGrpSpPr>
          <p:nvPr>
            <p:custDataLst>
              <p:tags r:id="rId49"/>
            </p:custDataLst>
          </p:nvPr>
        </p:nvGrpSpPr>
        <p:grpSpPr bwMode="auto">
          <a:xfrm>
            <a:off x="4295775" y="6142038"/>
            <a:ext cx="1158875" cy="211137"/>
            <a:chOff x="2706" y="3869"/>
            <a:chExt cx="730" cy="133"/>
          </a:xfrm>
        </p:grpSpPr>
        <p:sp>
          <p:nvSpPr>
            <p:cNvPr id="4166" name="AutoShape 82"/>
            <p:cNvSpPr>
              <a:spLocks noChangeArrowheads="1"/>
            </p:cNvSpPr>
            <p:nvPr>
              <p:custDataLst>
                <p:tags r:id="rId65"/>
              </p:custDataLst>
            </p:nvPr>
          </p:nvSpPr>
          <p:spPr bwMode="gray">
            <a:xfrm>
              <a:off x="2706" y="3882"/>
              <a:ext cx="95" cy="94"/>
            </a:xfrm>
            <a:prstGeom prst="triangle">
              <a:avLst>
                <a:gd name="adj" fmla="val 50000"/>
              </a:avLst>
            </a:prstGeom>
            <a:solidFill>
              <a:srgbClr val="FF00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4167" name="Rectangle 83"/>
            <p:cNvSpPr>
              <a:spLocks noChangeArrowheads="1"/>
            </p:cNvSpPr>
            <p:nvPr>
              <p:custDataLst>
                <p:tags r:id="rId66"/>
              </p:custDataLst>
            </p:nvPr>
          </p:nvSpPr>
          <p:spPr bwMode="gray">
            <a:xfrm>
              <a:off x="282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Delayed</a:t>
              </a:r>
            </a:p>
          </p:txBody>
        </p:sp>
      </p:grpSp>
      <p:grpSp>
        <p:nvGrpSpPr>
          <p:cNvPr id="4147" name="Group 72"/>
          <p:cNvGrpSpPr>
            <a:grpSpLocks/>
          </p:cNvGrpSpPr>
          <p:nvPr>
            <p:custDataLst>
              <p:tags r:id="rId50"/>
            </p:custDataLst>
          </p:nvPr>
        </p:nvGrpSpPr>
        <p:grpSpPr bwMode="auto">
          <a:xfrm>
            <a:off x="5119688" y="6164263"/>
            <a:ext cx="1139825" cy="211137"/>
            <a:chOff x="606" y="3869"/>
            <a:chExt cx="718" cy="133"/>
          </a:xfrm>
        </p:grpSpPr>
        <p:sp>
          <p:nvSpPr>
            <p:cNvPr id="4164" name="AutoShape 73"/>
            <p:cNvSpPr>
              <a:spLocks noChangeArrowheads="1"/>
            </p:cNvSpPr>
            <p:nvPr>
              <p:custDataLst>
                <p:tags r:id="rId63"/>
              </p:custDataLst>
            </p:nvPr>
          </p:nvSpPr>
          <p:spPr bwMode="gray">
            <a:xfrm>
              <a:off x="606" y="3882"/>
              <a:ext cx="95" cy="94"/>
            </a:xfrm>
            <a:prstGeom prst="triangle">
              <a:avLst>
                <a:gd name="adj" fmla="val 50000"/>
              </a:avLst>
            </a:prstGeom>
            <a:solidFill>
              <a:schemeClr val="bg1"/>
            </a:solidFill>
            <a:ln w="12700">
              <a:solidFill>
                <a:srgbClr val="FF0000"/>
              </a:solid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4165" name="Rectangle 74"/>
            <p:cNvSpPr>
              <a:spLocks noChangeArrowheads="1"/>
            </p:cNvSpPr>
            <p:nvPr>
              <p:custDataLst>
                <p:tags r:id="rId64"/>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Not Started</a:t>
              </a:r>
            </a:p>
          </p:txBody>
        </p:sp>
      </p:grpSp>
      <p:pic>
        <p:nvPicPr>
          <p:cNvPr id="4148" name="Image 12" descr="Logo LA SNET_BlancFdRoug3.jpg"/>
          <p:cNvPicPr>
            <a:picLocks noChangeAspect="1"/>
          </p:cNvPicPr>
          <p:nvPr/>
        </p:nvPicPr>
        <p:blipFill>
          <a:blip r:embed="rId76"/>
          <a:srcRect/>
          <a:stretch>
            <a:fillRect/>
          </a:stretch>
        </p:blipFill>
        <p:spPr bwMode="auto">
          <a:xfrm>
            <a:off x="2767013" y="246063"/>
            <a:ext cx="1919287" cy="666750"/>
          </a:xfrm>
          <a:prstGeom prst="rect">
            <a:avLst/>
          </a:prstGeom>
          <a:noFill/>
          <a:ln w="9525">
            <a:noFill/>
            <a:miter lim="800000"/>
            <a:headEnd/>
            <a:tailEnd/>
          </a:ln>
        </p:spPr>
      </p:pic>
      <p:sp>
        <p:nvSpPr>
          <p:cNvPr id="4149" name="Rectangle 92"/>
          <p:cNvSpPr>
            <a:spLocks noChangeArrowheads="1"/>
          </p:cNvSpPr>
          <p:nvPr/>
        </p:nvSpPr>
        <p:spPr bwMode="auto">
          <a:xfrm>
            <a:off x="8848725" y="269875"/>
            <a:ext cx="895350" cy="369888"/>
          </a:xfrm>
          <a:prstGeom prst="rect">
            <a:avLst/>
          </a:prstGeom>
          <a:solidFill>
            <a:schemeClr val="bg1"/>
          </a:solidFill>
          <a:ln w="9525">
            <a:noFill/>
            <a:miter lim="800000"/>
            <a:headEnd/>
            <a:tailEnd/>
          </a:ln>
        </p:spPr>
        <p:txBody>
          <a:bodyPr wrap="none">
            <a:spAutoFit/>
          </a:bodyPr>
          <a:lstStyle/>
          <a:p>
            <a:pPr eaLnBrk="0" hangingPunct="0"/>
            <a:r>
              <a:rPr lang="en-GB">
                <a:latin typeface="Calibri" pitchFamily="34" charset="0"/>
              </a:rPr>
              <a:t>POWER</a:t>
            </a:r>
            <a:endParaRPr lang="fr-FR">
              <a:latin typeface="Calibri" pitchFamily="34" charset="0"/>
            </a:endParaRPr>
          </a:p>
        </p:txBody>
      </p:sp>
      <p:cxnSp>
        <p:nvCxnSpPr>
          <p:cNvPr id="4150" name="Connecteur droit 96"/>
          <p:cNvCxnSpPr>
            <a:cxnSpLocks noChangeShapeType="1"/>
          </p:cNvCxnSpPr>
          <p:nvPr/>
        </p:nvCxnSpPr>
        <p:spPr bwMode="auto">
          <a:xfrm>
            <a:off x="1762125" y="2389188"/>
            <a:ext cx="5022850" cy="0"/>
          </a:xfrm>
          <a:prstGeom prst="line">
            <a:avLst/>
          </a:prstGeom>
          <a:noFill/>
          <a:ln w="12700" algn="ctr">
            <a:solidFill>
              <a:schemeClr val="tx1"/>
            </a:solidFill>
            <a:round/>
            <a:headEnd/>
            <a:tailEnd type="none" w="med" len="lg"/>
          </a:ln>
        </p:spPr>
      </p:cxnSp>
      <p:sp>
        <p:nvSpPr>
          <p:cNvPr id="71" name="ZoneTexte 70"/>
          <p:cNvSpPr txBox="1"/>
          <p:nvPr/>
        </p:nvSpPr>
        <p:spPr>
          <a:xfrm>
            <a:off x="7458075" y="990600"/>
            <a:ext cx="2447925" cy="400050"/>
          </a:xfrm>
          <a:prstGeom prst="rect">
            <a:avLst/>
          </a:prstGeom>
          <a:solidFill>
            <a:schemeClr val="bg1">
              <a:lumMod val="85000"/>
            </a:schemeClr>
          </a:solidFill>
        </p:spPr>
        <p:txBody>
          <a:bodyPr>
            <a:spAutoFit/>
          </a:bodyPr>
          <a:lstStyle/>
          <a:p>
            <a:pPr eaLnBrk="0" hangingPunct="0">
              <a:defRPr/>
            </a:pPr>
            <a:r>
              <a:rPr lang="fr-FR" sz="1000" dirty="0">
                <a:latin typeface="Calibri" pitchFamily="34" charset="0"/>
              </a:rPr>
              <a:t>SNET : </a:t>
            </a:r>
            <a:r>
              <a:rPr lang="fr-FR" sz="1000" dirty="0" err="1">
                <a:latin typeface="Calibri" pitchFamily="34" charset="0"/>
              </a:rPr>
              <a:t>F.Dionnet</a:t>
            </a:r>
            <a:r>
              <a:rPr lang="fr-FR" sz="1000" dirty="0">
                <a:latin typeface="Calibri" pitchFamily="34" charset="0"/>
              </a:rPr>
              <a:t>,</a:t>
            </a:r>
            <a:r>
              <a:rPr lang="fr-FR" sz="1000" dirty="0" err="1">
                <a:latin typeface="Calibri" pitchFamily="34" charset="0"/>
              </a:rPr>
              <a:t>C.Prangere</a:t>
            </a:r>
            <a:r>
              <a:rPr lang="fr-FR" sz="1000" dirty="0">
                <a:latin typeface="Calibri" pitchFamily="34" charset="0"/>
              </a:rPr>
              <a:t>, </a:t>
            </a:r>
          </a:p>
          <a:p>
            <a:pPr eaLnBrk="0" hangingPunct="0">
              <a:defRPr/>
            </a:pPr>
            <a:r>
              <a:rPr lang="fr-FR" sz="1000" dirty="0">
                <a:latin typeface="Calibri" pitchFamily="34" charset="0"/>
              </a:rPr>
              <a:t>EFRE : P.</a:t>
            </a:r>
            <a:r>
              <a:rPr lang="fr-FR" sz="1000" dirty="0" err="1">
                <a:latin typeface="Calibri" pitchFamily="34" charset="0"/>
              </a:rPr>
              <a:t>Lamboley,E.Sire,K.Dubost</a:t>
            </a:r>
            <a:endParaRPr lang="fr-FR" sz="1000" dirty="0">
              <a:latin typeface="Calibri" pitchFamily="34" charset="0"/>
            </a:endParaRPr>
          </a:p>
        </p:txBody>
      </p:sp>
      <p:sp>
        <p:nvSpPr>
          <p:cNvPr id="4152" name="AutoShape 73"/>
          <p:cNvSpPr>
            <a:spLocks noChangeArrowheads="1"/>
          </p:cNvSpPr>
          <p:nvPr>
            <p:custDataLst>
              <p:tags r:id="rId51"/>
            </p:custDataLst>
          </p:nvPr>
        </p:nvSpPr>
        <p:spPr bwMode="gray">
          <a:xfrm>
            <a:off x="3209925" y="2943225"/>
            <a:ext cx="150813" cy="149225"/>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4153" name="AutoShape 73"/>
          <p:cNvSpPr>
            <a:spLocks noChangeArrowheads="1"/>
          </p:cNvSpPr>
          <p:nvPr>
            <p:custDataLst>
              <p:tags r:id="rId52"/>
            </p:custDataLst>
          </p:nvPr>
        </p:nvSpPr>
        <p:spPr bwMode="gray">
          <a:xfrm>
            <a:off x="4067175" y="3800475"/>
            <a:ext cx="150813" cy="149225"/>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4154" name="Line 26"/>
          <p:cNvSpPr>
            <a:spLocks noChangeShapeType="1"/>
          </p:cNvSpPr>
          <p:nvPr>
            <p:custDataLst>
              <p:tags r:id="rId53"/>
            </p:custDataLst>
          </p:nvPr>
        </p:nvSpPr>
        <p:spPr bwMode="gray">
          <a:xfrm>
            <a:off x="5011738" y="267811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4155" name="Line 30"/>
          <p:cNvSpPr>
            <a:spLocks noChangeShapeType="1"/>
          </p:cNvSpPr>
          <p:nvPr>
            <p:custDataLst>
              <p:tags r:id="rId54"/>
            </p:custDataLst>
          </p:nvPr>
        </p:nvSpPr>
        <p:spPr bwMode="gray">
          <a:xfrm>
            <a:off x="37465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4156" name="Line 30"/>
          <p:cNvSpPr>
            <a:spLocks noChangeShapeType="1"/>
          </p:cNvSpPr>
          <p:nvPr>
            <p:custDataLst>
              <p:tags r:id="rId55"/>
            </p:custDataLst>
          </p:nvPr>
        </p:nvSpPr>
        <p:spPr bwMode="gray">
          <a:xfrm>
            <a:off x="5884863" y="26638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4157" name="Line 31"/>
          <p:cNvSpPr>
            <a:spLocks noChangeShapeType="1"/>
          </p:cNvSpPr>
          <p:nvPr>
            <p:custDataLst>
              <p:tags r:id="rId56"/>
            </p:custDataLst>
          </p:nvPr>
        </p:nvSpPr>
        <p:spPr bwMode="gray">
          <a:xfrm>
            <a:off x="6311900" y="26638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4158" name="Line 26"/>
          <p:cNvSpPr>
            <a:spLocks noChangeShapeType="1"/>
          </p:cNvSpPr>
          <p:nvPr>
            <p:custDataLst>
              <p:tags r:id="rId57"/>
            </p:custDataLst>
          </p:nvPr>
        </p:nvSpPr>
        <p:spPr bwMode="gray">
          <a:xfrm>
            <a:off x="6702425" y="2654300"/>
            <a:ext cx="0" cy="3376613"/>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4159" name="Line 30"/>
          <p:cNvSpPr>
            <a:spLocks noChangeShapeType="1"/>
          </p:cNvSpPr>
          <p:nvPr>
            <p:custDataLst>
              <p:tags r:id="rId58"/>
            </p:custDataLst>
          </p:nvPr>
        </p:nvSpPr>
        <p:spPr bwMode="gray">
          <a:xfrm>
            <a:off x="5437188" y="26638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4160" name="Rectangle 19"/>
          <p:cNvSpPr>
            <a:spLocks noChangeArrowheads="1"/>
          </p:cNvSpPr>
          <p:nvPr>
            <p:custDataLst>
              <p:tags r:id="rId59"/>
            </p:custDataLst>
          </p:nvPr>
        </p:nvSpPr>
        <p:spPr bwMode="auto">
          <a:xfrm>
            <a:off x="5005388" y="2408238"/>
            <a:ext cx="1682750" cy="255587"/>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March</a:t>
            </a:r>
          </a:p>
        </p:txBody>
      </p:sp>
      <p:sp>
        <p:nvSpPr>
          <p:cNvPr id="4161" name="Rectangle 65"/>
          <p:cNvSpPr>
            <a:spLocks noChangeArrowheads="1"/>
          </p:cNvSpPr>
          <p:nvPr>
            <p:custDataLst>
              <p:tags r:id="rId60"/>
            </p:custDataLst>
          </p:nvPr>
        </p:nvSpPr>
        <p:spPr bwMode="auto">
          <a:xfrm>
            <a:off x="276225" y="4548188"/>
            <a:ext cx="1408113" cy="365125"/>
          </a:xfrm>
          <a:prstGeom prst="rect">
            <a:avLst/>
          </a:prstGeom>
          <a:noFill/>
          <a:ln w="9525" algn="ctr">
            <a:noFill/>
            <a:miter lim="800000"/>
            <a:headEnd/>
            <a:tailEnd/>
          </a:ln>
        </p:spPr>
        <p:txBody>
          <a:bodyPr wrap="none" lIns="0" tIns="0" rIns="0" bIns="0"/>
          <a:lstStyle/>
          <a:p>
            <a:r>
              <a:rPr lang="en-GB" sz="1200" b="1">
                <a:latin typeface="Calibri" pitchFamily="34" charset="0"/>
              </a:rPr>
              <a:t>Work in depth on </a:t>
            </a:r>
          </a:p>
          <a:p>
            <a:r>
              <a:rPr lang="en-GB" sz="1200" b="1">
                <a:latin typeface="Calibri" pitchFamily="34" charset="0"/>
              </a:rPr>
              <a:t>clients / prospectus </a:t>
            </a:r>
          </a:p>
          <a:p>
            <a:r>
              <a:rPr lang="en-GB" sz="1200" b="1">
                <a:latin typeface="Calibri" pitchFamily="34" charset="0"/>
              </a:rPr>
              <a:t>list (gas &amp; power)</a:t>
            </a:r>
            <a:endParaRPr lang="en-US" sz="1200" b="1">
              <a:latin typeface="Calibri" pitchFamily="34" charset="0"/>
            </a:endParaRPr>
          </a:p>
        </p:txBody>
      </p:sp>
      <p:sp>
        <p:nvSpPr>
          <p:cNvPr id="4162" name="AutoShape 73"/>
          <p:cNvSpPr>
            <a:spLocks noChangeArrowheads="1"/>
          </p:cNvSpPr>
          <p:nvPr>
            <p:custDataLst>
              <p:tags r:id="rId61"/>
            </p:custDataLst>
          </p:nvPr>
        </p:nvSpPr>
        <p:spPr bwMode="gray">
          <a:xfrm>
            <a:off x="5237163" y="4764088"/>
            <a:ext cx="150812" cy="149225"/>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4163" name="AutoShape 76"/>
          <p:cNvSpPr>
            <a:spLocks noChangeArrowheads="1"/>
          </p:cNvSpPr>
          <p:nvPr>
            <p:custDataLst>
              <p:tags r:id="rId62"/>
            </p:custDataLst>
          </p:nvPr>
        </p:nvSpPr>
        <p:spPr bwMode="gray">
          <a:xfrm>
            <a:off x="6626225" y="5649913"/>
            <a:ext cx="150813" cy="149225"/>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custDataLst>
              <p:tags r:id="rId2"/>
            </p:custDataLst>
          </p:nvPr>
        </p:nvSpPr>
        <p:spPr>
          <a:xfrm>
            <a:off x="660400" y="1143000"/>
            <a:ext cx="9245600" cy="533400"/>
          </a:xfrm>
        </p:spPr>
        <p:txBody>
          <a:bodyPr/>
          <a:lstStyle/>
          <a:p>
            <a:pPr eaLnBrk="1" hangingPunct="1"/>
            <a:r>
              <a:rPr lang="en-GB" smtClean="0">
                <a:latin typeface="Calibri" pitchFamily="34" charset="0"/>
              </a:rPr>
              <a:t>SNET/EFRE standard contracts alignment  </a:t>
            </a:r>
            <a:endParaRPr lang="en-US" smtClean="0">
              <a:latin typeface="Calibri" pitchFamily="34" charset="0"/>
            </a:endParaRPr>
          </a:p>
        </p:txBody>
      </p:sp>
      <p:sp>
        <p:nvSpPr>
          <p:cNvPr id="5124" name="Rectangle 3"/>
          <p:cNvSpPr>
            <a:spLocks noChangeArrowheads="1"/>
          </p:cNvSpPr>
          <p:nvPr>
            <p:custDataLst>
              <p:tags r:id="rId3"/>
            </p:custDataLst>
          </p:nvPr>
        </p:nvSpPr>
        <p:spPr bwMode="gray">
          <a:xfrm>
            <a:off x="282575" y="3903663"/>
            <a:ext cx="1493838" cy="579437"/>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5125" name="Rectangle 4"/>
          <p:cNvSpPr>
            <a:spLocks noChangeArrowheads="1"/>
          </p:cNvSpPr>
          <p:nvPr>
            <p:custDataLst>
              <p:tags r:id="rId4"/>
            </p:custDataLst>
          </p:nvPr>
        </p:nvSpPr>
        <p:spPr bwMode="gray">
          <a:xfrm>
            <a:off x="282575" y="5246688"/>
            <a:ext cx="1493838" cy="817562"/>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5126" name="Rectangle 5"/>
          <p:cNvSpPr>
            <a:spLocks noChangeArrowheads="1"/>
          </p:cNvSpPr>
          <p:nvPr>
            <p:custDataLst>
              <p:tags r:id="rId5"/>
            </p:custDataLst>
          </p:nvPr>
        </p:nvSpPr>
        <p:spPr bwMode="gray">
          <a:xfrm>
            <a:off x="282575" y="4483100"/>
            <a:ext cx="1493838" cy="763588"/>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5127" name="Rectangle 6"/>
          <p:cNvSpPr>
            <a:spLocks noChangeArrowheads="1"/>
          </p:cNvSpPr>
          <p:nvPr>
            <p:custDataLst>
              <p:tags r:id="rId6"/>
            </p:custDataLst>
          </p:nvPr>
        </p:nvSpPr>
        <p:spPr bwMode="gray">
          <a:xfrm>
            <a:off x="282575" y="3322638"/>
            <a:ext cx="1493838" cy="581025"/>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5128" name="Rectangle 7"/>
          <p:cNvSpPr>
            <a:spLocks noChangeArrowheads="1"/>
          </p:cNvSpPr>
          <p:nvPr>
            <p:custDataLst>
              <p:tags r:id="rId7"/>
            </p:custDataLst>
          </p:nvPr>
        </p:nvSpPr>
        <p:spPr bwMode="gray">
          <a:xfrm>
            <a:off x="282575" y="2687638"/>
            <a:ext cx="1493838" cy="635000"/>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5129" name="Rectangle 14"/>
          <p:cNvSpPr>
            <a:spLocks noChangeArrowheads="1"/>
          </p:cNvSpPr>
          <p:nvPr>
            <p:custDataLst>
              <p:tags r:id="rId8"/>
            </p:custDataLst>
          </p:nvPr>
        </p:nvSpPr>
        <p:spPr bwMode="auto">
          <a:xfrm>
            <a:off x="1776413" y="2127250"/>
            <a:ext cx="285750" cy="295275"/>
          </a:xfrm>
          <a:prstGeom prst="rect">
            <a:avLst/>
          </a:prstGeom>
          <a:noFill/>
          <a:ln w="9525" algn="ctr">
            <a:noFill/>
            <a:miter lim="800000"/>
            <a:headEnd/>
            <a:tailEnd/>
          </a:ln>
        </p:spPr>
        <p:txBody>
          <a:bodyPr wrap="none" lIns="0" tIns="0" rIns="0" bIns="0" anchor="ctr"/>
          <a:lstStyle/>
          <a:p>
            <a:pPr algn="ctr"/>
            <a:endParaRPr lang="en-US" sz="1400" b="1">
              <a:latin typeface="Calibri" pitchFamily="34" charset="0"/>
            </a:endParaRPr>
          </a:p>
        </p:txBody>
      </p:sp>
      <p:sp>
        <p:nvSpPr>
          <p:cNvPr id="5130" name="Rectangle 15"/>
          <p:cNvSpPr>
            <a:spLocks noChangeArrowheads="1"/>
          </p:cNvSpPr>
          <p:nvPr>
            <p:custDataLst>
              <p:tags r:id="rId9"/>
            </p:custDataLst>
          </p:nvPr>
        </p:nvSpPr>
        <p:spPr bwMode="auto">
          <a:xfrm>
            <a:off x="3700463" y="2127250"/>
            <a:ext cx="1711325" cy="295275"/>
          </a:xfrm>
          <a:prstGeom prst="rect">
            <a:avLst/>
          </a:prstGeom>
          <a:noFill/>
          <a:ln w="9525" algn="ctr">
            <a:noFill/>
            <a:miter lim="800000"/>
            <a:headEnd/>
            <a:tailEnd/>
          </a:ln>
        </p:spPr>
        <p:txBody>
          <a:bodyPr wrap="none" lIns="0" tIns="0" rIns="0" bIns="0" anchor="ctr"/>
          <a:lstStyle/>
          <a:p>
            <a:pPr algn="ctr"/>
            <a:fld id="{A05D3C50-8EBB-4F28-A14C-03924413C591}" type="datetime'''''''''''''20''''''0''''''''''9'''''''">
              <a:rPr lang="en-US" sz="1400" b="1">
                <a:latin typeface="Calibri" pitchFamily="34" charset="0"/>
              </a:rPr>
              <a:pPr algn="ctr"/>
              <a:t>2009</a:t>
            </a:fld>
            <a:endParaRPr lang="en-US" sz="1400" b="1">
              <a:latin typeface="Calibri" pitchFamily="34" charset="0"/>
            </a:endParaRPr>
          </a:p>
        </p:txBody>
      </p:sp>
      <p:sp>
        <p:nvSpPr>
          <p:cNvPr id="5131" name="Rectangle 19"/>
          <p:cNvSpPr>
            <a:spLocks noChangeArrowheads="1"/>
          </p:cNvSpPr>
          <p:nvPr>
            <p:custDataLst>
              <p:tags r:id="rId10"/>
            </p:custDataLst>
          </p:nvPr>
        </p:nvSpPr>
        <p:spPr bwMode="auto">
          <a:xfrm>
            <a:off x="2682875"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March</a:t>
            </a:r>
          </a:p>
        </p:txBody>
      </p:sp>
      <p:sp>
        <p:nvSpPr>
          <p:cNvPr id="5132" name="Line 23"/>
          <p:cNvSpPr>
            <a:spLocks noChangeShapeType="1"/>
          </p:cNvSpPr>
          <p:nvPr>
            <p:custDataLst>
              <p:tags r:id="rId11"/>
            </p:custDataLst>
          </p:nvPr>
        </p:nvSpPr>
        <p:spPr bwMode="gray">
          <a:xfrm>
            <a:off x="212566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33" name="Line 24"/>
          <p:cNvSpPr>
            <a:spLocks noChangeShapeType="1"/>
          </p:cNvSpPr>
          <p:nvPr>
            <p:custDataLst>
              <p:tags r:id="rId12"/>
            </p:custDataLst>
          </p:nvPr>
        </p:nvSpPr>
        <p:spPr bwMode="gray">
          <a:xfrm>
            <a:off x="23114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34" name="Line 25"/>
          <p:cNvSpPr>
            <a:spLocks noChangeShapeType="1"/>
          </p:cNvSpPr>
          <p:nvPr>
            <p:custDataLst>
              <p:tags r:id="rId13"/>
            </p:custDataLst>
          </p:nvPr>
        </p:nvSpPr>
        <p:spPr bwMode="gray">
          <a:xfrm>
            <a:off x="2492375"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35" name="Line 26"/>
          <p:cNvSpPr>
            <a:spLocks noChangeShapeType="1"/>
          </p:cNvSpPr>
          <p:nvPr>
            <p:custDataLst>
              <p:tags r:id="rId14"/>
            </p:custDataLst>
          </p:nvPr>
        </p:nvSpPr>
        <p:spPr bwMode="gray">
          <a:xfrm>
            <a:off x="2706688"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5136" name="Line 27"/>
          <p:cNvSpPr>
            <a:spLocks noChangeShapeType="1"/>
          </p:cNvSpPr>
          <p:nvPr>
            <p:custDataLst>
              <p:tags r:id="rId15"/>
            </p:custDataLst>
          </p:nvPr>
        </p:nvSpPr>
        <p:spPr bwMode="gray">
          <a:xfrm>
            <a:off x="195262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37" name="Line 29"/>
          <p:cNvSpPr>
            <a:spLocks noChangeShapeType="1"/>
          </p:cNvSpPr>
          <p:nvPr>
            <p:custDataLst>
              <p:tags r:id="rId16"/>
            </p:custDataLst>
          </p:nvPr>
        </p:nvSpPr>
        <p:spPr bwMode="gray">
          <a:xfrm>
            <a:off x="17764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38" name="Rectangle 32"/>
          <p:cNvSpPr>
            <a:spLocks noChangeArrowheads="1"/>
          </p:cNvSpPr>
          <p:nvPr>
            <p:custDataLst>
              <p:tags r:id="rId17"/>
            </p:custDataLst>
          </p:nvPr>
        </p:nvSpPr>
        <p:spPr bwMode="auto">
          <a:xfrm>
            <a:off x="1781175" y="3086100"/>
            <a:ext cx="876300" cy="152400"/>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5139" name="Rectangle 34"/>
          <p:cNvSpPr>
            <a:spLocks noChangeArrowheads="1"/>
          </p:cNvSpPr>
          <p:nvPr>
            <p:custDataLst>
              <p:tags r:id="rId18"/>
            </p:custDataLst>
          </p:nvPr>
        </p:nvSpPr>
        <p:spPr bwMode="auto">
          <a:xfrm>
            <a:off x="1782763" y="3933825"/>
            <a:ext cx="1846262" cy="133350"/>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5140" name="Line 37"/>
          <p:cNvSpPr>
            <a:spLocks noChangeShapeType="1"/>
          </p:cNvSpPr>
          <p:nvPr>
            <p:custDataLst>
              <p:tags r:id="rId19"/>
            </p:custDataLst>
          </p:nvPr>
        </p:nvSpPr>
        <p:spPr bwMode="white">
          <a:xfrm>
            <a:off x="36274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41" name="Line 38"/>
          <p:cNvSpPr>
            <a:spLocks noChangeShapeType="1"/>
          </p:cNvSpPr>
          <p:nvPr>
            <p:custDataLst>
              <p:tags r:id="rId20"/>
            </p:custDataLst>
          </p:nvPr>
        </p:nvSpPr>
        <p:spPr bwMode="white">
          <a:xfrm>
            <a:off x="3917950" y="2754313"/>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42" name="Line 39"/>
          <p:cNvSpPr>
            <a:spLocks noChangeShapeType="1"/>
          </p:cNvSpPr>
          <p:nvPr>
            <p:custDataLst>
              <p:tags r:id="rId21"/>
            </p:custDataLst>
          </p:nvPr>
        </p:nvSpPr>
        <p:spPr bwMode="white">
          <a:xfrm>
            <a:off x="404971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43" name="Line 40"/>
          <p:cNvSpPr>
            <a:spLocks noChangeShapeType="1"/>
          </p:cNvSpPr>
          <p:nvPr>
            <p:custDataLst>
              <p:tags r:id="rId22"/>
            </p:custDataLst>
          </p:nvPr>
        </p:nvSpPr>
        <p:spPr bwMode="white">
          <a:xfrm>
            <a:off x="433546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44" name="Line 41"/>
          <p:cNvSpPr>
            <a:spLocks noChangeShapeType="1"/>
          </p:cNvSpPr>
          <p:nvPr>
            <p:custDataLst>
              <p:tags r:id="rId23"/>
            </p:custDataLst>
          </p:nvPr>
        </p:nvSpPr>
        <p:spPr bwMode="white">
          <a:xfrm>
            <a:off x="447992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45" name="Line 42"/>
          <p:cNvSpPr>
            <a:spLocks noChangeShapeType="1"/>
          </p:cNvSpPr>
          <p:nvPr>
            <p:custDataLst>
              <p:tags r:id="rId24"/>
            </p:custDataLst>
          </p:nvPr>
        </p:nvSpPr>
        <p:spPr bwMode="white">
          <a:xfrm>
            <a:off x="47656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46" name="Line 43"/>
          <p:cNvSpPr>
            <a:spLocks noChangeShapeType="1"/>
          </p:cNvSpPr>
          <p:nvPr>
            <p:custDataLst>
              <p:tags r:id="rId25"/>
            </p:custDataLst>
          </p:nvPr>
        </p:nvSpPr>
        <p:spPr bwMode="white">
          <a:xfrm>
            <a:off x="491172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47" name="Line 44"/>
          <p:cNvSpPr>
            <a:spLocks noChangeShapeType="1"/>
          </p:cNvSpPr>
          <p:nvPr>
            <p:custDataLst>
              <p:tags r:id="rId26"/>
            </p:custDataLst>
          </p:nvPr>
        </p:nvSpPr>
        <p:spPr bwMode="white">
          <a:xfrm>
            <a:off x="53371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48" name="Line 45"/>
          <p:cNvSpPr>
            <a:spLocks noChangeShapeType="1"/>
          </p:cNvSpPr>
          <p:nvPr>
            <p:custDataLst>
              <p:tags r:id="rId27"/>
            </p:custDataLst>
          </p:nvPr>
        </p:nvSpPr>
        <p:spPr bwMode="white">
          <a:xfrm>
            <a:off x="3486150" y="2754313"/>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49" name="Line 46"/>
          <p:cNvSpPr>
            <a:spLocks noChangeShapeType="1"/>
          </p:cNvSpPr>
          <p:nvPr>
            <p:custDataLst>
              <p:tags r:id="rId28"/>
            </p:custDataLst>
          </p:nvPr>
        </p:nvSpPr>
        <p:spPr bwMode="white">
          <a:xfrm>
            <a:off x="320040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50" name="Line 47"/>
          <p:cNvSpPr>
            <a:spLocks noChangeShapeType="1"/>
          </p:cNvSpPr>
          <p:nvPr>
            <p:custDataLst>
              <p:tags r:id="rId29"/>
            </p:custDataLst>
          </p:nvPr>
        </p:nvSpPr>
        <p:spPr bwMode="white">
          <a:xfrm>
            <a:off x="30559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51" name="Line 48"/>
          <p:cNvSpPr>
            <a:spLocks noChangeShapeType="1"/>
          </p:cNvSpPr>
          <p:nvPr>
            <p:custDataLst>
              <p:tags r:id="rId30"/>
            </p:custDataLst>
          </p:nvPr>
        </p:nvSpPr>
        <p:spPr bwMode="white">
          <a:xfrm>
            <a:off x="277018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52" name="Line 49"/>
          <p:cNvSpPr>
            <a:spLocks noChangeShapeType="1"/>
          </p:cNvSpPr>
          <p:nvPr>
            <p:custDataLst>
              <p:tags r:id="rId31"/>
            </p:custDataLst>
          </p:nvPr>
        </p:nvSpPr>
        <p:spPr bwMode="white">
          <a:xfrm>
            <a:off x="26241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53" name="Line 50"/>
          <p:cNvSpPr>
            <a:spLocks noChangeShapeType="1"/>
          </p:cNvSpPr>
          <p:nvPr>
            <p:custDataLst>
              <p:tags r:id="rId32"/>
            </p:custDataLst>
          </p:nvPr>
        </p:nvSpPr>
        <p:spPr bwMode="white">
          <a:xfrm>
            <a:off x="233838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54" name="Line 51"/>
          <p:cNvSpPr>
            <a:spLocks noChangeShapeType="1"/>
          </p:cNvSpPr>
          <p:nvPr>
            <p:custDataLst>
              <p:tags r:id="rId33"/>
            </p:custDataLst>
          </p:nvPr>
        </p:nvSpPr>
        <p:spPr bwMode="white">
          <a:xfrm>
            <a:off x="220821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55" name="Line 52"/>
          <p:cNvSpPr>
            <a:spLocks noChangeShapeType="1"/>
          </p:cNvSpPr>
          <p:nvPr>
            <p:custDataLst>
              <p:tags r:id="rId34"/>
            </p:custDataLst>
          </p:nvPr>
        </p:nvSpPr>
        <p:spPr bwMode="white">
          <a:xfrm>
            <a:off x="191770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56" name="Line 53"/>
          <p:cNvSpPr>
            <a:spLocks noChangeShapeType="1"/>
          </p:cNvSpPr>
          <p:nvPr>
            <p:custDataLst>
              <p:tags r:id="rId35"/>
            </p:custDataLst>
          </p:nvPr>
        </p:nvSpPr>
        <p:spPr bwMode="white">
          <a:xfrm>
            <a:off x="51974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5157" name="Rectangle 60"/>
          <p:cNvSpPr>
            <a:spLocks noChangeArrowheads="1"/>
          </p:cNvSpPr>
          <p:nvPr>
            <p:custDataLst>
              <p:tags r:id="rId36"/>
            </p:custDataLst>
          </p:nvPr>
        </p:nvSpPr>
        <p:spPr bwMode="auto">
          <a:xfrm>
            <a:off x="307975" y="2849563"/>
            <a:ext cx="1290638" cy="568325"/>
          </a:xfrm>
          <a:prstGeom prst="rect">
            <a:avLst/>
          </a:prstGeom>
          <a:noFill/>
          <a:ln w="9525" algn="ctr">
            <a:noFill/>
            <a:miter lim="800000"/>
            <a:headEnd/>
            <a:tailEnd/>
          </a:ln>
        </p:spPr>
        <p:txBody>
          <a:bodyPr wrap="none" lIns="0" tIns="0" rIns="0" bIns="0"/>
          <a:lstStyle/>
          <a:p>
            <a:r>
              <a:rPr lang="en-GB" sz="1200" b="1">
                <a:latin typeface="Calibri" pitchFamily="34" charset="0"/>
              </a:rPr>
              <a:t>Comparative review </a:t>
            </a:r>
          </a:p>
          <a:p>
            <a:r>
              <a:rPr lang="en-GB" sz="1200" b="1">
                <a:latin typeface="Calibri" pitchFamily="34" charset="0"/>
              </a:rPr>
              <a:t>of the 3 standard </a:t>
            </a:r>
          </a:p>
          <a:p>
            <a:r>
              <a:rPr lang="en-GB" sz="1200" b="1">
                <a:latin typeface="Calibri" pitchFamily="34" charset="0"/>
              </a:rPr>
              <a:t>contracts (SNET </a:t>
            </a:r>
          </a:p>
          <a:p>
            <a:r>
              <a:rPr lang="en-GB" sz="1200" b="1">
                <a:latin typeface="Calibri" pitchFamily="34" charset="0"/>
              </a:rPr>
              <a:t>power,  EFRE gas and </a:t>
            </a:r>
          </a:p>
          <a:p>
            <a:r>
              <a:rPr lang="en-GB" sz="1200" b="1">
                <a:latin typeface="Calibri" pitchFamily="34" charset="0"/>
              </a:rPr>
              <a:t>EFRE power)</a:t>
            </a:r>
          </a:p>
        </p:txBody>
      </p:sp>
      <p:sp>
        <p:nvSpPr>
          <p:cNvPr id="5158" name="Rectangle 64"/>
          <p:cNvSpPr>
            <a:spLocks noChangeArrowheads="1"/>
          </p:cNvSpPr>
          <p:nvPr>
            <p:custDataLst>
              <p:tags r:id="rId37"/>
            </p:custDataLst>
          </p:nvPr>
        </p:nvSpPr>
        <p:spPr bwMode="auto">
          <a:xfrm>
            <a:off x="379413" y="2433638"/>
            <a:ext cx="41275" cy="212725"/>
          </a:xfrm>
          <a:prstGeom prst="rect">
            <a:avLst/>
          </a:prstGeom>
          <a:noFill/>
          <a:ln w="9525" algn="ctr">
            <a:noFill/>
            <a:miter lim="800000"/>
            <a:headEnd/>
            <a:tailEnd/>
          </a:ln>
        </p:spPr>
        <p:txBody>
          <a:bodyPr wrap="none" lIns="0" tIns="0" rIns="0" bIns="0" anchor="b"/>
          <a:lstStyle/>
          <a:p>
            <a:r>
              <a:rPr lang="en-US" sz="1400" b="1">
                <a:latin typeface="Calibri" pitchFamily="34" charset="0"/>
              </a:rPr>
              <a:t> </a:t>
            </a:r>
          </a:p>
        </p:txBody>
      </p:sp>
      <p:sp>
        <p:nvSpPr>
          <p:cNvPr id="5159" name="Rectangle 65"/>
          <p:cNvSpPr>
            <a:spLocks noChangeArrowheads="1"/>
          </p:cNvSpPr>
          <p:nvPr>
            <p:custDataLst>
              <p:tags r:id="rId38"/>
            </p:custDataLst>
          </p:nvPr>
        </p:nvSpPr>
        <p:spPr bwMode="auto">
          <a:xfrm>
            <a:off x="290513" y="3887788"/>
            <a:ext cx="1503362" cy="419100"/>
          </a:xfrm>
          <a:prstGeom prst="rect">
            <a:avLst/>
          </a:prstGeom>
          <a:noFill/>
          <a:ln w="9525" algn="ctr">
            <a:noFill/>
            <a:miter lim="800000"/>
            <a:headEnd/>
            <a:tailEnd/>
          </a:ln>
        </p:spPr>
        <p:txBody>
          <a:bodyPr wrap="none" lIns="0" tIns="0" rIns="0" bIns="0"/>
          <a:lstStyle/>
          <a:p>
            <a:r>
              <a:rPr lang="en-GB" sz="1200" b="1">
                <a:latin typeface="Calibri" pitchFamily="34" charset="0"/>
              </a:rPr>
              <a:t>Alignment of </a:t>
            </a:r>
          </a:p>
          <a:p>
            <a:r>
              <a:rPr lang="en-GB" sz="1200" b="1">
                <a:latin typeface="Calibri" pitchFamily="34" charset="0"/>
              </a:rPr>
              <a:t>General conditions </a:t>
            </a:r>
          </a:p>
          <a:p>
            <a:r>
              <a:rPr lang="en-GB" sz="1200" b="1">
                <a:latin typeface="Calibri" pitchFamily="34" charset="0"/>
              </a:rPr>
              <a:t>(gas &amp; power)</a:t>
            </a:r>
            <a:endParaRPr lang="en-US" sz="1200" b="1">
              <a:latin typeface="Calibri" pitchFamily="34" charset="0"/>
            </a:endParaRPr>
          </a:p>
        </p:txBody>
      </p:sp>
      <p:sp>
        <p:nvSpPr>
          <p:cNvPr id="5160" name="Rectangle 66"/>
          <p:cNvSpPr>
            <a:spLocks noChangeArrowheads="1"/>
          </p:cNvSpPr>
          <p:nvPr>
            <p:custDataLst>
              <p:tags r:id="rId39"/>
            </p:custDataLst>
          </p:nvPr>
        </p:nvSpPr>
        <p:spPr bwMode="auto">
          <a:xfrm>
            <a:off x="285750" y="4664075"/>
            <a:ext cx="1428750" cy="365125"/>
          </a:xfrm>
          <a:prstGeom prst="rect">
            <a:avLst/>
          </a:prstGeom>
          <a:noFill/>
          <a:ln w="9525" algn="ctr">
            <a:noFill/>
            <a:miter lim="800000"/>
            <a:headEnd/>
            <a:tailEnd/>
          </a:ln>
        </p:spPr>
        <p:txBody>
          <a:bodyPr wrap="none" lIns="0" tIns="0" rIns="0" bIns="0"/>
          <a:lstStyle/>
          <a:p>
            <a:r>
              <a:rPr lang="en-GB" sz="1200" b="1">
                <a:latin typeface="Calibri" pitchFamily="34" charset="0"/>
              </a:rPr>
              <a:t>Alignment of </a:t>
            </a:r>
          </a:p>
          <a:p>
            <a:r>
              <a:rPr lang="en-GB" sz="1200" b="1">
                <a:latin typeface="Calibri" pitchFamily="34" charset="0"/>
              </a:rPr>
              <a:t>Particular</a:t>
            </a:r>
          </a:p>
          <a:p>
            <a:r>
              <a:rPr lang="en-GB" sz="1200" b="1">
                <a:latin typeface="Calibri" pitchFamily="34" charset="0"/>
              </a:rPr>
              <a:t>conditions (electricity)</a:t>
            </a:r>
            <a:endParaRPr lang="en-US" sz="1200" b="1">
              <a:latin typeface="Calibri" pitchFamily="34" charset="0"/>
            </a:endParaRPr>
          </a:p>
        </p:txBody>
      </p:sp>
      <p:sp>
        <p:nvSpPr>
          <p:cNvPr id="1848388" name="Rectangle 68"/>
          <p:cNvSpPr>
            <a:spLocks noChangeArrowheads="1"/>
          </p:cNvSpPr>
          <p:nvPr>
            <p:custDataLst>
              <p:tags r:id="rId40"/>
            </p:custDataLst>
          </p:nvPr>
        </p:nvSpPr>
        <p:spPr bwMode="gray">
          <a:xfrm>
            <a:off x="455613" y="1609725"/>
            <a:ext cx="6964362" cy="461963"/>
          </a:xfrm>
          <a:prstGeom prst="rect">
            <a:avLst/>
          </a:prstGeom>
          <a:solidFill>
            <a:schemeClr val="bg1"/>
          </a:solidFill>
          <a:ln w="9525" algn="ctr">
            <a:noFill/>
            <a:miter lim="800000"/>
            <a:headEnd type="none" w="lg" len="lg"/>
            <a:tailEnd type="none" w="lg" len="lg"/>
          </a:ln>
          <a:effectLst>
            <a:outerShdw dist="25400" dir="5400000" algn="ctr" rotWithShape="0">
              <a:schemeClr val="tx2"/>
            </a:outerShdw>
          </a:effectLst>
        </p:spPr>
        <p:txBody>
          <a:bodyPr tIns="91440" bIns="91440" anchor="b">
            <a:spAutoFit/>
          </a:bodyPr>
          <a:lstStyle/>
          <a:p>
            <a:pPr algn="ctr">
              <a:defRPr/>
            </a:pPr>
            <a:r>
              <a:rPr lang="en-US" b="1" dirty="0">
                <a:latin typeface="Calibri" pitchFamily="34" charset="0"/>
                <a:cs typeface="Arial" charset="0"/>
              </a:rPr>
              <a:t>Planning by implementation topics</a:t>
            </a:r>
          </a:p>
        </p:txBody>
      </p:sp>
      <p:graphicFrame>
        <p:nvGraphicFramePr>
          <p:cNvPr id="5122" name="Rectangle 71" hidden="1"/>
          <p:cNvGraphicFramePr>
            <a:graphicFrameLocks/>
          </p:cNvGraphicFramePr>
          <p:nvPr/>
        </p:nvGraphicFramePr>
        <p:xfrm>
          <a:off x="0" y="0"/>
          <a:ext cx="158750" cy="158750"/>
        </p:xfrm>
        <a:graphic>
          <a:graphicData uri="http://schemas.openxmlformats.org/presentationml/2006/ole">
            <p:oleObj spid="_x0000_s5122" r:id="rId93" imgW="0" imgH="0" progId="">
              <p:embed/>
            </p:oleObj>
          </a:graphicData>
        </a:graphic>
      </p:graphicFrame>
      <p:grpSp>
        <p:nvGrpSpPr>
          <p:cNvPr id="5162" name="Group 72"/>
          <p:cNvGrpSpPr>
            <a:grpSpLocks/>
          </p:cNvGrpSpPr>
          <p:nvPr>
            <p:custDataLst>
              <p:tags r:id="rId41"/>
            </p:custDataLst>
          </p:nvPr>
        </p:nvGrpSpPr>
        <p:grpSpPr bwMode="auto">
          <a:xfrm>
            <a:off x="1800225" y="6142038"/>
            <a:ext cx="1139825" cy="211137"/>
            <a:chOff x="606" y="3869"/>
            <a:chExt cx="718" cy="133"/>
          </a:xfrm>
        </p:grpSpPr>
        <p:sp>
          <p:nvSpPr>
            <p:cNvPr id="5215" name="AutoShape 73"/>
            <p:cNvSpPr>
              <a:spLocks noChangeArrowheads="1"/>
            </p:cNvSpPr>
            <p:nvPr>
              <p:custDataLst>
                <p:tags r:id="rId89"/>
              </p:custDataLst>
            </p:nvPr>
          </p:nvSpPr>
          <p:spPr bwMode="gray">
            <a:xfrm>
              <a:off x="606" y="3882"/>
              <a:ext cx="95" cy="94"/>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5216" name="Rectangle 74"/>
            <p:cNvSpPr>
              <a:spLocks noChangeArrowheads="1"/>
            </p:cNvSpPr>
            <p:nvPr>
              <p:custDataLst>
                <p:tags r:id="rId90"/>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Done</a:t>
              </a:r>
            </a:p>
          </p:txBody>
        </p:sp>
      </p:grpSp>
      <p:grpSp>
        <p:nvGrpSpPr>
          <p:cNvPr id="5163" name="Group 75"/>
          <p:cNvGrpSpPr>
            <a:grpSpLocks/>
          </p:cNvGrpSpPr>
          <p:nvPr>
            <p:custDataLst>
              <p:tags r:id="rId42"/>
            </p:custDataLst>
          </p:nvPr>
        </p:nvGrpSpPr>
        <p:grpSpPr bwMode="auto">
          <a:xfrm>
            <a:off x="2555875" y="6142038"/>
            <a:ext cx="1149350" cy="211137"/>
            <a:chOff x="1082" y="3869"/>
            <a:chExt cx="724" cy="133"/>
          </a:xfrm>
        </p:grpSpPr>
        <p:sp>
          <p:nvSpPr>
            <p:cNvPr id="5213" name="AutoShape 76"/>
            <p:cNvSpPr>
              <a:spLocks noChangeArrowheads="1"/>
            </p:cNvSpPr>
            <p:nvPr>
              <p:custDataLst>
                <p:tags r:id="rId87"/>
              </p:custDataLst>
            </p:nvPr>
          </p:nvSpPr>
          <p:spPr bwMode="gray">
            <a:xfrm>
              <a:off x="1082" y="3882"/>
              <a:ext cx="95" cy="94"/>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5214" name="Rectangle 77"/>
            <p:cNvSpPr>
              <a:spLocks noChangeArrowheads="1"/>
            </p:cNvSpPr>
            <p:nvPr>
              <p:custDataLst>
                <p:tags r:id="rId88"/>
              </p:custDataLst>
            </p:nvPr>
          </p:nvSpPr>
          <p:spPr bwMode="gray">
            <a:xfrm>
              <a:off x="119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On track</a:t>
              </a:r>
            </a:p>
          </p:txBody>
        </p:sp>
      </p:grpSp>
      <p:grpSp>
        <p:nvGrpSpPr>
          <p:cNvPr id="5164" name="Group 78"/>
          <p:cNvGrpSpPr>
            <a:grpSpLocks/>
          </p:cNvGrpSpPr>
          <p:nvPr>
            <p:custDataLst>
              <p:tags r:id="rId43"/>
            </p:custDataLst>
          </p:nvPr>
        </p:nvGrpSpPr>
        <p:grpSpPr bwMode="auto">
          <a:xfrm>
            <a:off x="3486150" y="6142038"/>
            <a:ext cx="1187450" cy="211137"/>
            <a:chOff x="1668" y="3869"/>
            <a:chExt cx="748" cy="133"/>
          </a:xfrm>
        </p:grpSpPr>
        <p:sp>
          <p:nvSpPr>
            <p:cNvPr id="5211" name="AutoShape 79"/>
            <p:cNvSpPr>
              <a:spLocks noChangeArrowheads="1"/>
            </p:cNvSpPr>
            <p:nvPr>
              <p:custDataLst>
                <p:tags r:id="rId85"/>
              </p:custDataLst>
            </p:nvPr>
          </p:nvSpPr>
          <p:spPr bwMode="gray">
            <a:xfrm>
              <a:off x="1668" y="3882"/>
              <a:ext cx="95" cy="94"/>
            </a:xfrm>
            <a:prstGeom prst="triangle">
              <a:avLst>
                <a:gd name="adj" fmla="val 50000"/>
              </a:avLst>
            </a:prstGeom>
            <a:solidFill>
              <a:srgbClr val="FFCC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5212" name="Rectangle 80"/>
            <p:cNvSpPr>
              <a:spLocks noChangeArrowheads="1"/>
            </p:cNvSpPr>
            <p:nvPr>
              <p:custDataLst>
                <p:tags r:id="rId86"/>
              </p:custDataLst>
            </p:nvPr>
          </p:nvSpPr>
          <p:spPr bwMode="gray">
            <a:xfrm>
              <a:off x="180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At risk</a:t>
              </a:r>
            </a:p>
          </p:txBody>
        </p:sp>
      </p:grpSp>
      <p:grpSp>
        <p:nvGrpSpPr>
          <p:cNvPr id="5165" name="Group 81"/>
          <p:cNvGrpSpPr>
            <a:grpSpLocks/>
          </p:cNvGrpSpPr>
          <p:nvPr>
            <p:custDataLst>
              <p:tags r:id="rId44"/>
            </p:custDataLst>
          </p:nvPr>
        </p:nvGrpSpPr>
        <p:grpSpPr bwMode="auto">
          <a:xfrm>
            <a:off x="4295775" y="6142038"/>
            <a:ext cx="1158875" cy="211137"/>
            <a:chOff x="2706" y="3869"/>
            <a:chExt cx="730" cy="133"/>
          </a:xfrm>
        </p:grpSpPr>
        <p:sp>
          <p:nvSpPr>
            <p:cNvPr id="5209" name="AutoShape 82"/>
            <p:cNvSpPr>
              <a:spLocks noChangeArrowheads="1"/>
            </p:cNvSpPr>
            <p:nvPr>
              <p:custDataLst>
                <p:tags r:id="rId83"/>
              </p:custDataLst>
            </p:nvPr>
          </p:nvSpPr>
          <p:spPr bwMode="gray">
            <a:xfrm>
              <a:off x="2706" y="3882"/>
              <a:ext cx="95" cy="94"/>
            </a:xfrm>
            <a:prstGeom prst="triangle">
              <a:avLst>
                <a:gd name="adj" fmla="val 50000"/>
              </a:avLst>
            </a:prstGeom>
            <a:solidFill>
              <a:srgbClr val="FF00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5210" name="Rectangle 83"/>
            <p:cNvSpPr>
              <a:spLocks noChangeArrowheads="1"/>
            </p:cNvSpPr>
            <p:nvPr>
              <p:custDataLst>
                <p:tags r:id="rId84"/>
              </p:custDataLst>
            </p:nvPr>
          </p:nvSpPr>
          <p:spPr bwMode="gray">
            <a:xfrm>
              <a:off x="282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Delayed</a:t>
              </a:r>
            </a:p>
          </p:txBody>
        </p:sp>
      </p:grpSp>
      <p:grpSp>
        <p:nvGrpSpPr>
          <p:cNvPr id="5166" name="Group 72"/>
          <p:cNvGrpSpPr>
            <a:grpSpLocks/>
          </p:cNvGrpSpPr>
          <p:nvPr>
            <p:custDataLst>
              <p:tags r:id="rId45"/>
            </p:custDataLst>
          </p:nvPr>
        </p:nvGrpSpPr>
        <p:grpSpPr bwMode="auto">
          <a:xfrm>
            <a:off x="5119688" y="6164263"/>
            <a:ext cx="1139825" cy="211137"/>
            <a:chOff x="606" y="3869"/>
            <a:chExt cx="718" cy="133"/>
          </a:xfrm>
        </p:grpSpPr>
        <p:sp>
          <p:nvSpPr>
            <p:cNvPr id="5207" name="AutoShape 73"/>
            <p:cNvSpPr>
              <a:spLocks noChangeArrowheads="1"/>
            </p:cNvSpPr>
            <p:nvPr>
              <p:custDataLst>
                <p:tags r:id="rId81"/>
              </p:custDataLst>
            </p:nvPr>
          </p:nvSpPr>
          <p:spPr bwMode="gray">
            <a:xfrm>
              <a:off x="606" y="3882"/>
              <a:ext cx="95" cy="94"/>
            </a:xfrm>
            <a:prstGeom prst="triangle">
              <a:avLst>
                <a:gd name="adj" fmla="val 50000"/>
              </a:avLst>
            </a:prstGeom>
            <a:solidFill>
              <a:schemeClr val="bg1"/>
            </a:solidFill>
            <a:ln w="12700">
              <a:solidFill>
                <a:srgbClr val="FF0000"/>
              </a:solid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5208" name="Rectangle 74"/>
            <p:cNvSpPr>
              <a:spLocks noChangeArrowheads="1"/>
            </p:cNvSpPr>
            <p:nvPr>
              <p:custDataLst>
                <p:tags r:id="rId82"/>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Not Started</a:t>
              </a:r>
            </a:p>
          </p:txBody>
        </p:sp>
      </p:grpSp>
      <p:pic>
        <p:nvPicPr>
          <p:cNvPr id="5167" name="Image 12" descr="Logo LA SNET_BlancFdRoug3.jpg"/>
          <p:cNvPicPr>
            <a:picLocks noChangeAspect="1"/>
          </p:cNvPicPr>
          <p:nvPr/>
        </p:nvPicPr>
        <p:blipFill>
          <a:blip r:embed="rId94"/>
          <a:srcRect/>
          <a:stretch>
            <a:fillRect/>
          </a:stretch>
        </p:blipFill>
        <p:spPr bwMode="auto">
          <a:xfrm>
            <a:off x="2767013" y="246063"/>
            <a:ext cx="1919287" cy="666750"/>
          </a:xfrm>
          <a:prstGeom prst="rect">
            <a:avLst/>
          </a:prstGeom>
          <a:noFill/>
          <a:ln w="9525">
            <a:noFill/>
            <a:miter lim="800000"/>
            <a:headEnd/>
            <a:tailEnd/>
          </a:ln>
        </p:spPr>
      </p:pic>
      <p:sp>
        <p:nvSpPr>
          <p:cNvPr id="5168" name="Rectangle 72"/>
          <p:cNvSpPr>
            <a:spLocks noChangeArrowheads="1"/>
          </p:cNvSpPr>
          <p:nvPr/>
        </p:nvSpPr>
        <p:spPr bwMode="auto">
          <a:xfrm>
            <a:off x="8093075" y="269875"/>
            <a:ext cx="1544638" cy="369888"/>
          </a:xfrm>
          <a:prstGeom prst="rect">
            <a:avLst/>
          </a:prstGeom>
          <a:solidFill>
            <a:schemeClr val="bg1"/>
          </a:solidFill>
          <a:ln w="9525">
            <a:noFill/>
            <a:miter lim="800000"/>
            <a:headEnd/>
            <a:tailEnd/>
          </a:ln>
        </p:spPr>
        <p:txBody>
          <a:bodyPr wrap="none">
            <a:spAutoFit/>
          </a:bodyPr>
          <a:lstStyle/>
          <a:p>
            <a:pPr eaLnBrk="0" hangingPunct="0"/>
            <a:r>
              <a:rPr lang="en-GB">
                <a:latin typeface="Calibri" pitchFamily="34" charset="0"/>
              </a:rPr>
              <a:t>GAZ &amp; POWER</a:t>
            </a:r>
            <a:endParaRPr lang="fr-FR">
              <a:latin typeface="Calibri" pitchFamily="34" charset="0"/>
            </a:endParaRPr>
          </a:p>
        </p:txBody>
      </p:sp>
      <p:sp>
        <p:nvSpPr>
          <p:cNvPr id="5169" name="Line 23"/>
          <p:cNvSpPr>
            <a:spLocks noChangeShapeType="1"/>
          </p:cNvSpPr>
          <p:nvPr>
            <p:custDataLst>
              <p:tags r:id="rId46"/>
            </p:custDataLst>
          </p:nvPr>
        </p:nvSpPr>
        <p:spPr bwMode="gray">
          <a:xfrm>
            <a:off x="30718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70" name="Line 24"/>
          <p:cNvSpPr>
            <a:spLocks noChangeShapeType="1"/>
          </p:cNvSpPr>
          <p:nvPr>
            <p:custDataLst>
              <p:tags r:id="rId47"/>
            </p:custDataLst>
          </p:nvPr>
        </p:nvSpPr>
        <p:spPr bwMode="gray">
          <a:xfrm>
            <a:off x="325755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71" name="Line 25"/>
          <p:cNvSpPr>
            <a:spLocks noChangeShapeType="1"/>
          </p:cNvSpPr>
          <p:nvPr>
            <p:custDataLst>
              <p:tags r:id="rId48"/>
            </p:custDataLst>
          </p:nvPr>
        </p:nvSpPr>
        <p:spPr bwMode="gray">
          <a:xfrm>
            <a:off x="3440113"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72" name="Line 26"/>
          <p:cNvSpPr>
            <a:spLocks noChangeShapeType="1"/>
          </p:cNvSpPr>
          <p:nvPr>
            <p:custDataLst>
              <p:tags r:id="rId49"/>
            </p:custDataLst>
          </p:nvPr>
        </p:nvSpPr>
        <p:spPr bwMode="gray">
          <a:xfrm>
            <a:off x="3654425"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78" name="Line 52"/>
          <p:cNvSpPr>
            <a:spLocks noChangeShapeType="1"/>
          </p:cNvSpPr>
          <p:nvPr>
            <p:custDataLst>
              <p:tags r:id="rId50"/>
            </p:custDataLst>
          </p:nvPr>
        </p:nvSpPr>
        <p:spPr bwMode="white">
          <a:xfrm>
            <a:off x="2865438"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5174" name="Rectangle 19"/>
          <p:cNvSpPr>
            <a:spLocks noChangeArrowheads="1"/>
          </p:cNvSpPr>
          <p:nvPr>
            <p:custDataLst>
              <p:tags r:id="rId51"/>
            </p:custDataLst>
          </p:nvPr>
        </p:nvSpPr>
        <p:spPr bwMode="auto">
          <a:xfrm>
            <a:off x="1757363"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Feb</a:t>
            </a:r>
          </a:p>
        </p:txBody>
      </p:sp>
      <p:sp>
        <p:nvSpPr>
          <p:cNvPr id="5175" name="Rectangle 19"/>
          <p:cNvSpPr>
            <a:spLocks noChangeArrowheads="1"/>
          </p:cNvSpPr>
          <p:nvPr>
            <p:custDataLst>
              <p:tags r:id="rId52"/>
            </p:custDataLst>
          </p:nvPr>
        </p:nvSpPr>
        <p:spPr bwMode="auto">
          <a:xfrm>
            <a:off x="3660775" y="240347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April </a:t>
            </a:r>
          </a:p>
        </p:txBody>
      </p:sp>
      <p:sp>
        <p:nvSpPr>
          <p:cNvPr id="5176" name="Line 23"/>
          <p:cNvSpPr>
            <a:spLocks noChangeShapeType="1"/>
          </p:cNvSpPr>
          <p:nvPr>
            <p:custDataLst>
              <p:tags r:id="rId53"/>
            </p:custDataLst>
          </p:nvPr>
        </p:nvSpPr>
        <p:spPr bwMode="gray">
          <a:xfrm>
            <a:off x="404177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77" name="Line 24"/>
          <p:cNvSpPr>
            <a:spLocks noChangeShapeType="1"/>
          </p:cNvSpPr>
          <p:nvPr>
            <p:custDataLst>
              <p:tags r:id="rId54"/>
            </p:custDataLst>
          </p:nvPr>
        </p:nvSpPr>
        <p:spPr bwMode="gray">
          <a:xfrm>
            <a:off x="42275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78" name="Line 25"/>
          <p:cNvSpPr>
            <a:spLocks noChangeShapeType="1"/>
          </p:cNvSpPr>
          <p:nvPr>
            <p:custDataLst>
              <p:tags r:id="rId55"/>
            </p:custDataLst>
          </p:nvPr>
        </p:nvSpPr>
        <p:spPr bwMode="gray">
          <a:xfrm>
            <a:off x="4408488"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79" name="Line 26"/>
          <p:cNvSpPr>
            <a:spLocks noChangeShapeType="1"/>
          </p:cNvSpPr>
          <p:nvPr>
            <p:custDataLst>
              <p:tags r:id="rId56"/>
            </p:custDataLst>
          </p:nvPr>
        </p:nvSpPr>
        <p:spPr bwMode="gray">
          <a:xfrm>
            <a:off x="4622800"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85" name="Line 52"/>
          <p:cNvSpPr>
            <a:spLocks noChangeShapeType="1"/>
          </p:cNvSpPr>
          <p:nvPr>
            <p:custDataLst>
              <p:tags r:id="rId57"/>
            </p:custDataLst>
          </p:nvPr>
        </p:nvSpPr>
        <p:spPr bwMode="white">
          <a:xfrm>
            <a:off x="3833813"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5181" name="Rectangle 19"/>
          <p:cNvSpPr>
            <a:spLocks noChangeArrowheads="1"/>
          </p:cNvSpPr>
          <p:nvPr>
            <p:custDataLst>
              <p:tags r:id="rId58"/>
            </p:custDataLst>
          </p:nvPr>
        </p:nvSpPr>
        <p:spPr bwMode="auto">
          <a:xfrm>
            <a:off x="4652963"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May</a:t>
            </a:r>
          </a:p>
        </p:txBody>
      </p:sp>
      <p:sp>
        <p:nvSpPr>
          <p:cNvPr id="5182" name="Line 23"/>
          <p:cNvSpPr>
            <a:spLocks noChangeShapeType="1"/>
          </p:cNvSpPr>
          <p:nvPr>
            <p:custDataLst>
              <p:tags r:id="rId59"/>
            </p:custDataLst>
          </p:nvPr>
        </p:nvSpPr>
        <p:spPr bwMode="gray">
          <a:xfrm>
            <a:off x="50419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83" name="Line 24"/>
          <p:cNvSpPr>
            <a:spLocks noChangeShapeType="1"/>
          </p:cNvSpPr>
          <p:nvPr>
            <p:custDataLst>
              <p:tags r:id="rId60"/>
            </p:custDataLst>
          </p:nvPr>
        </p:nvSpPr>
        <p:spPr bwMode="gray">
          <a:xfrm>
            <a:off x="522922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84" name="Line 25"/>
          <p:cNvSpPr>
            <a:spLocks noChangeShapeType="1"/>
          </p:cNvSpPr>
          <p:nvPr>
            <p:custDataLst>
              <p:tags r:id="rId61"/>
            </p:custDataLst>
          </p:nvPr>
        </p:nvSpPr>
        <p:spPr bwMode="gray">
          <a:xfrm>
            <a:off x="5410200"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85" name="Line 26"/>
          <p:cNvSpPr>
            <a:spLocks noChangeShapeType="1"/>
          </p:cNvSpPr>
          <p:nvPr>
            <p:custDataLst>
              <p:tags r:id="rId62"/>
            </p:custDataLst>
          </p:nvPr>
        </p:nvSpPr>
        <p:spPr bwMode="gray">
          <a:xfrm>
            <a:off x="5624513"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97" name="Line 52"/>
          <p:cNvSpPr>
            <a:spLocks noChangeShapeType="1"/>
          </p:cNvSpPr>
          <p:nvPr>
            <p:custDataLst>
              <p:tags r:id="rId63"/>
            </p:custDataLst>
          </p:nvPr>
        </p:nvSpPr>
        <p:spPr bwMode="white">
          <a:xfrm>
            <a:off x="4835525"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5187" name="Rectangle 19"/>
          <p:cNvSpPr>
            <a:spLocks noChangeArrowheads="1"/>
          </p:cNvSpPr>
          <p:nvPr>
            <p:custDataLst>
              <p:tags r:id="rId64"/>
            </p:custDataLst>
          </p:nvPr>
        </p:nvSpPr>
        <p:spPr bwMode="auto">
          <a:xfrm>
            <a:off x="5600700"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June</a:t>
            </a:r>
          </a:p>
        </p:txBody>
      </p:sp>
      <p:sp>
        <p:nvSpPr>
          <p:cNvPr id="5188" name="Line 23"/>
          <p:cNvSpPr>
            <a:spLocks noChangeShapeType="1"/>
          </p:cNvSpPr>
          <p:nvPr>
            <p:custDataLst>
              <p:tags r:id="rId65"/>
            </p:custDataLst>
          </p:nvPr>
        </p:nvSpPr>
        <p:spPr bwMode="gray">
          <a:xfrm>
            <a:off x="5989638"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89" name="Line 24"/>
          <p:cNvSpPr>
            <a:spLocks noChangeShapeType="1"/>
          </p:cNvSpPr>
          <p:nvPr>
            <p:custDataLst>
              <p:tags r:id="rId66"/>
            </p:custDataLst>
          </p:nvPr>
        </p:nvSpPr>
        <p:spPr bwMode="gray">
          <a:xfrm>
            <a:off x="617537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90" name="Line 25"/>
          <p:cNvSpPr>
            <a:spLocks noChangeShapeType="1"/>
          </p:cNvSpPr>
          <p:nvPr>
            <p:custDataLst>
              <p:tags r:id="rId67"/>
            </p:custDataLst>
          </p:nvPr>
        </p:nvSpPr>
        <p:spPr bwMode="gray">
          <a:xfrm>
            <a:off x="6356350"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91" name="Line 26"/>
          <p:cNvSpPr>
            <a:spLocks noChangeShapeType="1"/>
          </p:cNvSpPr>
          <p:nvPr>
            <p:custDataLst>
              <p:tags r:id="rId68"/>
            </p:custDataLst>
          </p:nvPr>
        </p:nvSpPr>
        <p:spPr bwMode="gray">
          <a:xfrm>
            <a:off x="6570663"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103" name="Line 52"/>
          <p:cNvSpPr>
            <a:spLocks noChangeShapeType="1"/>
          </p:cNvSpPr>
          <p:nvPr>
            <p:custDataLst>
              <p:tags r:id="rId69"/>
            </p:custDataLst>
          </p:nvPr>
        </p:nvSpPr>
        <p:spPr bwMode="white">
          <a:xfrm>
            <a:off x="5781675"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5193" name="Rectangle 19"/>
          <p:cNvSpPr>
            <a:spLocks noChangeArrowheads="1"/>
          </p:cNvSpPr>
          <p:nvPr>
            <p:custDataLst>
              <p:tags r:id="rId70"/>
            </p:custDataLst>
          </p:nvPr>
        </p:nvSpPr>
        <p:spPr bwMode="auto">
          <a:xfrm>
            <a:off x="6405563"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July</a:t>
            </a:r>
          </a:p>
        </p:txBody>
      </p:sp>
      <p:sp>
        <p:nvSpPr>
          <p:cNvPr id="5194" name="Line 23"/>
          <p:cNvSpPr>
            <a:spLocks noChangeShapeType="1"/>
          </p:cNvSpPr>
          <p:nvPr>
            <p:custDataLst>
              <p:tags r:id="rId71"/>
            </p:custDataLst>
          </p:nvPr>
        </p:nvSpPr>
        <p:spPr bwMode="gray">
          <a:xfrm>
            <a:off x="67945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95" name="Line 24"/>
          <p:cNvSpPr>
            <a:spLocks noChangeShapeType="1"/>
          </p:cNvSpPr>
          <p:nvPr>
            <p:custDataLst>
              <p:tags r:id="rId72"/>
            </p:custDataLst>
          </p:nvPr>
        </p:nvSpPr>
        <p:spPr bwMode="gray">
          <a:xfrm>
            <a:off x="698182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96" name="Line 25"/>
          <p:cNvSpPr>
            <a:spLocks noChangeShapeType="1"/>
          </p:cNvSpPr>
          <p:nvPr>
            <p:custDataLst>
              <p:tags r:id="rId73"/>
            </p:custDataLst>
          </p:nvPr>
        </p:nvSpPr>
        <p:spPr bwMode="gray">
          <a:xfrm>
            <a:off x="7162800"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5197" name="Line 26"/>
          <p:cNvSpPr>
            <a:spLocks noChangeShapeType="1"/>
          </p:cNvSpPr>
          <p:nvPr>
            <p:custDataLst>
              <p:tags r:id="rId74"/>
            </p:custDataLst>
          </p:nvPr>
        </p:nvSpPr>
        <p:spPr bwMode="gray">
          <a:xfrm>
            <a:off x="7377113"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cxnSp>
        <p:nvCxnSpPr>
          <p:cNvPr id="5198" name="Connecteur droit 110"/>
          <p:cNvCxnSpPr>
            <a:cxnSpLocks noChangeShapeType="1"/>
          </p:cNvCxnSpPr>
          <p:nvPr/>
        </p:nvCxnSpPr>
        <p:spPr bwMode="auto">
          <a:xfrm>
            <a:off x="282575" y="2689225"/>
            <a:ext cx="7086600" cy="11113"/>
          </a:xfrm>
          <a:prstGeom prst="line">
            <a:avLst/>
          </a:prstGeom>
          <a:noFill/>
          <a:ln w="19050" algn="ctr">
            <a:solidFill>
              <a:srgbClr val="FF0000"/>
            </a:solidFill>
            <a:round/>
            <a:headEnd/>
            <a:tailEnd type="none" w="med" len="lg"/>
          </a:ln>
        </p:spPr>
      </p:cxnSp>
      <p:cxnSp>
        <p:nvCxnSpPr>
          <p:cNvPr id="5199" name="Connecteur droit 111"/>
          <p:cNvCxnSpPr>
            <a:cxnSpLocks noChangeShapeType="1"/>
          </p:cNvCxnSpPr>
          <p:nvPr/>
        </p:nvCxnSpPr>
        <p:spPr bwMode="auto">
          <a:xfrm>
            <a:off x="1800225" y="2400300"/>
            <a:ext cx="5629275" cy="9525"/>
          </a:xfrm>
          <a:prstGeom prst="line">
            <a:avLst/>
          </a:prstGeom>
          <a:noFill/>
          <a:ln w="12700" algn="ctr">
            <a:solidFill>
              <a:schemeClr val="tx1"/>
            </a:solidFill>
            <a:round/>
            <a:headEnd/>
            <a:tailEnd type="none" w="med" len="lg"/>
          </a:ln>
        </p:spPr>
      </p:cxnSp>
      <p:sp>
        <p:nvSpPr>
          <p:cNvPr id="5200" name="Rectangle 34"/>
          <p:cNvSpPr>
            <a:spLocks noChangeArrowheads="1"/>
          </p:cNvSpPr>
          <p:nvPr>
            <p:custDataLst>
              <p:tags r:id="rId75"/>
            </p:custDataLst>
          </p:nvPr>
        </p:nvSpPr>
        <p:spPr bwMode="auto">
          <a:xfrm>
            <a:off x="1773238" y="4743450"/>
            <a:ext cx="4789487" cy="123825"/>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5201" name="Rectangle 66"/>
          <p:cNvSpPr>
            <a:spLocks noChangeArrowheads="1"/>
          </p:cNvSpPr>
          <p:nvPr>
            <p:custDataLst>
              <p:tags r:id="rId76"/>
            </p:custDataLst>
          </p:nvPr>
        </p:nvSpPr>
        <p:spPr bwMode="auto">
          <a:xfrm>
            <a:off x="295275" y="5473700"/>
            <a:ext cx="1428750" cy="365125"/>
          </a:xfrm>
          <a:prstGeom prst="rect">
            <a:avLst/>
          </a:prstGeom>
          <a:noFill/>
          <a:ln w="9525" algn="ctr">
            <a:noFill/>
            <a:miter lim="800000"/>
            <a:headEnd/>
            <a:tailEnd/>
          </a:ln>
        </p:spPr>
        <p:txBody>
          <a:bodyPr wrap="none" lIns="0" tIns="0" rIns="0" bIns="0"/>
          <a:lstStyle/>
          <a:p>
            <a:r>
              <a:rPr lang="en-GB" sz="1200" b="1">
                <a:latin typeface="Calibri" pitchFamily="34" charset="0"/>
              </a:rPr>
              <a:t>Implementation</a:t>
            </a:r>
            <a:endParaRPr lang="en-US" sz="1200" b="1">
              <a:latin typeface="Calibri" pitchFamily="34" charset="0"/>
            </a:endParaRPr>
          </a:p>
        </p:txBody>
      </p:sp>
      <p:sp>
        <p:nvSpPr>
          <p:cNvPr id="5202" name="Rectangle 34"/>
          <p:cNvSpPr>
            <a:spLocks noChangeArrowheads="1"/>
          </p:cNvSpPr>
          <p:nvPr>
            <p:custDataLst>
              <p:tags r:id="rId77"/>
            </p:custDataLst>
          </p:nvPr>
        </p:nvSpPr>
        <p:spPr bwMode="auto">
          <a:xfrm>
            <a:off x="1782763" y="5514975"/>
            <a:ext cx="4789487" cy="123825"/>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99" name="ZoneTexte 98"/>
          <p:cNvSpPr txBox="1"/>
          <p:nvPr/>
        </p:nvSpPr>
        <p:spPr>
          <a:xfrm>
            <a:off x="7715250" y="990600"/>
            <a:ext cx="2190750" cy="400050"/>
          </a:xfrm>
          <a:prstGeom prst="rect">
            <a:avLst/>
          </a:prstGeom>
          <a:solidFill>
            <a:schemeClr val="bg1">
              <a:lumMod val="85000"/>
            </a:schemeClr>
          </a:solidFill>
        </p:spPr>
        <p:txBody>
          <a:bodyPr>
            <a:spAutoFit/>
          </a:bodyPr>
          <a:lstStyle/>
          <a:p>
            <a:pPr eaLnBrk="0" hangingPunct="0">
              <a:defRPr/>
            </a:pPr>
            <a:r>
              <a:rPr lang="fr-FR" sz="1000" dirty="0">
                <a:latin typeface="Calibri" pitchFamily="34" charset="0"/>
              </a:rPr>
              <a:t>SNET : </a:t>
            </a:r>
            <a:r>
              <a:rPr lang="fr-FR" sz="1000" dirty="0" err="1">
                <a:latin typeface="Calibri" pitchFamily="34" charset="0"/>
              </a:rPr>
              <a:t>B.Passeport</a:t>
            </a:r>
            <a:r>
              <a:rPr lang="fr-FR" sz="1000" dirty="0">
                <a:latin typeface="Calibri" pitchFamily="34" charset="0"/>
              </a:rPr>
              <a:t>, </a:t>
            </a:r>
            <a:r>
              <a:rPr lang="fr-FR" sz="1000" dirty="0" err="1">
                <a:latin typeface="Calibri" pitchFamily="34" charset="0"/>
              </a:rPr>
              <a:t>P.Gaget</a:t>
            </a:r>
            <a:r>
              <a:rPr lang="fr-FR" sz="1000" dirty="0">
                <a:latin typeface="Calibri" pitchFamily="34" charset="0"/>
              </a:rPr>
              <a:t>, </a:t>
            </a:r>
            <a:r>
              <a:rPr lang="fr-FR" sz="1000" dirty="0" err="1">
                <a:latin typeface="Calibri" pitchFamily="34" charset="0"/>
              </a:rPr>
              <a:t>S.Bridoux</a:t>
            </a:r>
            <a:endParaRPr lang="fr-FR" sz="1000" dirty="0">
              <a:latin typeface="Calibri" pitchFamily="34" charset="0"/>
            </a:endParaRPr>
          </a:p>
          <a:p>
            <a:pPr eaLnBrk="0" hangingPunct="0">
              <a:defRPr/>
            </a:pPr>
            <a:r>
              <a:rPr lang="fr-FR" sz="1000" dirty="0">
                <a:latin typeface="Calibri" pitchFamily="34" charset="0"/>
              </a:rPr>
              <a:t>EFRE : </a:t>
            </a:r>
            <a:r>
              <a:rPr lang="fr-FR" sz="1000" dirty="0" err="1">
                <a:latin typeface="Calibri" pitchFamily="34" charset="0"/>
              </a:rPr>
              <a:t>C.Olivier</a:t>
            </a:r>
            <a:r>
              <a:rPr lang="fr-FR" sz="1000" dirty="0">
                <a:latin typeface="Calibri" pitchFamily="34" charset="0"/>
              </a:rPr>
              <a:t>, </a:t>
            </a:r>
            <a:r>
              <a:rPr lang="fr-FR" sz="1000" dirty="0" err="1">
                <a:latin typeface="Calibri" pitchFamily="34" charset="0"/>
              </a:rPr>
              <a:t>K.Aydogan</a:t>
            </a:r>
            <a:endParaRPr lang="fr-FR" sz="1000" dirty="0">
              <a:latin typeface="Calibri" pitchFamily="34" charset="0"/>
            </a:endParaRPr>
          </a:p>
        </p:txBody>
      </p:sp>
      <p:sp>
        <p:nvSpPr>
          <p:cNvPr id="96" name="Rectangle 70"/>
          <p:cNvSpPr>
            <a:spLocks noChangeArrowheads="1"/>
          </p:cNvSpPr>
          <p:nvPr>
            <p:custDataLst>
              <p:tags r:id="rId78"/>
            </p:custDataLst>
          </p:nvPr>
        </p:nvSpPr>
        <p:spPr bwMode="gray">
          <a:xfrm>
            <a:off x="7627938" y="3201988"/>
            <a:ext cx="2133600" cy="2609850"/>
          </a:xfrm>
          <a:prstGeom prst="rect">
            <a:avLst/>
          </a:prstGeom>
          <a:noFill/>
          <a:ln w="9525" algn="ctr">
            <a:noFill/>
            <a:miter lim="800000"/>
            <a:headEnd type="none" w="lg" len="lg"/>
            <a:tailEnd type="none" w="lg" len="lg"/>
          </a:ln>
        </p:spPr>
        <p:txBody>
          <a:bodyPr tIns="91440" bIns="91440"/>
          <a:lstStyle/>
          <a:p>
            <a:pPr marL="203200" indent="-203200">
              <a:buClr>
                <a:srgbClr val="F21C0A"/>
              </a:buClr>
              <a:buSzPct val="100000"/>
              <a:buFont typeface="Wingdings" pitchFamily="2" charset="2"/>
              <a:buChar char=""/>
              <a:defRPr/>
            </a:pPr>
            <a:endParaRPr lang="en-US" sz="1600" dirty="0">
              <a:latin typeface="Calibri" pitchFamily="34" charset="0"/>
              <a:cs typeface="Arial" charset="0"/>
            </a:endParaRPr>
          </a:p>
          <a:p>
            <a:pPr marL="85725" lvl="1">
              <a:defRPr/>
            </a:pPr>
            <a:r>
              <a:rPr lang="en-US" sz="1600" b="1" dirty="0">
                <a:latin typeface="Calibri" pitchFamily="34" charset="0"/>
                <a:cs typeface="Arial" charset="0"/>
              </a:rPr>
              <a:t>Comments</a:t>
            </a:r>
            <a:endParaRPr lang="en-US" sz="1600" b="1" dirty="0">
              <a:latin typeface="Calibri" pitchFamily="34" charset="0"/>
              <a:cs typeface="Arial" charset="0"/>
            </a:endParaRPr>
          </a:p>
          <a:p>
            <a:pPr marL="85725" lvl="1">
              <a:defRPr/>
            </a:pPr>
            <a:r>
              <a:rPr lang="en-US" sz="1600" dirty="0">
                <a:latin typeface="Calibri" pitchFamily="34" charset="0"/>
                <a:cs typeface="Arial" charset="0"/>
              </a:rPr>
              <a:t>Analysis of power contracts general conditions is done </a:t>
            </a:r>
          </a:p>
          <a:p>
            <a:pPr lvl="1">
              <a:defRPr/>
            </a:pPr>
            <a:endParaRPr lang="en-US" sz="1600" dirty="0">
              <a:latin typeface="Polo" pitchFamily="2" charset="0"/>
              <a:cs typeface="Arial" charset="0"/>
            </a:endParaRPr>
          </a:p>
        </p:txBody>
      </p:sp>
      <p:sp>
        <p:nvSpPr>
          <p:cNvPr id="5205" name="AutoShape 73"/>
          <p:cNvSpPr>
            <a:spLocks noChangeArrowheads="1"/>
          </p:cNvSpPr>
          <p:nvPr>
            <p:custDataLst>
              <p:tags r:id="rId79"/>
            </p:custDataLst>
          </p:nvPr>
        </p:nvSpPr>
        <p:spPr bwMode="gray">
          <a:xfrm>
            <a:off x="2606675" y="3094038"/>
            <a:ext cx="150813" cy="149225"/>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5206" name="AutoShape 76"/>
          <p:cNvSpPr>
            <a:spLocks noChangeArrowheads="1"/>
          </p:cNvSpPr>
          <p:nvPr>
            <p:custDataLst>
              <p:tags r:id="rId80"/>
            </p:custDataLst>
          </p:nvPr>
        </p:nvSpPr>
        <p:spPr bwMode="gray">
          <a:xfrm>
            <a:off x="3570288" y="3914775"/>
            <a:ext cx="150812" cy="149225"/>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4"/>
          <p:cNvSpPr>
            <a:spLocks noChangeArrowheads="1"/>
          </p:cNvSpPr>
          <p:nvPr>
            <p:custDataLst>
              <p:tags r:id="rId2"/>
            </p:custDataLst>
          </p:nvPr>
        </p:nvSpPr>
        <p:spPr bwMode="auto">
          <a:xfrm>
            <a:off x="1738313" y="3582988"/>
            <a:ext cx="1846262" cy="133350"/>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6148" name="Rectangle 34"/>
          <p:cNvSpPr>
            <a:spLocks noChangeArrowheads="1"/>
          </p:cNvSpPr>
          <p:nvPr>
            <p:custDataLst>
              <p:tags r:id="rId3"/>
            </p:custDataLst>
          </p:nvPr>
        </p:nvSpPr>
        <p:spPr bwMode="auto">
          <a:xfrm>
            <a:off x="2386013" y="5119688"/>
            <a:ext cx="2808287" cy="142875"/>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6149" name="Rectangle 34"/>
          <p:cNvSpPr>
            <a:spLocks noChangeArrowheads="1"/>
          </p:cNvSpPr>
          <p:nvPr>
            <p:custDataLst>
              <p:tags r:id="rId4"/>
            </p:custDataLst>
          </p:nvPr>
        </p:nvSpPr>
        <p:spPr bwMode="auto">
          <a:xfrm>
            <a:off x="1876425" y="5929313"/>
            <a:ext cx="4789488" cy="123825"/>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6150" name="Rectangle 2"/>
          <p:cNvSpPr>
            <a:spLocks noGrp="1" noChangeArrowheads="1"/>
          </p:cNvSpPr>
          <p:nvPr>
            <p:ph type="title"/>
            <p:custDataLst>
              <p:tags r:id="rId5"/>
            </p:custDataLst>
          </p:nvPr>
        </p:nvSpPr>
        <p:spPr>
          <a:xfrm>
            <a:off x="754063" y="1143000"/>
            <a:ext cx="9245600" cy="533400"/>
          </a:xfrm>
        </p:spPr>
        <p:txBody>
          <a:bodyPr/>
          <a:lstStyle/>
          <a:p>
            <a:r>
              <a:rPr lang="en-GB" smtClean="0">
                <a:latin typeface="Calibri" pitchFamily="34" charset="0"/>
              </a:rPr>
              <a:t>Products and pricing alignment</a:t>
            </a:r>
            <a:endParaRPr lang="fr-FR" smtClean="0">
              <a:latin typeface="Calibri" pitchFamily="34" charset="0"/>
            </a:endParaRPr>
          </a:p>
        </p:txBody>
      </p:sp>
      <p:sp>
        <p:nvSpPr>
          <p:cNvPr id="6151" name="Rectangle 3"/>
          <p:cNvSpPr>
            <a:spLocks noChangeArrowheads="1"/>
          </p:cNvSpPr>
          <p:nvPr>
            <p:custDataLst>
              <p:tags r:id="rId6"/>
            </p:custDataLst>
          </p:nvPr>
        </p:nvSpPr>
        <p:spPr bwMode="gray">
          <a:xfrm>
            <a:off x="376238" y="3903663"/>
            <a:ext cx="2055812" cy="579437"/>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6152" name="Rectangle 4"/>
          <p:cNvSpPr>
            <a:spLocks noChangeArrowheads="1"/>
          </p:cNvSpPr>
          <p:nvPr>
            <p:custDataLst>
              <p:tags r:id="rId7"/>
            </p:custDataLst>
          </p:nvPr>
        </p:nvSpPr>
        <p:spPr bwMode="gray">
          <a:xfrm>
            <a:off x="376238" y="5246688"/>
            <a:ext cx="2055812" cy="817562"/>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6153" name="Rectangle 5"/>
          <p:cNvSpPr>
            <a:spLocks noChangeArrowheads="1"/>
          </p:cNvSpPr>
          <p:nvPr>
            <p:custDataLst>
              <p:tags r:id="rId8"/>
            </p:custDataLst>
          </p:nvPr>
        </p:nvSpPr>
        <p:spPr bwMode="gray">
          <a:xfrm>
            <a:off x="376238" y="4483100"/>
            <a:ext cx="2055812" cy="763588"/>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6154" name="Rectangle 6"/>
          <p:cNvSpPr>
            <a:spLocks noChangeArrowheads="1"/>
          </p:cNvSpPr>
          <p:nvPr>
            <p:custDataLst>
              <p:tags r:id="rId9"/>
            </p:custDataLst>
          </p:nvPr>
        </p:nvSpPr>
        <p:spPr bwMode="gray">
          <a:xfrm>
            <a:off x="376238" y="3322638"/>
            <a:ext cx="2055812" cy="581025"/>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6155" name="Rectangle 7"/>
          <p:cNvSpPr>
            <a:spLocks noChangeArrowheads="1"/>
          </p:cNvSpPr>
          <p:nvPr>
            <p:custDataLst>
              <p:tags r:id="rId10"/>
            </p:custDataLst>
          </p:nvPr>
        </p:nvSpPr>
        <p:spPr bwMode="gray">
          <a:xfrm>
            <a:off x="376238" y="2687638"/>
            <a:ext cx="2055812" cy="635000"/>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6156" name="Rectangle 14"/>
          <p:cNvSpPr>
            <a:spLocks noChangeArrowheads="1"/>
          </p:cNvSpPr>
          <p:nvPr>
            <p:custDataLst>
              <p:tags r:id="rId11"/>
            </p:custDataLst>
          </p:nvPr>
        </p:nvSpPr>
        <p:spPr bwMode="auto">
          <a:xfrm>
            <a:off x="1870075" y="2127250"/>
            <a:ext cx="285750" cy="295275"/>
          </a:xfrm>
          <a:prstGeom prst="rect">
            <a:avLst/>
          </a:prstGeom>
          <a:noFill/>
          <a:ln w="9525" algn="ctr">
            <a:noFill/>
            <a:miter lim="800000"/>
            <a:headEnd/>
            <a:tailEnd/>
          </a:ln>
        </p:spPr>
        <p:txBody>
          <a:bodyPr wrap="none" lIns="0" tIns="0" rIns="0" bIns="0" anchor="ctr"/>
          <a:lstStyle/>
          <a:p>
            <a:pPr algn="ctr"/>
            <a:endParaRPr lang="en-US" sz="1400" b="1">
              <a:latin typeface="Calibri" pitchFamily="34" charset="0"/>
            </a:endParaRPr>
          </a:p>
        </p:txBody>
      </p:sp>
      <p:sp>
        <p:nvSpPr>
          <p:cNvPr id="6157" name="Rectangle 15"/>
          <p:cNvSpPr>
            <a:spLocks noChangeArrowheads="1"/>
          </p:cNvSpPr>
          <p:nvPr>
            <p:custDataLst>
              <p:tags r:id="rId12"/>
            </p:custDataLst>
          </p:nvPr>
        </p:nvSpPr>
        <p:spPr bwMode="auto">
          <a:xfrm>
            <a:off x="4313238" y="2127250"/>
            <a:ext cx="1711325" cy="295275"/>
          </a:xfrm>
          <a:prstGeom prst="rect">
            <a:avLst/>
          </a:prstGeom>
          <a:noFill/>
          <a:ln w="9525" algn="ctr">
            <a:noFill/>
            <a:miter lim="800000"/>
            <a:headEnd/>
            <a:tailEnd/>
          </a:ln>
        </p:spPr>
        <p:txBody>
          <a:bodyPr wrap="none" lIns="0" tIns="0" rIns="0" bIns="0" anchor="ctr"/>
          <a:lstStyle/>
          <a:p>
            <a:pPr algn="ctr"/>
            <a:fld id="{3A3549B2-76ED-49B2-ABE9-1EFF4021C543}" type="datetime'''''''''''''20''''''0''''''''''9'''''''">
              <a:rPr lang="en-US" sz="1400" b="1">
                <a:latin typeface="Calibri" pitchFamily="34" charset="0"/>
              </a:rPr>
              <a:pPr algn="ctr"/>
              <a:t>2009</a:t>
            </a:fld>
            <a:endParaRPr lang="en-US" sz="1400" b="1">
              <a:latin typeface="Calibri" pitchFamily="34" charset="0"/>
            </a:endParaRPr>
          </a:p>
        </p:txBody>
      </p:sp>
      <p:sp>
        <p:nvSpPr>
          <p:cNvPr id="6158" name="Rectangle 19"/>
          <p:cNvSpPr>
            <a:spLocks noChangeArrowheads="1"/>
          </p:cNvSpPr>
          <p:nvPr>
            <p:custDataLst>
              <p:tags r:id="rId13"/>
            </p:custDataLst>
          </p:nvPr>
        </p:nvSpPr>
        <p:spPr bwMode="auto">
          <a:xfrm>
            <a:off x="3295650"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March</a:t>
            </a:r>
          </a:p>
        </p:txBody>
      </p:sp>
      <p:sp>
        <p:nvSpPr>
          <p:cNvPr id="6159" name="Line 23"/>
          <p:cNvSpPr>
            <a:spLocks noChangeShapeType="1"/>
          </p:cNvSpPr>
          <p:nvPr>
            <p:custDataLst>
              <p:tags r:id="rId14"/>
            </p:custDataLst>
          </p:nvPr>
        </p:nvSpPr>
        <p:spPr bwMode="gray">
          <a:xfrm>
            <a:off x="2738438" y="270668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160" name="Line 24"/>
          <p:cNvSpPr>
            <a:spLocks noChangeShapeType="1"/>
          </p:cNvSpPr>
          <p:nvPr>
            <p:custDataLst>
              <p:tags r:id="rId15"/>
            </p:custDataLst>
          </p:nvPr>
        </p:nvSpPr>
        <p:spPr bwMode="gray">
          <a:xfrm>
            <a:off x="2414588"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161" name="Line 25"/>
          <p:cNvSpPr>
            <a:spLocks noChangeShapeType="1"/>
          </p:cNvSpPr>
          <p:nvPr>
            <p:custDataLst>
              <p:tags r:id="rId16"/>
            </p:custDataLst>
          </p:nvPr>
        </p:nvSpPr>
        <p:spPr bwMode="gray">
          <a:xfrm>
            <a:off x="3105150"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162" name="Line 26"/>
          <p:cNvSpPr>
            <a:spLocks noChangeShapeType="1"/>
          </p:cNvSpPr>
          <p:nvPr>
            <p:custDataLst>
              <p:tags r:id="rId17"/>
            </p:custDataLst>
          </p:nvPr>
        </p:nvSpPr>
        <p:spPr bwMode="gray">
          <a:xfrm>
            <a:off x="3289300"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6163" name="Line 27"/>
          <p:cNvSpPr>
            <a:spLocks noChangeShapeType="1"/>
          </p:cNvSpPr>
          <p:nvPr>
            <p:custDataLst>
              <p:tags r:id="rId18"/>
            </p:custDataLst>
          </p:nvPr>
        </p:nvSpPr>
        <p:spPr bwMode="gray">
          <a:xfrm>
            <a:off x="254476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164" name="Line 29"/>
          <p:cNvSpPr>
            <a:spLocks noChangeShapeType="1"/>
          </p:cNvSpPr>
          <p:nvPr>
            <p:custDataLst>
              <p:tags r:id="rId19"/>
            </p:custDataLst>
          </p:nvPr>
        </p:nvSpPr>
        <p:spPr bwMode="gray">
          <a:xfrm>
            <a:off x="2898775" y="2687638"/>
            <a:ext cx="46038"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165" name="Rectangle 32"/>
          <p:cNvSpPr>
            <a:spLocks noChangeArrowheads="1"/>
          </p:cNvSpPr>
          <p:nvPr>
            <p:custDataLst>
              <p:tags r:id="rId20"/>
            </p:custDataLst>
          </p:nvPr>
        </p:nvSpPr>
        <p:spPr bwMode="auto">
          <a:xfrm>
            <a:off x="2393950" y="2876550"/>
            <a:ext cx="876300" cy="152400"/>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6166" name="Rectangle 34"/>
          <p:cNvSpPr>
            <a:spLocks noChangeArrowheads="1"/>
          </p:cNvSpPr>
          <p:nvPr>
            <p:custDataLst>
              <p:tags r:id="rId21"/>
            </p:custDataLst>
          </p:nvPr>
        </p:nvSpPr>
        <p:spPr bwMode="auto">
          <a:xfrm>
            <a:off x="2395538" y="4262438"/>
            <a:ext cx="1846262" cy="133350"/>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6167" name="Line 37"/>
          <p:cNvSpPr>
            <a:spLocks noChangeShapeType="1"/>
          </p:cNvSpPr>
          <p:nvPr>
            <p:custDataLst>
              <p:tags r:id="rId22"/>
            </p:custDataLst>
          </p:nvPr>
        </p:nvSpPr>
        <p:spPr bwMode="white">
          <a:xfrm>
            <a:off x="372110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68" name="Line 38"/>
          <p:cNvSpPr>
            <a:spLocks noChangeShapeType="1"/>
          </p:cNvSpPr>
          <p:nvPr>
            <p:custDataLst>
              <p:tags r:id="rId23"/>
            </p:custDataLst>
          </p:nvPr>
        </p:nvSpPr>
        <p:spPr bwMode="white">
          <a:xfrm>
            <a:off x="401161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69" name="Line 39"/>
          <p:cNvSpPr>
            <a:spLocks noChangeShapeType="1"/>
          </p:cNvSpPr>
          <p:nvPr>
            <p:custDataLst>
              <p:tags r:id="rId24"/>
            </p:custDataLst>
          </p:nvPr>
        </p:nvSpPr>
        <p:spPr bwMode="white">
          <a:xfrm>
            <a:off x="41433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70" name="Line 40"/>
          <p:cNvSpPr>
            <a:spLocks noChangeShapeType="1"/>
          </p:cNvSpPr>
          <p:nvPr>
            <p:custDataLst>
              <p:tags r:id="rId25"/>
            </p:custDataLst>
          </p:nvPr>
        </p:nvSpPr>
        <p:spPr bwMode="white">
          <a:xfrm>
            <a:off x="442912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71" name="Line 41"/>
          <p:cNvSpPr>
            <a:spLocks noChangeShapeType="1"/>
          </p:cNvSpPr>
          <p:nvPr>
            <p:custDataLst>
              <p:tags r:id="rId26"/>
            </p:custDataLst>
          </p:nvPr>
        </p:nvSpPr>
        <p:spPr bwMode="white">
          <a:xfrm>
            <a:off x="457358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72" name="Line 42"/>
          <p:cNvSpPr>
            <a:spLocks noChangeShapeType="1"/>
          </p:cNvSpPr>
          <p:nvPr>
            <p:custDataLst>
              <p:tags r:id="rId27"/>
            </p:custDataLst>
          </p:nvPr>
        </p:nvSpPr>
        <p:spPr bwMode="white">
          <a:xfrm>
            <a:off x="48593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73" name="Line 43"/>
          <p:cNvSpPr>
            <a:spLocks noChangeShapeType="1"/>
          </p:cNvSpPr>
          <p:nvPr>
            <p:custDataLst>
              <p:tags r:id="rId28"/>
            </p:custDataLst>
          </p:nvPr>
        </p:nvSpPr>
        <p:spPr bwMode="white">
          <a:xfrm>
            <a:off x="500538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74" name="Line 44"/>
          <p:cNvSpPr>
            <a:spLocks noChangeShapeType="1"/>
          </p:cNvSpPr>
          <p:nvPr>
            <p:custDataLst>
              <p:tags r:id="rId29"/>
            </p:custDataLst>
          </p:nvPr>
        </p:nvSpPr>
        <p:spPr bwMode="white">
          <a:xfrm>
            <a:off x="54308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75" name="Line 45"/>
          <p:cNvSpPr>
            <a:spLocks noChangeShapeType="1"/>
          </p:cNvSpPr>
          <p:nvPr>
            <p:custDataLst>
              <p:tags r:id="rId30"/>
            </p:custDataLst>
          </p:nvPr>
        </p:nvSpPr>
        <p:spPr bwMode="white">
          <a:xfrm>
            <a:off x="357981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76" name="Line 46"/>
          <p:cNvSpPr>
            <a:spLocks noChangeShapeType="1"/>
          </p:cNvSpPr>
          <p:nvPr>
            <p:custDataLst>
              <p:tags r:id="rId31"/>
            </p:custDataLst>
          </p:nvPr>
        </p:nvSpPr>
        <p:spPr bwMode="white">
          <a:xfrm>
            <a:off x="329406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77" name="Line 47"/>
          <p:cNvSpPr>
            <a:spLocks noChangeShapeType="1"/>
          </p:cNvSpPr>
          <p:nvPr>
            <p:custDataLst>
              <p:tags r:id="rId32"/>
            </p:custDataLst>
          </p:nvPr>
        </p:nvSpPr>
        <p:spPr bwMode="white">
          <a:xfrm>
            <a:off x="314960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78" name="Line 48"/>
          <p:cNvSpPr>
            <a:spLocks noChangeShapeType="1"/>
          </p:cNvSpPr>
          <p:nvPr>
            <p:custDataLst>
              <p:tags r:id="rId33"/>
            </p:custDataLst>
          </p:nvPr>
        </p:nvSpPr>
        <p:spPr bwMode="white">
          <a:xfrm>
            <a:off x="286385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79" name="Line 49"/>
          <p:cNvSpPr>
            <a:spLocks noChangeShapeType="1"/>
          </p:cNvSpPr>
          <p:nvPr>
            <p:custDataLst>
              <p:tags r:id="rId34"/>
            </p:custDataLst>
          </p:nvPr>
        </p:nvSpPr>
        <p:spPr bwMode="white">
          <a:xfrm>
            <a:off x="323691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80" name="Line 50"/>
          <p:cNvSpPr>
            <a:spLocks noChangeShapeType="1"/>
          </p:cNvSpPr>
          <p:nvPr>
            <p:custDataLst>
              <p:tags r:id="rId35"/>
            </p:custDataLst>
          </p:nvPr>
        </p:nvSpPr>
        <p:spPr bwMode="white">
          <a:xfrm>
            <a:off x="295116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81" name="Line 51"/>
          <p:cNvSpPr>
            <a:spLocks noChangeShapeType="1"/>
          </p:cNvSpPr>
          <p:nvPr>
            <p:custDataLst>
              <p:tags r:id="rId36"/>
            </p:custDataLst>
          </p:nvPr>
        </p:nvSpPr>
        <p:spPr bwMode="white">
          <a:xfrm>
            <a:off x="328930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82" name="Line 52"/>
          <p:cNvSpPr>
            <a:spLocks noChangeShapeType="1"/>
          </p:cNvSpPr>
          <p:nvPr>
            <p:custDataLst>
              <p:tags r:id="rId37"/>
            </p:custDataLst>
          </p:nvPr>
        </p:nvSpPr>
        <p:spPr bwMode="white">
          <a:xfrm>
            <a:off x="25304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83" name="Line 53"/>
          <p:cNvSpPr>
            <a:spLocks noChangeShapeType="1"/>
          </p:cNvSpPr>
          <p:nvPr>
            <p:custDataLst>
              <p:tags r:id="rId38"/>
            </p:custDataLst>
          </p:nvPr>
        </p:nvSpPr>
        <p:spPr bwMode="white">
          <a:xfrm>
            <a:off x="52911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6184" name="Rectangle 60"/>
          <p:cNvSpPr>
            <a:spLocks noChangeArrowheads="1"/>
          </p:cNvSpPr>
          <p:nvPr>
            <p:custDataLst>
              <p:tags r:id="rId39"/>
            </p:custDataLst>
          </p:nvPr>
        </p:nvSpPr>
        <p:spPr bwMode="auto">
          <a:xfrm>
            <a:off x="392113" y="2849563"/>
            <a:ext cx="1966912" cy="568325"/>
          </a:xfrm>
          <a:prstGeom prst="rect">
            <a:avLst/>
          </a:prstGeom>
          <a:noFill/>
          <a:ln w="9525" algn="ctr">
            <a:noFill/>
            <a:miter lim="800000"/>
            <a:headEnd/>
            <a:tailEnd/>
          </a:ln>
        </p:spPr>
        <p:txBody>
          <a:bodyPr wrap="none" lIns="0" tIns="0" rIns="0" bIns="0"/>
          <a:lstStyle/>
          <a:p>
            <a:r>
              <a:rPr lang="en-GB" sz="1200" b="1">
                <a:latin typeface="Calibri" pitchFamily="34" charset="0"/>
              </a:rPr>
              <a:t>Review and compare products</a:t>
            </a:r>
          </a:p>
          <a:p>
            <a:r>
              <a:rPr lang="en-GB" sz="1200" b="1">
                <a:latin typeface="Calibri" pitchFamily="34" charset="0"/>
              </a:rPr>
              <a:t>currently proposed by EFRE </a:t>
            </a:r>
          </a:p>
          <a:p>
            <a:r>
              <a:rPr lang="en-GB" sz="1200" b="1">
                <a:latin typeface="Calibri" pitchFamily="34" charset="0"/>
              </a:rPr>
              <a:t>and SNET</a:t>
            </a:r>
          </a:p>
        </p:txBody>
      </p:sp>
      <p:sp>
        <p:nvSpPr>
          <p:cNvPr id="6185" name="Rectangle 64"/>
          <p:cNvSpPr>
            <a:spLocks noChangeArrowheads="1"/>
          </p:cNvSpPr>
          <p:nvPr>
            <p:custDataLst>
              <p:tags r:id="rId40"/>
            </p:custDataLst>
          </p:nvPr>
        </p:nvSpPr>
        <p:spPr bwMode="auto">
          <a:xfrm>
            <a:off x="473075" y="2433638"/>
            <a:ext cx="41275" cy="212725"/>
          </a:xfrm>
          <a:prstGeom prst="rect">
            <a:avLst/>
          </a:prstGeom>
          <a:noFill/>
          <a:ln w="9525" algn="ctr">
            <a:noFill/>
            <a:miter lim="800000"/>
            <a:headEnd/>
            <a:tailEnd/>
          </a:ln>
        </p:spPr>
        <p:txBody>
          <a:bodyPr wrap="none" lIns="0" tIns="0" rIns="0" bIns="0" anchor="b"/>
          <a:lstStyle/>
          <a:p>
            <a:r>
              <a:rPr lang="en-US" sz="1400" b="1">
                <a:latin typeface="Calibri" pitchFamily="34" charset="0"/>
              </a:rPr>
              <a:t> </a:t>
            </a:r>
          </a:p>
        </p:txBody>
      </p:sp>
      <p:sp>
        <p:nvSpPr>
          <p:cNvPr id="6186" name="Rectangle 65"/>
          <p:cNvSpPr>
            <a:spLocks noChangeArrowheads="1"/>
          </p:cNvSpPr>
          <p:nvPr>
            <p:custDataLst>
              <p:tags r:id="rId41"/>
            </p:custDataLst>
          </p:nvPr>
        </p:nvSpPr>
        <p:spPr bwMode="auto">
          <a:xfrm>
            <a:off x="384175" y="4146550"/>
            <a:ext cx="2016125" cy="617538"/>
          </a:xfrm>
          <a:prstGeom prst="rect">
            <a:avLst/>
          </a:prstGeom>
          <a:noFill/>
          <a:ln w="9525" algn="ctr">
            <a:noFill/>
            <a:miter lim="800000"/>
            <a:headEnd/>
            <a:tailEnd/>
          </a:ln>
        </p:spPr>
        <p:txBody>
          <a:bodyPr wrap="none" lIns="0" tIns="0" rIns="0" bIns="0"/>
          <a:lstStyle/>
          <a:p>
            <a:r>
              <a:rPr lang="en-GB" sz="1200" b="1">
                <a:latin typeface="Calibri" pitchFamily="34" charset="0"/>
              </a:rPr>
              <a:t>Investigate  SNET&amp;EES pricing </a:t>
            </a:r>
          </a:p>
          <a:p>
            <a:r>
              <a:rPr lang="en-GB" sz="1200" b="1">
                <a:latin typeface="Calibri" pitchFamily="34" charset="0"/>
              </a:rPr>
              <a:t>methodologies. Compare </a:t>
            </a:r>
          </a:p>
          <a:p>
            <a:r>
              <a:rPr lang="en-GB" sz="1200" b="1">
                <a:latin typeface="Calibri" pitchFamily="34" charset="0"/>
              </a:rPr>
              <a:t>pricing on test quotations</a:t>
            </a:r>
            <a:endParaRPr lang="en-US" sz="1200" b="1">
              <a:latin typeface="Calibri" pitchFamily="34" charset="0"/>
            </a:endParaRPr>
          </a:p>
        </p:txBody>
      </p:sp>
      <p:sp>
        <p:nvSpPr>
          <p:cNvPr id="6187" name="Rectangle 66"/>
          <p:cNvSpPr>
            <a:spLocks noChangeArrowheads="1"/>
          </p:cNvSpPr>
          <p:nvPr>
            <p:custDataLst>
              <p:tags r:id="rId42"/>
            </p:custDataLst>
          </p:nvPr>
        </p:nvSpPr>
        <p:spPr bwMode="auto">
          <a:xfrm>
            <a:off x="388938" y="5027613"/>
            <a:ext cx="2000250" cy="365125"/>
          </a:xfrm>
          <a:prstGeom prst="rect">
            <a:avLst/>
          </a:prstGeom>
          <a:noFill/>
          <a:ln w="9525" algn="ctr">
            <a:noFill/>
            <a:miter lim="800000"/>
            <a:headEnd/>
            <a:tailEnd/>
          </a:ln>
        </p:spPr>
        <p:txBody>
          <a:bodyPr wrap="none" lIns="0" tIns="0" rIns="0" bIns="0"/>
          <a:lstStyle/>
          <a:p>
            <a:r>
              <a:rPr lang="en-GB" sz="1200" b="1">
                <a:latin typeface="Calibri" pitchFamily="34" charset="0"/>
              </a:rPr>
              <a:t>Decide on enhanced products </a:t>
            </a:r>
          </a:p>
          <a:p>
            <a:r>
              <a:rPr lang="en-GB" sz="1200" b="1">
                <a:latin typeface="Calibri" pitchFamily="34" charset="0"/>
              </a:rPr>
              <a:t>offering and associated pricing </a:t>
            </a:r>
          </a:p>
          <a:p>
            <a:r>
              <a:rPr lang="en-GB" sz="1200" b="1">
                <a:latin typeface="Calibri" pitchFamily="34" charset="0"/>
              </a:rPr>
              <a:t>approaches</a:t>
            </a:r>
          </a:p>
        </p:txBody>
      </p:sp>
      <p:sp>
        <p:nvSpPr>
          <p:cNvPr id="1848388" name="Rectangle 68"/>
          <p:cNvSpPr>
            <a:spLocks noChangeArrowheads="1"/>
          </p:cNvSpPr>
          <p:nvPr>
            <p:custDataLst>
              <p:tags r:id="rId43"/>
            </p:custDataLst>
          </p:nvPr>
        </p:nvSpPr>
        <p:spPr bwMode="gray">
          <a:xfrm>
            <a:off x="1068388" y="1609725"/>
            <a:ext cx="6964362" cy="428625"/>
          </a:xfrm>
          <a:prstGeom prst="rect">
            <a:avLst/>
          </a:prstGeom>
          <a:solidFill>
            <a:schemeClr val="bg1"/>
          </a:solidFill>
          <a:ln w="9525" algn="ctr">
            <a:noFill/>
            <a:miter lim="800000"/>
            <a:headEnd type="none" w="lg" len="lg"/>
            <a:tailEnd type="none" w="lg" len="lg"/>
          </a:ln>
          <a:effectLst>
            <a:outerShdw dist="25400" dir="5400000" algn="ctr" rotWithShape="0">
              <a:schemeClr val="tx2"/>
            </a:outerShdw>
          </a:effectLst>
        </p:spPr>
        <p:txBody>
          <a:bodyPr tIns="91440" bIns="91440" anchor="b">
            <a:spAutoFit/>
          </a:bodyPr>
          <a:lstStyle/>
          <a:p>
            <a:pPr algn="ctr">
              <a:defRPr/>
            </a:pPr>
            <a:r>
              <a:rPr lang="en-US" sz="1600" b="1">
                <a:latin typeface="Calibri" pitchFamily="34" charset="0"/>
                <a:cs typeface="Arial" charset="0"/>
              </a:rPr>
              <a:t>Planning by implementation topics</a:t>
            </a:r>
          </a:p>
        </p:txBody>
      </p:sp>
      <p:sp>
        <p:nvSpPr>
          <p:cNvPr id="6189" name="Rectangle 70"/>
          <p:cNvSpPr>
            <a:spLocks noChangeArrowheads="1"/>
          </p:cNvSpPr>
          <p:nvPr>
            <p:custDataLst>
              <p:tags r:id="rId44"/>
            </p:custDataLst>
          </p:nvPr>
        </p:nvSpPr>
        <p:spPr bwMode="gray">
          <a:xfrm>
            <a:off x="7723188" y="2095500"/>
            <a:ext cx="2133600" cy="2609850"/>
          </a:xfrm>
          <a:prstGeom prst="rect">
            <a:avLst/>
          </a:prstGeom>
          <a:noFill/>
          <a:ln w="9525" algn="ctr">
            <a:noFill/>
            <a:miter lim="800000"/>
            <a:headEnd type="none" w="lg" len="lg"/>
            <a:tailEnd type="none" w="lg" len="lg"/>
          </a:ln>
        </p:spPr>
        <p:txBody>
          <a:bodyPr tIns="91440" bIns="91440"/>
          <a:lstStyle/>
          <a:p>
            <a:pPr marL="203200" indent="-203200">
              <a:buClr>
                <a:srgbClr val="F21C0A"/>
              </a:buClr>
              <a:buSzPct val="100000"/>
              <a:buFont typeface="Wingdings" pitchFamily="2" charset="2"/>
              <a:buChar char=""/>
            </a:pPr>
            <a:endParaRPr lang="en-US" sz="600" b="1">
              <a:latin typeface="Calibri" pitchFamily="34" charset="0"/>
            </a:endParaRPr>
          </a:p>
          <a:p>
            <a:pPr lvl="1" eaLnBrk="0" hangingPunct="0"/>
            <a:endParaRPr lang="en-US" sz="600">
              <a:latin typeface="Calibri" pitchFamily="34" charset="0"/>
            </a:endParaRPr>
          </a:p>
        </p:txBody>
      </p:sp>
      <p:graphicFrame>
        <p:nvGraphicFramePr>
          <p:cNvPr id="6146" name="Rectangle 71" hidden="1"/>
          <p:cNvGraphicFramePr>
            <a:graphicFrameLocks/>
          </p:cNvGraphicFramePr>
          <p:nvPr/>
        </p:nvGraphicFramePr>
        <p:xfrm>
          <a:off x="0" y="0"/>
          <a:ext cx="158750" cy="158750"/>
        </p:xfrm>
        <a:graphic>
          <a:graphicData uri="http://schemas.openxmlformats.org/presentationml/2006/ole">
            <p:oleObj spid="_x0000_s6146" r:id="rId98" imgW="0" imgH="0" progId="">
              <p:embed/>
            </p:oleObj>
          </a:graphicData>
        </a:graphic>
      </p:graphicFrame>
      <p:grpSp>
        <p:nvGrpSpPr>
          <p:cNvPr id="6190" name="Group 72"/>
          <p:cNvGrpSpPr>
            <a:grpSpLocks/>
          </p:cNvGrpSpPr>
          <p:nvPr>
            <p:custDataLst>
              <p:tags r:id="rId45"/>
            </p:custDataLst>
          </p:nvPr>
        </p:nvGrpSpPr>
        <p:grpSpPr bwMode="auto">
          <a:xfrm>
            <a:off x="1893888" y="6142038"/>
            <a:ext cx="1139825" cy="211137"/>
            <a:chOff x="606" y="3869"/>
            <a:chExt cx="718" cy="133"/>
          </a:xfrm>
        </p:grpSpPr>
        <p:sp>
          <p:nvSpPr>
            <p:cNvPr id="6244" name="AutoShape 73"/>
            <p:cNvSpPr>
              <a:spLocks noChangeArrowheads="1"/>
            </p:cNvSpPr>
            <p:nvPr>
              <p:custDataLst>
                <p:tags r:id="rId94"/>
              </p:custDataLst>
            </p:nvPr>
          </p:nvSpPr>
          <p:spPr bwMode="gray">
            <a:xfrm>
              <a:off x="606" y="3882"/>
              <a:ext cx="95" cy="94"/>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6245" name="Rectangle 74"/>
            <p:cNvSpPr>
              <a:spLocks noChangeArrowheads="1"/>
            </p:cNvSpPr>
            <p:nvPr>
              <p:custDataLst>
                <p:tags r:id="rId95"/>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Done</a:t>
              </a:r>
            </a:p>
          </p:txBody>
        </p:sp>
      </p:grpSp>
      <p:grpSp>
        <p:nvGrpSpPr>
          <p:cNvPr id="6191" name="Group 75"/>
          <p:cNvGrpSpPr>
            <a:grpSpLocks/>
          </p:cNvGrpSpPr>
          <p:nvPr>
            <p:custDataLst>
              <p:tags r:id="rId46"/>
            </p:custDataLst>
          </p:nvPr>
        </p:nvGrpSpPr>
        <p:grpSpPr bwMode="auto">
          <a:xfrm>
            <a:off x="2649538" y="6142038"/>
            <a:ext cx="1149350" cy="211137"/>
            <a:chOff x="1082" y="3869"/>
            <a:chExt cx="724" cy="133"/>
          </a:xfrm>
        </p:grpSpPr>
        <p:sp>
          <p:nvSpPr>
            <p:cNvPr id="6242" name="AutoShape 76"/>
            <p:cNvSpPr>
              <a:spLocks noChangeArrowheads="1"/>
            </p:cNvSpPr>
            <p:nvPr>
              <p:custDataLst>
                <p:tags r:id="rId92"/>
              </p:custDataLst>
            </p:nvPr>
          </p:nvSpPr>
          <p:spPr bwMode="gray">
            <a:xfrm>
              <a:off x="1082" y="3882"/>
              <a:ext cx="95" cy="94"/>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6243" name="Rectangle 77"/>
            <p:cNvSpPr>
              <a:spLocks noChangeArrowheads="1"/>
            </p:cNvSpPr>
            <p:nvPr>
              <p:custDataLst>
                <p:tags r:id="rId93"/>
              </p:custDataLst>
            </p:nvPr>
          </p:nvSpPr>
          <p:spPr bwMode="gray">
            <a:xfrm>
              <a:off x="119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On track</a:t>
              </a:r>
            </a:p>
          </p:txBody>
        </p:sp>
      </p:grpSp>
      <p:grpSp>
        <p:nvGrpSpPr>
          <p:cNvPr id="6192" name="Group 78"/>
          <p:cNvGrpSpPr>
            <a:grpSpLocks/>
          </p:cNvGrpSpPr>
          <p:nvPr>
            <p:custDataLst>
              <p:tags r:id="rId47"/>
            </p:custDataLst>
          </p:nvPr>
        </p:nvGrpSpPr>
        <p:grpSpPr bwMode="auto">
          <a:xfrm>
            <a:off x="3579813" y="6142038"/>
            <a:ext cx="1187450" cy="211137"/>
            <a:chOff x="1668" y="3869"/>
            <a:chExt cx="748" cy="133"/>
          </a:xfrm>
        </p:grpSpPr>
        <p:sp>
          <p:nvSpPr>
            <p:cNvPr id="6240" name="AutoShape 79"/>
            <p:cNvSpPr>
              <a:spLocks noChangeArrowheads="1"/>
            </p:cNvSpPr>
            <p:nvPr>
              <p:custDataLst>
                <p:tags r:id="rId90"/>
              </p:custDataLst>
            </p:nvPr>
          </p:nvSpPr>
          <p:spPr bwMode="gray">
            <a:xfrm>
              <a:off x="1668" y="3882"/>
              <a:ext cx="95" cy="94"/>
            </a:xfrm>
            <a:prstGeom prst="triangle">
              <a:avLst>
                <a:gd name="adj" fmla="val 50000"/>
              </a:avLst>
            </a:prstGeom>
            <a:solidFill>
              <a:srgbClr val="FFCC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6241" name="Rectangle 80"/>
            <p:cNvSpPr>
              <a:spLocks noChangeArrowheads="1"/>
            </p:cNvSpPr>
            <p:nvPr>
              <p:custDataLst>
                <p:tags r:id="rId91"/>
              </p:custDataLst>
            </p:nvPr>
          </p:nvSpPr>
          <p:spPr bwMode="gray">
            <a:xfrm>
              <a:off x="180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At risk</a:t>
              </a:r>
            </a:p>
          </p:txBody>
        </p:sp>
      </p:grpSp>
      <p:grpSp>
        <p:nvGrpSpPr>
          <p:cNvPr id="6193" name="Group 81"/>
          <p:cNvGrpSpPr>
            <a:grpSpLocks/>
          </p:cNvGrpSpPr>
          <p:nvPr>
            <p:custDataLst>
              <p:tags r:id="rId48"/>
            </p:custDataLst>
          </p:nvPr>
        </p:nvGrpSpPr>
        <p:grpSpPr bwMode="auto">
          <a:xfrm>
            <a:off x="4389438" y="6142038"/>
            <a:ext cx="1158875" cy="211137"/>
            <a:chOff x="2706" y="3869"/>
            <a:chExt cx="730" cy="133"/>
          </a:xfrm>
        </p:grpSpPr>
        <p:sp>
          <p:nvSpPr>
            <p:cNvPr id="6238" name="AutoShape 82"/>
            <p:cNvSpPr>
              <a:spLocks noChangeArrowheads="1"/>
            </p:cNvSpPr>
            <p:nvPr>
              <p:custDataLst>
                <p:tags r:id="rId88"/>
              </p:custDataLst>
            </p:nvPr>
          </p:nvSpPr>
          <p:spPr bwMode="gray">
            <a:xfrm>
              <a:off x="2706" y="3882"/>
              <a:ext cx="95" cy="94"/>
            </a:xfrm>
            <a:prstGeom prst="triangle">
              <a:avLst>
                <a:gd name="adj" fmla="val 50000"/>
              </a:avLst>
            </a:prstGeom>
            <a:solidFill>
              <a:srgbClr val="FF00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6239" name="Rectangle 83"/>
            <p:cNvSpPr>
              <a:spLocks noChangeArrowheads="1"/>
            </p:cNvSpPr>
            <p:nvPr>
              <p:custDataLst>
                <p:tags r:id="rId89"/>
              </p:custDataLst>
            </p:nvPr>
          </p:nvSpPr>
          <p:spPr bwMode="gray">
            <a:xfrm>
              <a:off x="282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Delayed</a:t>
              </a:r>
            </a:p>
          </p:txBody>
        </p:sp>
      </p:grpSp>
      <p:grpSp>
        <p:nvGrpSpPr>
          <p:cNvPr id="6194" name="Group 72"/>
          <p:cNvGrpSpPr>
            <a:grpSpLocks/>
          </p:cNvGrpSpPr>
          <p:nvPr>
            <p:custDataLst>
              <p:tags r:id="rId49"/>
            </p:custDataLst>
          </p:nvPr>
        </p:nvGrpSpPr>
        <p:grpSpPr bwMode="auto">
          <a:xfrm>
            <a:off x="5213350" y="6164263"/>
            <a:ext cx="1139825" cy="211137"/>
            <a:chOff x="606" y="3869"/>
            <a:chExt cx="718" cy="133"/>
          </a:xfrm>
        </p:grpSpPr>
        <p:sp>
          <p:nvSpPr>
            <p:cNvPr id="6236" name="AutoShape 73"/>
            <p:cNvSpPr>
              <a:spLocks noChangeArrowheads="1"/>
            </p:cNvSpPr>
            <p:nvPr>
              <p:custDataLst>
                <p:tags r:id="rId86"/>
              </p:custDataLst>
            </p:nvPr>
          </p:nvSpPr>
          <p:spPr bwMode="gray">
            <a:xfrm>
              <a:off x="606" y="3882"/>
              <a:ext cx="95" cy="94"/>
            </a:xfrm>
            <a:prstGeom prst="triangle">
              <a:avLst>
                <a:gd name="adj" fmla="val 50000"/>
              </a:avLst>
            </a:prstGeom>
            <a:solidFill>
              <a:schemeClr val="bg1"/>
            </a:solidFill>
            <a:ln w="12700">
              <a:solidFill>
                <a:srgbClr val="FF0000"/>
              </a:solid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6237" name="Rectangle 74"/>
            <p:cNvSpPr>
              <a:spLocks noChangeArrowheads="1"/>
            </p:cNvSpPr>
            <p:nvPr>
              <p:custDataLst>
                <p:tags r:id="rId87"/>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Not Started</a:t>
              </a:r>
            </a:p>
          </p:txBody>
        </p:sp>
      </p:grpSp>
      <p:pic>
        <p:nvPicPr>
          <p:cNvPr id="6195" name="Image 12" descr="Logo LA SNET_BlancFdRoug3.jpg"/>
          <p:cNvPicPr>
            <a:picLocks noChangeAspect="1"/>
          </p:cNvPicPr>
          <p:nvPr/>
        </p:nvPicPr>
        <p:blipFill>
          <a:blip r:embed="rId99"/>
          <a:srcRect/>
          <a:stretch>
            <a:fillRect/>
          </a:stretch>
        </p:blipFill>
        <p:spPr bwMode="auto">
          <a:xfrm>
            <a:off x="2860675" y="246063"/>
            <a:ext cx="1919288" cy="666750"/>
          </a:xfrm>
          <a:prstGeom prst="rect">
            <a:avLst/>
          </a:prstGeom>
          <a:noFill/>
          <a:ln w="9525">
            <a:noFill/>
            <a:miter lim="800000"/>
            <a:headEnd/>
            <a:tailEnd/>
          </a:ln>
        </p:spPr>
      </p:pic>
      <p:sp>
        <p:nvSpPr>
          <p:cNvPr id="6196" name="Rectangle 72"/>
          <p:cNvSpPr>
            <a:spLocks noChangeArrowheads="1"/>
          </p:cNvSpPr>
          <p:nvPr/>
        </p:nvSpPr>
        <p:spPr bwMode="auto">
          <a:xfrm>
            <a:off x="8942388" y="250825"/>
            <a:ext cx="895350" cy="369888"/>
          </a:xfrm>
          <a:prstGeom prst="rect">
            <a:avLst/>
          </a:prstGeom>
          <a:solidFill>
            <a:schemeClr val="bg1"/>
          </a:solidFill>
          <a:ln w="9525">
            <a:noFill/>
            <a:miter lim="800000"/>
            <a:headEnd/>
            <a:tailEnd/>
          </a:ln>
        </p:spPr>
        <p:txBody>
          <a:bodyPr wrap="none">
            <a:spAutoFit/>
          </a:bodyPr>
          <a:lstStyle/>
          <a:p>
            <a:pPr eaLnBrk="0" hangingPunct="0"/>
            <a:r>
              <a:rPr lang="en-GB">
                <a:latin typeface="Calibri" pitchFamily="34" charset="0"/>
              </a:rPr>
              <a:t>POWER</a:t>
            </a:r>
            <a:endParaRPr lang="fr-FR">
              <a:latin typeface="Calibri" pitchFamily="34" charset="0"/>
            </a:endParaRPr>
          </a:p>
        </p:txBody>
      </p:sp>
      <p:sp>
        <p:nvSpPr>
          <p:cNvPr id="6197" name="Line 23"/>
          <p:cNvSpPr>
            <a:spLocks noChangeShapeType="1"/>
          </p:cNvSpPr>
          <p:nvPr>
            <p:custDataLst>
              <p:tags r:id="rId50"/>
            </p:custDataLst>
          </p:nvPr>
        </p:nvSpPr>
        <p:spPr bwMode="gray">
          <a:xfrm>
            <a:off x="3684588"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198" name="Line 24"/>
          <p:cNvSpPr>
            <a:spLocks noChangeShapeType="1"/>
          </p:cNvSpPr>
          <p:nvPr>
            <p:custDataLst>
              <p:tags r:id="rId51"/>
            </p:custDataLst>
          </p:nvPr>
        </p:nvSpPr>
        <p:spPr bwMode="gray">
          <a:xfrm>
            <a:off x="387032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199" name="Line 25"/>
          <p:cNvSpPr>
            <a:spLocks noChangeShapeType="1"/>
          </p:cNvSpPr>
          <p:nvPr>
            <p:custDataLst>
              <p:tags r:id="rId52"/>
            </p:custDataLst>
          </p:nvPr>
        </p:nvSpPr>
        <p:spPr bwMode="gray">
          <a:xfrm>
            <a:off x="4052888"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200" name="Line 26"/>
          <p:cNvSpPr>
            <a:spLocks noChangeShapeType="1"/>
          </p:cNvSpPr>
          <p:nvPr>
            <p:custDataLst>
              <p:tags r:id="rId53"/>
            </p:custDataLst>
          </p:nvPr>
        </p:nvSpPr>
        <p:spPr bwMode="gray">
          <a:xfrm>
            <a:off x="4267200"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78" name="Line 52"/>
          <p:cNvSpPr>
            <a:spLocks noChangeShapeType="1"/>
          </p:cNvSpPr>
          <p:nvPr>
            <p:custDataLst>
              <p:tags r:id="rId54"/>
            </p:custDataLst>
          </p:nvPr>
        </p:nvSpPr>
        <p:spPr bwMode="white">
          <a:xfrm>
            <a:off x="3478213"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6202" name="Rectangle 19"/>
          <p:cNvSpPr>
            <a:spLocks noChangeArrowheads="1"/>
          </p:cNvSpPr>
          <p:nvPr>
            <p:custDataLst>
              <p:tags r:id="rId55"/>
            </p:custDataLst>
          </p:nvPr>
        </p:nvSpPr>
        <p:spPr bwMode="auto">
          <a:xfrm>
            <a:off x="2370138"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Feb</a:t>
            </a:r>
          </a:p>
        </p:txBody>
      </p:sp>
      <p:sp>
        <p:nvSpPr>
          <p:cNvPr id="6203" name="Rectangle 19"/>
          <p:cNvSpPr>
            <a:spLocks noChangeArrowheads="1"/>
          </p:cNvSpPr>
          <p:nvPr>
            <p:custDataLst>
              <p:tags r:id="rId56"/>
            </p:custDataLst>
          </p:nvPr>
        </p:nvSpPr>
        <p:spPr bwMode="auto">
          <a:xfrm>
            <a:off x="4273550" y="240347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April </a:t>
            </a:r>
          </a:p>
        </p:txBody>
      </p:sp>
      <p:sp>
        <p:nvSpPr>
          <p:cNvPr id="6204" name="Line 23"/>
          <p:cNvSpPr>
            <a:spLocks noChangeShapeType="1"/>
          </p:cNvSpPr>
          <p:nvPr>
            <p:custDataLst>
              <p:tags r:id="rId57"/>
            </p:custDataLst>
          </p:nvPr>
        </p:nvSpPr>
        <p:spPr bwMode="gray">
          <a:xfrm>
            <a:off x="465455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205" name="Line 24"/>
          <p:cNvSpPr>
            <a:spLocks noChangeShapeType="1"/>
          </p:cNvSpPr>
          <p:nvPr>
            <p:custDataLst>
              <p:tags r:id="rId58"/>
            </p:custDataLst>
          </p:nvPr>
        </p:nvSpPr>
        <p:spPr bwMode="gray">
          <a:xfrm>
            <a:off x="4840288"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206" name="Line 25"/>
          <p:cNvSpPr>
            <a:spLocks noChangeShapeType="1"/>
          </p:cNvSpPr>
          <p:nvPr>
            <p:custDataLst>
              <p:tags r:id="rId59"/>
            </p:custDataLst>
          </p:nvPr>
        </p:nvSpPr>
        <p:spPr bwMode="gray">
          <a:xfrm>
            <a:off x="5021263"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207" name="Line 26"/>
          <p:cNvSpPr>
            <a:spLocks noChangeShapeType="1"/>
          </p:cNvSpPr>
          <p:nvPr>
            <p:custDataLst>
              <p:tags r:id="rId60"/>
            </p:custDataLst>
          </p:nvPr>
        </p:nvSpPr>
        <p:spPr bwMode="gray">
          <a:xfrm>
            <a:off x="5235575"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85" name="Line 52"/>
          <p:cNvSpPr>
            <a:spLocks noChangeShapeType="1"/>
          </p:cNvSpPr>
          <p:nvPr>
            <p:custDataLst>
              <p:tags r:id="rId61"/>
            </p:custDataLst>
          </p:nvPr>
        </p:nvSpPr>
        <p:spPr bwMode="white">
          <a:xfrm>
            <a:off x="4446588"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6209" name="Rectangle 19"/>
          <p:cNvSpPr>
            <a:spLocks noChangeArrowheads="1"/>
          </p:cNvSpPr>
          <p:nvPr>
            <p:custDataLst>
              <p:tags r:id="rId62"/>
            </p:custDataLst>
          </p:nvPr>
        </p:nvSpPr>
        <p:spPr bwMode="auto">
          <a:xfrm>
            <a:off x="5265738"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May</a:t>
            </a:r>
          </a:p>
        </p:txBody>
      </p:sp>
      <p:sp>
        <p:nvSpPr>
          <p:cNvPr id="6210" name="Line 23"/>
          <p:cNvSpPr>
            <a:spLocks noChangeShapeType="1"/>
          </p:cNvSpPr>
          <p:nvPr>
            <p:custDataLst>
              <p:tags r:id="rId63"/>
            </p:custDataLst>
          </p:nvPr>
        </p:nvSpPr>
        <p:spPr bwMode="gray">
          <a:xfrm>
            <a:off x="565467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211" name="Line 24"/>
          <p:cNvSpPr>
            <a:spLocks noChangeShapeType="1"/>
          </p:cNvSpPr>
          <p:nvPr>
            <p:custDataLst>
              <p:tags r:id="rId64"/>
            </p:custDataLst>
          </p:nvPr>
        </p:nvSpPr>
        <p:spPr bwMode="gray">
          <a:xfrm>
            <a:off x="58420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212" name="Line 25"/>
          <p:cNvSpPr>
            <a:spLocks noChangeShapeType="1"/>
          </p:cNvSpPr>
          <p:nvPr>
            <p:custDataLst>
              <p:tags r:id="rId65"/>
            </p:custDataLst>
          </p:nvPr>
        </p:nvSpPr>
        <p:spPr bwMode="gray">
          <a:xfrm>
            <a:off x="6022975"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213" name="Line 26"/>
          <p:cNvSpPr>
            <a:spLocks noChangeShapeType="1"/>
          </p:cNvSpPr>
          <p:nvPr>
            <p:custDataLst>
              <p:tags r:id="rId66"/>
            </p:custDataLst>
          </p:nvPr>
        </p:nvSpPr>
        <p:spPr bwMode="gray">
          <a:xfrm>
            <a:off x="6237288"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97" name="Line 52"/>
          <p:cNvSpPr>
            <a:spLocks noChangeShapeType="1"/>
          </p:cNvSpPr>
          <p:nvPr>
            <p:custDataLst>
              <p:tags r:id="rId67"/>
            </p:custDataLst>
          </p:nvPr>
        </p:nvSpPr>
        <p:spPr bwMode="white">
          <a:xfrm>
            <a:off x="5448300"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6215" name="Rectangle 19"/>
          <p:cNvSpPr>
            <a:spLocks noChangeArrowheads="1"/>
          </p:cNvSpPr>
          <p:nvPr>
            <p:custDataLst>
              <p:tags r:id="rId68"/>
            </p:custDataLst>
          </p:nvPr>
        </p:nvSpPr>
        <p:spPr bwMode="auto">
          <a:xfrm>
            <a:off x="6213475"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June</a:t>
            </a:r>
          </a:p>
        </p:txBody>
      </p:sp>
      <p:sp>
        <p:nvSpPr>
          <p:cNvPr id="6216" name="Line 23"/>
          <p:cNvSpPr>
            <a:spLocks noChangeShapeType="1"/>
          </p:cNvSpPr>
          <p:nvPr>
            <p:custDataLst>
              <p:tags r:id="rId69"/>
            </p:custDataLst>
          </p:nvPr>
        </p:nvSpPr>
        <p:spPr bwMode="gray">
          <a:xfrm>
            <a:off x="66024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217" name="Line 24"/>
          <p:cNvSpPr>
            <a:spLocks noChangeShapeType="1"/>
          </p:cNvSpPr>
          <p:nvPr>
            <p:custDataLst>
              <p:tags r:id="rId70"/>
            </p:custDataLst>
          </p:nvPr>
        </p:nvSpPr>
        <p:spPr bwMode="gray">
          <a:xfrm>
            <a:off x="678815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218" name="Line 25"/>
          <p:cNvSpPr>
            <a:spLocks noChangeShapeType="1"/>
          </p:cNvSpPr>
          <p:nvPr>
            <p:custDataLst>
              <p:tags r:id="rId71"/>
            </p:custDataLst>
          </p:nvPr>
        </p:nvSpPr>
        <p:spPr bwMode="gray">
          <a:xfrm>
            <a:off x="6969125"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219" name="Line 26"/>
          <p:cNvSpPr>
            <a:spLocks noChangeShapeType="1"/>
          </p:cNvSpPr>
          <p:nvPr>
            <p:custDataLst>
              <p:tags r:id="rId72"/>
            </p:custDataLst>
          </p:nvPr>
        </p:nvSpPr>
        <p:spPr bwMode="gray">
          <a:xfrm>
            <a:off x="7183438"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103" name="Line 52"/>
          <p:cNvSpPr>
            <a:spLocks noChangeShapeType="1"/>
          </p:cNvSpPr>
          <p:nvPr>
            <p:custDataLst>
              <p:tags r:id="rId73"/>
            </p:custDataLst>
          </p:nvPr>
        </p:nvSpPr>
        <p:spPr bwMode="white">
          <a:xfrm>
            <a:off x="6394450"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6221" name="Rectangle 19"/>
          <p:cNvSpPr>
            <a:spLocks noChangeArrowheads="1"/>
          </p:cNvSpPr>
          <p:nvPr>
            <p:custDataLst>
              <p:tags r:id="rId74"/>
            </p:custDataLst>
          </p:nvPr>
        </p:nvSpPr>
        <p:spPr bwMode="auto">
          <a:xfrm>
            <a:off x="7018338"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July</a:t>
            </a:r>
          </a:p>
        </p:txBody>
      </p:sp>
      <p:sp>
        <p:nvSpPr>
          <p:cNvPr id="6222" name="Line 23"/>
          <p:cNvSpPr>
            <a:spLocks noChangeShapeType="1"/>
          </p:cNvSpPr>
          <p:nvPr>
            <p:custDataLst>
              <p:tags r:id="rId75"/>
            </p:custDataLst>
          </p:nvPr>
        </p:nvSpPr>
        <p:spPr bwMode="gray">
          <a:xfrm>
            <a:off x="740727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223" name="Line 24"/>
          <p:cNvSpPr>
            <a:spLocks noChangeShapeType="1"/>
          </p:cNvSpPr>
          <p:nvPr>
            <p:custDataLst>
              <p:tags r:id="rId76"/>
            </p:custDataLst>
          </p:nvPr>
        </p:nvSpPr>
        <p:spPr bwMode="gray">
          <a:xfrm>
            <a:off x="75946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224" name="Line 25"/>
          <p:cNvSpPr>
            <a:spLocks noChangeShapeType="1"/>
          </p:cNvSpPr>
          <p:nvPr>
            <p:custDataLst>
              <p:tags r:id="rId77"/>
            </p:custDataLst>
          </p:nvPr>
        </p:nvSpPr>
        <p:spPr bwMode="gray">
          <a:xfrm>
            <a:off x="7775575"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6225" name="Line 26"/>
          <p:cNvSpPr>
            <a:spLocks noChangeShapeType="1"/>
          </p:cNvSpPr>
          <p:nvPr>
            <p:custDataLst>
              <p:tags r:id="rId78"/>
            </p:custDataLst>
          </p:nvPr>
        </p:nvSpPr>
        <p:spPr bwMode="gray">
          <a:xfrm>
            <a:off x="7989888"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cxnSp>
        <p:nvCxnSpPr>
          <p:cNvPr id="6226" name="Connecteur droit 110"/>
          <p:cNvCxnSpPr>
            <a:cxnSpLocks noChangeShapeType="1"/>
          </p:cNvCxnSpPr>
          <p:nvPr/>
        </p:nvCxnSpPr>
        <p:spPr bwMode="auto">
          <a:xfrm>
            <a:off x="895350" y="2689225"/>
            <a:ext cx="7086600" cy="11113"/>
          </a:xfrm>
          <a:prstGeom prst="line">
            <a:avLst/>
          </a:prstGeom>
          <a:noFill/>
          <a:ln w="19050" algn="ctr">
            <a:solidFill>
              <a:srgbClr val="FF0000"/>
            </a:solidFill>
            <a:round/>
            <a:headEnd/>
            <a:tailEnd type="none" w="med" len="lg"/>
          </a:ln>
        </p:spPr>
      </p:cxnSp>
      <p:cxnSp>
        <p:nvCxnSpPr>
          <p:cNvPr id="6227" name="Connecteur droit 111"/>
          <p:cNvCxnSpPr>
            <a:cxnSpLocks noChangeShapeType="1"/>
          </p:cNvCxnSpPr>
          <p:nvPr/>
        </p:nvCxnSpPr>
        <p:spPr bwMode="auto">
          <a:xfrm>
            <a:off x="1893888" y="2400300"/>
            <a:ext cx="5629275" cy="9525"/>
          </a:xfrm>
          <a:prstGeom prst="line">
            <a:avLst/>
          </a:prstGeom>
          <a:noFill/>
          <a:ln w="12700" algn="ctr">
            <a:solidFill>
              <a:schemeClr val="tx1"/>
            </a:solidFill>
            <a:round/>
            <a:headEnd/>
            <a:tailEnd type="none" w="med" len="lg"/>
          </a:ln>
        </p:spPr>
      </p:cxnSp>
      <p:sp>
        <p:nvSpPr>
          <p:cNvPr id="6228" name="Rectangle 66"/>
          <p:cNvSpPr>
            <a:spLocks noChangeArrowheads="1"/>
          </p:cNvSpPr>
          <p:nvPr>
            <p:custDataLst>
              <p:tags r:id="rId79"/>
            </p:custDataLst>
          </p:nvPr>
        </p:nvSpPr>
        <p:spPr bwMode="auto">
          <a:xfrm>
            <a:off x="398463" y="5867400"/>
            <a:ext cx="1428750" cy="365125"/>
          </a:xfrm>
          <a:prstGeom prst="rect">
            <a:avLst/>
          </a:prstGeom>
          <a:noFill/>
          <a:ln w="9525" algn="ctr">
            <a:noFill/>
            <a:miter lim="800000"/>
            <a:headEnd/>
            <a:tailEnd/>
          </a:ln>
        </p:spPr>
        <p:txBody>
          <a:bodyPr wrap="none" lIns="0" tIns="0" rIns="0" bIns="0"/>
          <a:lstStyle/>
          <a:p>
            <a:r>
              <a:rPr lang="en-GB" sz="1200" b="1">
                <a:latin typeface="Calibri" pitchFamily="34" charset="0"/>
              </a:rPr>
              <a:t>Implementation</a:t>
            </a:r>
            <a:endParaRPr lang="en-US" sz="1200" b="1">
              <a:latin typeface="Calibri" pitchFamily="34" charset="0"/>
            </a:endParaRPr>
          </a:p>
        </p:txBody>
      </p:sp>
      <p:sp>
        <p:nvSpPr>
          <p:cNvPr id="99" name="ZoneTexte 98"/>
          <p:cNvSpPr txBox="1"/>
          <p:nvPr/>
        </p:nvSpPr>
        <p:spPr>
          <a:xfrm>
            <a:off x="8062913" y="981075"/>
            <a:ext cx="1843087" cy="708025"/>
          </a:xfrm>
          <a:prstGeom prst="rect">
            <a:avLst/>
          </a:prstGeom>
          <a:solidFill>
            <a:schemeClr val="bg1">
              <a:lumMod val="85000"/>
            </a:schemeClr>
          </a:solidFill>
        </p:spPr>
        <p:txBody>
          <a:bodyPr>
            <a:spAutoFit/>
          </a:bodyPr>
          <a:lstStyle/>
          <a:p>
            <a:pPr eaLnBrk="0" hangingPunct="0">
              <a:defRPr/>
            </a:pPr>
            <a:r>
              <a:rPr lang="fr-FR" sz="1000" dirty="0">
                <a:latin typeface="Calibri" pitchFamily="34" charset="0"/>
              </a:rPr>
              <a:t>SNET : </a:t>
            </a:r>
            <a:r>
              <a:rPr lang="fr-FR" sz="1000" dirty="0" err="1">
                <a:latin typeface="Calibri" pitchFamily="34" charset="0"/>
              </a:rPr>
              <a:t>M.Edel</a:t>
            </a:r>
            <a:r>
              <a:rPr lang="fr-FR" sz="1000" dirty="0">
                <a:latin typeface="Calibri" pitchFamily="34" charset="0"/>
              </a:rPr>
              <a:t>, </a:t>
            </a:r>
            <a:r>
              <a:rPr lang="fr-FR" sz="1000" dirty="0" err="1">
                <a:latin typeface="Calibri" pitchFamily="34" charset="0"/>
              </a:rPr>
              <a:t>B.Mandet</a:t>
            </a:r>
            <a:r>
              <a:rPr lang="fr-FR" sz="1000" dirty="0">
                <a:latin typeface="Calibri" pitchFamily="34" charset="0"/>
              </a:rPr>
              <a:t>, </a:t>
            </a:r>
            <a:r>
              <a:rPr lang="fr-FR" sz="1000" dirty="0" err="1">
                <a:latin typeface="Calibri" pitchFamily="34" charset="0"/>
              </a:rPr>
              <a:t>F.Dionnet</a:t>
            </a:r>
            <a:r>
              <a:rPr lang="fr-FR" sz="1000" dirty="0">
                <a:latin typeface="Calibri" pitchFamily="34" charset="0"/>
              </a:rPr>
              <a:t>, </a:t>
            </a:r>
            <a:r>
              <a:rPr lang="fr-FR" sz="1000" dirty="0" err="1">
                <a:latin typeface="Calibri" pitchFamily="34" charset="0"/>
              </a:rPr>
              <a:t>C.Prangere</a:t>
            </a:r>
            <a:endParaRPr lang="fr-FR" sz="1000" dirty="0">
              <a:latin typeface="Calibri" pitchFamily="34" charset="0"/>
            </a:endParaRPr>
          </a:p>
          <a:p>
            <a:pPr eaLnBrk="0" hangingPunct="0">
              <a:defRPr/>
            </a:pPr>
            <a:r>
              <a:rPr lang="fr-FR" sz="1000" dirty="0">
                <a:latin typeface="Calibri" pitchFamily="34" charset="0"/>
              </a:rPr>
              <a:t>EFRE : </a:t>
            </a:r>
            <a:r>
              <a:rPr lang="fr-FR" sz="1000" dirty="0" err="1">
                <a:latin typeface="Calibri" pitchFamily="34" charset="0"/>
              </a:rPr>
              <a:t>P.Lamboley</a:t>
            </a:r>
            <a:r>
              <a:rPr lang="fr-FR" sz="1000" dirty="0">
                <a:latin typeface="Calibri" pitchFamily="34" charset="0"/>
              </a:rPr>
              <a:t>, </a:t>
            </a:r>
            <a:r>
              <a:rPr lang="fr-FR" sz="1000" dirty="0" err="1">
                <a:latin typeface="Calibri" pitchFamily="34" charset="0"/>
              </a:rPr>
              <a:t>E.Sire</a:t>
            </a:r>
            <a:r>
              <a:rPr lang="fr-FR" sz="1000" dirty="0">
                <a:latin typeface="Calibri" pitchFamily="34" charset="0"/>
              </a:rPr>
              <a:t>,</a:t>
            </a:r>
          </a:p>
          <a:p>
            <a:pPr eaLnBrk="0" hangingPunct="0">
              <a:defRPr/>
            </a:pPr>
            <a:r>
              <a:rPr lang="fr-FR" sz="1000" dirty="0">
                <a:latin typeface="Calibri" pitchFamily="34" charset="0"/>
              </a:rPr>
              <a:t>EES</a:t>
            </a:r>
          </a:p>
        </p:txBody>
      </p:sp>
      <p:sp>
        <p:nvSpPr>
          <p:cNvPr id="6230" name="Rectangle 60"/>
          <p:cNvSpPr>
            <a:spLocks noChangeArrowheads="1"/>
          </p:cNvSpPr>
          <p:nvPr>
            <p:custDataLst>
              <p:tags r:id="rId80"/>
            </p:custDataLst>
          </p:nvPr>
        </p:nvSpPr>
        <p:spPr bwMode="auto">
          <a:xfrm>
            <a:off x="368300" y="3532188"/>
            <a:ext cx="2032000" cy="385762"/>
          </a:xfrm>
          <a:prstGeom prst="rect">
            <a:avLst/>
          </a:prstGeom>
          <a:noFill/>
          <a:ln w="9525" algn="ctr">
            <a:noFill/>
            <a:miter lim="800000"/>
            <a:headEnd/>
            <a:tailEnd/>
          </a:ln>
        </p:spPr>
        <p:txBody>
          <a:bodyPr wrap="none" lIns="0" tIns="0" rIns="0" bIns="0"/>
          <a:lstStyle/>
          <a:p>
            <a:r>
              <a:rPr lang="en-GB" sz="1200" b="1">
                <a:latin typeface="Calibri" pitchFamily="34" charset="0"/>
              </a:rPr>
              <a:t>Contact Munich to know more </a:t>
            </a:r>
          </a:p>
          <a:p>
            <a:r>
              <a:rPr lang="en-GB" sz="1200" b="1">
                <a:latin typeface="Calibri" pitchFamily="34" charset="0"/>
              </a:rPr>
              <a:t>about its experience</a:t>
            </a:r>
          </a:p>
        </p:txBody>
      </p:sp>
      <p:sp>
        <p:nvSpPr>
          <p:cNvPr id="6231" name="Line 26"/>
          <p:cNvSpPr>
            <a:spLocks noChangeShapeType="1"/>
          </p:cNvSpPr>
          <p:nvPr>
            <p:custDataLst>
              <p:tags r:id="rId81"/>
            </p:custDataLst>
          </p:nvPr>
        </p:nvSpPr>
        <p:spPr bwMode="gray">
          <a:xfrm>
            <a:off x="3287713" y="2727325"/>
            <a:ext cx="0" cy="3376613"/>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6232" name="AutoShape 73"/>
          <p:cNvSpPr>
            <a:spLocks noChangeArrowheads="1"/>
          </p:cNvSpPr>
          <p:nvPr>
            <p:custDataLst>
              <p:tags r:id="rId82"/>
            </p:custDataLst>
          </p:nvPr>
        </p:nvSpPr>
        <p:spPr bwMode="gray">
          <a:xfrm>
            <a:off x="3209925" y="2886075"/>
            <a:ext cx="150813" cy="149225"/>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6233" name="AutoShape 73"/>
          <p:cNvSpPr>
            <a:spLocks noChangeArrowheads="1"/>
          </p:cNvSpPr>
          <p:nvPr>
            <p:custDataLst>
              <p:tags r:id="rId83"/>
            </p:custDataLst>
          </p:nvPr>
        </p:nvSpPr>
        <p:spPr bwMode="gray">
          <a:xfrm>
            <a:off x="3517900" y="3589338"/>
            <a:ext cx="150813" cy="149225"/>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6234" name="AutoShape 76"/>
          <p:cNvSpPr>
            <a:spLocks noChangeArrowheads="1"/>
          </p:cNvSpPr>
          <p:nvPr>
            <p:custDataLst>
              <p:tags r:id="rId84"/>
            </p:custDataLst>
          </p:nvPr>
        </p:nvSpPr>
        <p:spPr bwMode="gray">
          <a:xfrm>
            <a:off x="4194175" y="4257675"/>
            <a:ext cx="150813" cy="149225"/>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105" name="Rectangle 70"/>
          <p:cNvSpPr>
            <a:spLocks noChangeArrowheads="1"/>
          </p:cNvSpPr>
          <p:nvPr>
            <p:custDataLst>
              <p:tags r:id="rId85"/>
            </p:custDataLst>
          </p:nvPr>
        </p:nvSpPr>
        <p:spPr bwMode="gray">
          <a:xfrm>
            <a:off x="8139113" y="3741738"/>
            <a:ext cx="1755775" cy="1047750"/>
          </a:xfrm>
          <a:prstGeom prst="rect">
            <a:avLst/>
          </a:prstGeom>
          <a:noFill/>
          <a:ln w="9525" algn="ctr">
            <a:noFill/>
            <a:miter lim="800000"/>
            <a:headEnd type="none" w="lg" len="lg"/>
            <a:tailEnd type="none" w="lg" len="lg"/>
          </a:ln>
        </p:spPr>
        <p:txBody>
          <a:bodyPr tIns="91440" bIns="91440"/>
          <a:lstStyle/>
          <a:p>
            <a:pPr marL="203200" indent="-203200">
              <a:buClr>
                <a:srgbClr val="F21C0A"/>
              </a:buClr>
              <a:buSzPct val="100000"/>
              <a:buFont typeface="Wingdings" pitchFamily="2" charset="2"/>
              <a:buChar char=""/>
              <a:defRPr/>
            </a:pPr>
            <a:endParaRPr lang="en-US" sz="1600" dirty="0">
              <a:latin typeface="Calibri" pitchFamily="34" charset="0"/>
              <a:cs typeface="Arial" charset="0"/>
            </a:endParaRPr>
          </a:p>
          <a:p>
            <a:pPr marL="85725" lvl="1">
              <a:defRPr/>
            </a:pPr>
            <a:r>
              <a:rPr lang="en-US" sz="1600" b="1" dirty="0">
                <a:latin typeface="Calibri" pitchFamily="34" charset="0"/>
                <a:cs typeface="Arial" charset="0"/>
              </a:rPr>
              <a:t>Comments</a:t>
            </a:r>
            <a:endParaRPr lang="en-US" sz="1600" b="1" dirty="0">
              <a:latin typeface="Calibri" pitchFamily="34" charset="0"/>
              <a:cs typeface="Arial" charset="0"/>
            </a:endParaRPr>
          </a:p>
          <a:p>
            <a:pPr marL="85725" lvl="1">
              <a:defRPr/>
            </a:pPr>
            <a:r>
              <a:rPr lang="en-US" sz="1600" dirty="0">
                <a:latin typeface="Calibri" pitchFamily="34" charset="0"/>
                <a:cs typeface="Arial" charset="0"/>
              </a:rPr>
              <a:t>Writing on track</a:t>
            </a:r>
          </a:p>
          <a:p>
            <a:pPr lvl="1">
              <a:defRPr/>
            </a:pPr>
            <a:endParaRPr lang="en-US" sz="1600" dirty="0">
              <a:latin typeface="Polo" pitchFamily="2" charset="0"/>
              <a:cs typeface="Arial" charset="0"/>
            </a:endParaRP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custDataLst>
              <p:tags r:id="rId2"/>
            </p:custDataLst>
          </p:nvPr>
        </p:nvSpPr>
        <p:spPr>
          <a:xfrm>
            <a:off x="660400" y="1143000"/>
            <a:ext cx="9245600" cy="533400"/>
          </a:xfrm>
        </p:spPr>
        <p:txBody>
          <a:bodyPr/>
          <a:lstStyle/>
          <a:p>
            <a:pPr eaLnBrk="1" hangingPunct="1"/>
            <a:r>
              <a:rPr lang="en-GB" smtClean="0">
                <a:latin typeface="Calibri" pitchFamily="34" charset="0"/>
              </a:rPr>
              <a:t>Customer credit-risk assessment  </a:t>
            </a:r>
            <a:endParaRPr lang="en-US" smtClean="0">
              <a:latin typeface="Calibri" pitchFamily="34" charset="0"/>
            </a:endParaRPr>
          </a:p>
        </p:txBody>
      </p:sp>
      <p:sp>
        <p:nvSpPr>
          <p:cNvPr id="7172" name="Rectangle 3"/>
          <p:cNvSpPr>
            <a:spLocks noChangeArrowheads="1"/>
          </p:cNvSpPr>
          <p:nvPr>
            <p:custDataLst>
              <p:tags r:id="rId3"/>
            </p:custDataLst>
          </p:nvPr>
        </p:nvSpPr>
        <p:spPr bwMode="gray">
          <a:xfrm>
            <a:off x="282575" y="3903663"/>
            <a:ext cx="1493838" cy="579437"/>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7173" name="Rectangle 4"/>
          <p:cNvSpPr>
            <a:spLocks noChangeArrowheads="1"/>
          </p:cNvSpPr>
          <p:nvPr>
            <p:custDataLst>
              <p:tags r:id="rId4"/>
            </p:custDataLst>
          </p:nvPr>
        </p:nvSpPr>
        <p:spPr bwMode="gray">
          <a:xfrm>
            <a:off x="282575" y="5246688"/>
            <a:ext cx="1493838" cy="817562"/>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7174" name="Rectangle 5"/>
          <p:cNvSpPr>
            <a:spLocks noChangeArrowheads="1"/>
          </p:cNvSpPr>
          <p:nvPr>
            <p:custDataLst>
              <p:tags r:id="rId5"/>
            </p:custDataLst>
          </p:nvPr>
        </p:nvSpPr>
        <p:spPr bwMode="gray">
          <a:xfrm>
            <a:off x="282575" y="4483100"/>
            <a:ext cx="1493838" cy="763588"/>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7175" name="Rectangle 6"/>
          <p:cNvSpPr>
            <a:spLocks noChangeArrowheads="1"/>
          </p:cNvSpPr>
          <p:nvPr>
            <p:custDataLst>
              <p:tags r:id="rId6"/>
            </p:custDataLst>
          </p:nvPr>
        </p:nvSpPr>
        <p:spPr bwMode="gray">
          <a:xfrm>
            <a:off x="282575" y="3322638"/>
            <a:ext cx="1493838" cy="581025"/>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7176" name="Rectangle 7"/>
          <p:cNvSpPr>
            <a:spLocks noChangeArrowheads="1"/>
          </p:cNvSpPr>
          <p:nvPr>
            <p:custDataLst>
              <p:tags r:id="rId7"/>
            </p:custDataLst>
          </p:nvPr>
        </p:nvSpPr>
        <p:spPr bwMode="gray">
          <a:xfrm>
            <a:off x="282575" y="2687638"/>
            <a:ext cx="1493838" cy="635000"/>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7177" name="Rectangle 14"/>
          <p:cNvSpPr>
            <a:spLocks noChangeArrowheads="1"/>
          </p:cNvSpPr>
          <p:nvPr>
            <p:custDataLst>
              <p:tags r:id="rId8"/>
            </p:custDataLst>
          </p:nvPr>
        </p:nvSpPr>
        <p:spPr bwMode="auto">
          <a:xfrm>
            <a:off x="1776413" y="2127250"/>
            <a:ext cx="285750" cy="295275"/>
          </a:xfrm>
          <a:prstGeom prst="rect">
            <a:avLst/>
          </a:prstGeom>
          <a:noFill/>
          <a:ln w="9525" algn="ctr">
            <a:noFill/>
            <a:miter lim="800000"/>
            <a:headEnd/>
            <a:tailEnd/>
          </a:ln>
        </p:spPr>
        <p:txBody>
          <a:bodyPr wrap="none" lIns="0" tIns="0" rIns="0" bIns="0" anchor="ctr"/>
          <a:lstStyle/>
          <a:p>
            <a:pPr algn="ctr"/>
            <a:endParaRPr lang="en-US" sz="1400" b="1">
              <a:latin typeface="Calibri" pitchFamily="34" charset="0"/>
            </a:endParaRPr>
          </a:p>
        </p:txBody>
      </p:sp>
      <p:sp>
        <p:nvSpPr>
          <p:cNvPr id="7178" name="Rectangle 15"/>
          <p:cNvSpPr>
            <a:spLocks noChangeArrowheads="1"/>
          </p:cNvSpPr>
          <p:nvPr>
            <p:custDataLst>
              <p:tags r:id="rId9"/>
            </p:custDataLst>
          </p:nvPr>
        </p:nvSpPr>
        <p:spPr bwMode="auto">
          <a:xfrm>
            <a:off x="3700463" y="2127250"/>
            <a:ext cx="1711325" cy="295275"/>
          </a:xfrm>
          <a:prstGeom prst="rect">
            <a:avLst/>
          </a:prstGeom>
          <a:noFill/>
          <a:ln w="9525" algn="ctr">
            <a:noFill/>
            <a:miter lim="800000"/>
            <a:headEnd/>
            <a:tailEnd/>
          </a:ln>
        </p:spPr>
        <p:txBody>
          <a:bodyPr wrap="none" lIns="0" tIns="0" rIns="0" bIns="0" anchor="ctr"/>
          <a:lstStyle/>
          <a:p>
            <a:pPr algn="ctr"/>
            <a:fld id="{55BFF3AA-B447-4776-8902-F3962D8556F4}" type="datetime'''''''''''''20''''''0''''''''''9'''''''">
              <a:rPr lang="en-US" sz="1400" b="1">
                <a:latin typeface="Calibri" pitchFamily="34" charset="0"/>
              </a:rPr>
              <a:pPr algn="ctr"/>
              <a:t>2009</a:t>
            </a:fld>
            <a:endParaRPr lang="en-US" sz="1400" b="1">
              <a:latin typeface="Calibri" pitchFamily="34" charset="0"/>
            </a:endParaRPr>
          </a:p>
        </p:txBody>
      </p:sp>
      <p:sp>
        <p:nvSpPr>
          <p:cNvPr id="7179" name="Rectangle 19"/>
          <p:cNvSpPr>
            <a:spLocks noChangeArrowheads="1"/>
          </p:cNvSpPr>
          <p:nvPr>
            <p:custDataLst>
              <p:tags r:id="rId10"/>
            </p:custDataLst>
          </p:nvPr>
        </p:nvSpPr>
        <p:spPr bwMode="auto">
          <a:xfrm>
            <a:off x="2682875"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March</a:t>
            </a:r>
          </a:p>
        </p:txBody>
      </p:sp>
      <p:sp>
        <p:nvSpPr>
          <p:cNvPr id="7180" name="Line 23"/>
          <p:cNvSpPr>
            <a:spLocks noChangeShapeType="1"/>
          </p:cNvSpPr>
          <p:nvPr>
            <p:custDataLst>
              <p:tags r:id="rId11"/>
            </p:custDataLst>
          </p:nvPr>
        </p:nvSpPr>
        <p:spPr bwMode="gray">
          <a:xfrm>
            <a:off x="212566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181" name="Line 24"/>
          <p:cNvSpPr>
            <a:spLocks noChangeShapeType="1"/>
          </p:cNvSpPr>
          <p:nvPr>
            <p:custDataLst>
              <p:tags r:id="rId12"/>
            </p:custDataLst>
          </p:nvPr>
        </p:nvSpPr>
        <p:spPr bwMode="gray">
          <a:xfrm>
            <a:off x="23114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182" name="Line 25"/>
          <p:cNvSpPr>
            <a:spLocks noChangeShapeType="1"/>
          </p:cNvSpPr>
          <p:nvPr>
            <p:custDataLst>
              <p:tags r:id="rId13"/>
            </p:custDataLst>
          </p:nvPr>
        </p:nvSpPr>
        <p:spPr bwMode="gray">
          <a:xfrm>
            <a:off x="2492375"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183" name="Line 26"/>
          <p:cNvSpPr>
            <a:spLocks noChangeShapeType="1"/>
          </p:cNvSpPr>
          <p:nvPr>
            <p:custDataLst>
              <p:tags r:id="rId14"/>
            </p:custDataLst>
          </p:nvPr>
        </p:nvSpPr>
        <p:spPr bwMode="gray">
          <a:xfrm>
            <a:off x="2706688"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7184" name="Line 27"/>
          <p:cNvSpPr>
            <a:spLocks noChangeShapeType="1"/>
          </p:cNvSpPr>
          <p:nvPr>
            <p:custDataLst>
              <p:tags r:id="rId15"/>
            </p:custDataLst>
          </p:nvPr>
        </p:nvSpPr>
        <p:spPr bwMode="gray">
          <a:xfrm>
            <a:off x="195262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185" name="Line 29"/>
          <p:cNvSpPr>
            <a:spLocks noChangeShapeType="1"/>
          </p:cNvSpPr>
          <p:nvPr>
            <p:custDataLst>
              <p:tags r:id="rId16"/>
            </p:custDataLst>
          </p:nvPr>
        </p:nvSpPr>
        <p:spPr bwMode="gray">
          <a:xfrm>
            <a:off x="17764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186" name="Rectangle 32"/>
          <p:cNvSpPr>
            <a:spLocks noChangeArrowheads="1"/>
          </p:cNvSpPr>
          <p:nvPr>
            <p:custDataLst>
              <p:tags r:id="rId17"/>
            </p:custDataLst>
          </p:nvPr>
        </p:nvSpPr>
        <p:spPr bwMode="auto">
          <a:xfrm>
            <a:off x="1781175" y="2919413"/>
            <a:ext cx="1679575" cy="155575"/>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7187" name="Rectangle 34"/>
          <p:cNvSpPr>
            <a:spLocks noChangeArrowheads="1"/>
          </p:cNvSpPr>
          <p:nvPr>
            <p:custDataLst>
              <p:tags r:id="rId18"/>
            </p:custDataLst>
          </p:nvPr>
        </p:nvSpPr>
        <p:spPr bwMode="auto">
          <a:xfrm>
            <a:off x="1782763" y="4286250"/>
            <a:ext cx="1846262" cy="133350"/>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7188" name="Line 37"/>
          <p:cNvSpPr>
            <a:spLocks noChangeShapeType="1"/>
          </p:cNvSpPr>
          <p:nvPr>
            <p:custDataLst>
              <p:tags r:id="rId19"/>
            </p:custDataLst>
          </p:nvPr>
        </p:nvSpPr>
        <p:spPr bwMode="white">
          <a:xfrm>
            <a:off x="36274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189" name="Line 38"/>
          <p:cNvSpPr>
            <a:spLocks noChangeShapeType="1"/>
          </p:cNvSpPr>
          <p:nvPr>
            <p:custDataLst>
              <p:tags r:id="rId20"/>
            </p:custDataLst>
          </p:nvPr>
        </p:nvSpPr>
        <p:spPr bwMode="white">
          <a:xfrm>
            <a:off x="391795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190" name="Line 39"/>
          <p:cNvSpPr>
            <a:spLocks noChangeShapeType="1"/>
          </p:cNvSpPr>
          <p:nvPr>
            <p:custDataLst>
              <p:tags r:id="rId21"/>
            </p:custDataLst>
          </p:nvPr>
        </p:nvSpPr>
        <p:spPr bwMode="white">
          <a:xfrm>
            <a:off x="404971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191" name="Line 40"/>
          <p:cNvSpPr>
            <a:spLocks noChangeShapeType="1"/>
          </p:cNvSpPr>
          <p:nvPr>
            <p:custDataLst>
              <p:tags r:id="rId22"/>
            </p:custDataLst>
          </p:nvPr>
        </p:nvSpPr>
        <p:spPr bwMode="white">
          <a:xfrm>
            <a:off x="433546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192" name="Line 41"/>
          <p:cNvSpPr>
            <a:spLocks noChangeShapeType="1"/>
          </p:cNvSpPr>
          <p:nvPr>
            <p:custDataLst>
              <p:tags r:id="rId23"/>
            </p:custDataLst>
          </p:nvPr>
        </p:nvSpPr>
        <p:spPr bwMode="white">
          <a:xfrm>
            <a:off x="447992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193" name="Line 42"/>
          <p:cNvSpPr>
            <a:spLocks noChangeShapeType="1"/>
          </p:cNvSpPr>
          <p:nvPr>
            <p:custDataLst>
              <p:tags r:id="rId24"/>
            </p:custDataLst>
          </p:nvPr>
        </p:nvSpPr>
        <p:spPr bwMode="white">
          <a:xfrm>
            <a:off x="47656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194" name="Line 43"/>
          <p:cNvSpPr>
            <a:spLocks noChangeShapeType="1"/>
          </p:cNvSpPr>
          <p:nvPr>
            <p:custDataLst>
              <p:tags r:id="rId25"/>
            </p:custDataLst>
          </p:nvPr>
        </p:nvSpPr>
        <p:spPr bwMode="white">
          <a:xfrm>
            <a:off x="491172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195" name="Line 44"/>
          <p:cNvSpPr>
            <a:spLocks noChangeShapeType="1"/>
          </p:cNvSpPr>
          <p:nvPr>
            <p:custDataLst>
              <p:tags r:id="rId26"/>
            </p:custDataLst>
          </p:nvPr>
        </p:nvSpPr>
        <p:spPr bwMode="white">
          <a:xfrm>
            <a:off x="53371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196" name="Line 45"/>
          <p:cNvSpPr>
            <a:spLocks noChangeShapeType="1"/>
          </p:cNvSpPr>
          <p:nvPr>
            <p:custDataLst>
              <p:tags r:id="rId27"/>
            </p:custDataLst>
          </p:nvPr>
        </p:nvSpPr>
        <p:spPr bwMode="white">
          <a:xfrm>
            <a:off x="348615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197" name="Line 46"/>
          <p:cNvSpPr>
            <a:spLocks noChangeShapeType="1"/>
          </p:cNvSpPr>
          <p:nvPr>
            <p:custDataLst>
              <p:tags r:id="rId28"/>
            </p:custDataLst>
          </p:nvPr>
        </p:nvSpPr>
        <p:spPr bwMode="white">
          <a:xfrm>
            <a:off x="3200400" y="2754313"/>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198" name="Line 47"/>
          <p:cNvSpPr>
            <a:spLocks noChangeShapeType="1"/>
          </p:cNvSpPr>
          <p:nvPr>
            <p:custDataLst>
              <p:tags r:id="rId29"/>
            </p:custDataLst>
          </p:nvPr>
        </p:nvSpPr>
        <p:spPr bwMode="white">
          <a:xfrm>
            <a:off x="30559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199" name="Line 48"/>
          <p:cNvSpPr>
            <a:spLocks noChangeShapeType="1"/>
          </p:cNvSpPr>
          <p:nvPr>
            <p:custDataLst>
              <p:tags r:id="rId30"/>
            </p:custDataLst>
          </p:nvPr>
        </p:nvSpPr>
        <p:spPr bwMode="white">
          <a:xfrm>
            <a:off x="277018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200" name="Line 49"/>
          <p:cNvSpPr>
            <a:spLocks noChangeShapeType="1"/>
          </p:cNvSpPr>
          <p:nvPr>
            <p:custDataLst>
              <p:tags r:id="rId31"/>
            </p:custDataLst>
          </p:nvPr>
        </p:nvSpPr>
        <p:spPr bwMode="white">
          <a:xfrm>
            <a:off x="26241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201" name="Line 50"/>
          <p:cNvSpPr>
            <a:spLocks noChangeShapeType="1"/>
          </p:cNvSpPr>
          <p:nvPr>
            <p:custDataLst>
              <p:tags r:id="rId32"/>
            </p:custDataLst>
          </p:nvPr>
        </p:nvSpPr>
        <p:spPr bwMode="white">
          <a:xfrm>
            <a:off x="233838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202" name="Line 51"/>
          <p:cNvSpPr>
            <a:spLocks noChangeShapeType="1"/>
          </p:cNvSpPr>
          <p:nvPr>
            <p:custDataLst>
              <p:tags r:id="rId33"/>
            </p:custDataLst>
          </p:nvPr>
        </p:nvSpPr>
        <p:spPr bwMode="white">
          <a:xfrm>
            <a:off x="220821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203" name="Line 52"/>
          <p:cNvSpPr>
            <a:spLocks noChangeShapeType="1"/>
          </p:cNvSpPr>
          <p:nvPr>
            <p:custDataLst>
              <p:tags r:id="rId34"/>
            </p:custDataLst>
          </p:nvPr>
        </p:nvSpPr>
        <p:spPr bwMode="white">
          <a:xfrm>
            <a:off x="191770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204" name="Line 53"/>
          <p:cNvSpPr>
            <a:spLocks noChangeShapeType="1"/>
          </p:cNvSpPr>
          <p:nvPr>
            <p:custDataLst>
              <p:tags r:id="rId35"/>
            </p:custDataLst>
          </p:nvPr>
        </p:nvSpPr>
        <p:spPr bwMode="white">
          <a:xfrm>
            <a:off x="51974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7205" name="Rectangle 60"/>
          <p:cNvSpPr>
            <a:spLocks noChangeArrowheads="1"/>
          </p:cNvSpPr>
          <p:nvPr>
            <p:custDataLst>
              <p:tags r:id="rId36"/>
            </p:custDataLst>
          </p:nvPr>
        </p:nvSpPr>
        <p:spPr bwMode="auto">
          <a:xfrm>
            <a:off x="279400" y="2849563"/>
            <a:ext cx="1511300" cy="960437"/>
          </a:xfrm>
          <a:prstGeom prst="rect">
            <a:avLst/>
          </a:prstGeom>
          <a:noFill/>
          <a:ln w="9525" algn="ctr">
            <a:noFill/>
            <a:miter lim="800000"/>
            <a:headEnd/>
            <a:tailEnd/>
          </a:ln>
        </p:spPr>
        <p:txBody>
          <a:bodyPr wrap="none" lIns="0" tIns="0" rIns="0" bIns="0"/>
          <a:lstStyle/>
          <a:p>
            <a:r>
              <a:rPr lang="en-GB" sz="1200" b="1">
                <a:latin typeface="Calibri" pitchFamily="34" charset="0"/>
              </a:rPr>
              <a:t>Review of SNET/EFRE</a:t>
            </a:r>
          </a:p>
          <a:p>
            <a:r>
              <a:rPr lang="en-GB" sz="1200" b="1">
                <a:latin typeface="Calibri" pitchFamily="34" charset="0"/>
              </a:rPr>
              <a:t>Approaches</a:t>
            </a:r>
          </a:p>
          <a:p>
            <a:r>
              <a:rPr lang="en-GB" sz="1200" b="1">
                <a:latin typeface="Calibri" pitchFamily="34" charset="0"/>
              </a:rPr>
              <a:t>(in parallel with the </a:t>
            </a:r>
          </a:p>
          <a:p>
            <a:r>
              <a:rPr lang="en-GB" sz="1200" b="1">
                <a:latin typeface="Calibri" pitchFamily="34" charset="0"/>
              </a:rPr>
              <a:t>Mapping of risks </a:t>
            </a:r>
          </a:p>
          <a:p>
            <a:r>
              <a:rPr lang="en-GB" sz="1200" b="1">
                <a:latin typeface="Calibri" pitchFamily="34" charset="0"/>
              </a:rPr>
              <a:t>(for gas)” workstream)</a:t>
            </a:r>
          </a:p>
        </p:txBody>
      </p:sp>
      <p:sp>
        <p:nvSpPr>
          <p:cNvPr id="7206" name="Rectangle 64"/>
          <p:cNvSpPr>
            <a:spLocks noChangeArrowheads="1"/>
          </p:cNvSpPr>
          <p:nvPr>
            <p:custDataLst>
              <p:tags r:id="rId37"/>
            </p:custDataLst>
          </p:nvPr>
        </p:nvSpPr>
        <p:spPr bwMode="auto">
          <a:xfrm>
            <a:off x="379413" y="2433638"/>
            <a:ext cx="41275" cy="212725"/>
          </a:xfrm>
          <a:prstGeom prst="rect">
            <a:avLst/>
          </a:prstGeom>
          <a:noFill/>
          <a:ln w="9525" algn="ctr">
            <a:noFill/>
            <a:miter lim="800000"/>
            <a:headEnd/>
            <a:tailEnd/>
          </a:ln>
        </p:spPr>
        <p:txBody>
          <a:bodyPr wrap="none" lIns="0" tIns="0" rIns="0" bIns="0" anchor="b"/>
          <a:lstStyle/>
          <a:p>
            <a:r>
              <a:rPr lang="en-US" sz="1400" b="1">
                <a:latin typeface="Calibri" pitchFamily="34" charset="0"/>
              </a:rPr>
              <a:t> </a:t>
            </a:r>
          </a:p>
        </p:txBody>
      </p:sp>
      <p:sp>
        <p:nvSpPr>
          <p:cNvPr id="7207" name="Rectangle 65"/>
          <p:cNvSpPr>
            <a:spLocks noChangeArrowheads="1"/>
          </p:cNvSpPr>
          <p:nvPr>
            <p:custDataLst>
              <p:tags r:id="rId38"/>
            </p:custDataLst>
          </p:nvPr>
        </p:nvSpPr>
        <p:spPr bwMode="auto">
          <a:xfrm>
            <a:off x="280988" y="4240213"/>
            <a:ext cx="1503362" cy="419100"/>
          </a:xfrm>
          <a:prstGeom prst="rect">
            <a:avLst/>
          </a:prstGeom>
          <a:noFill/>
          <a:ln w="9525" algn="ctr">
            <a:noFill/>
            <a:miter lim="800000"/>
            <a:headEnd/>
            <a:tailEnd/>
          </a:ln>
        </p:spPr>
        <p:txBody>
          <a:bodyPr wrap="none" lIns="0" tIns="0" rIns="0" bIns="0"/>
          <a:lstStyle/>
          <a:p>
            <a:r>
              <a:rPr lang="en-GB" sz="1200" b="1">
                <a:latin typeface="Calibri" pitchFamily="34" charset="0"/>
              </a:rPr>
              <a:t>Alignment of SNET &amp;</a:t>
            </a:r>
          </a:p>
          <a:p>
            <a:r>
              <a:rPr lang="en-GB" sz="1200" b="1">
                <a:latin typeface="Calibri" pitchFamily="34" charset="0"/>
              </a:rPr>
              <a:t>EFRE methodologies</a:t>
            </a:r>
            <a:endParaRPr lang="en-US" sz="1200" b="1">
              <a:latin typeface="Calibri" pitchFamily="34" charset="0"/>
            </a:endParaRPr>
          </a:p>
        </p:txBody>
      </p:sp>
      <p:sp>
        <p:nvSpPr>
          <p:cNvPr id="1848388" name="Rectangle 68"/>
          <p:cNvSpPr>
            <a:spLocks noChangeArrowheads="1"/>
          </p:cNvSpPr>
          <p:nvPr>
            <p:custDataLst>
              <p:tags r:id="rId39"/>
            </p:custDataLst>
          </p:nvPr>
        </p:nvSpPr>
        <p:spPr bwMode="gray">
          <a:xfrm>
            <a:off x="455613" y="1609725"/>
            <a:ext cx="6964362" cy="461963"/>
          </a:xfrm>
          <a:prstGeom prst="rect">
            <a:avLst/>
          </a:prstGeom>
          <a:solidFill>
            <a:schemeClr val="bg1"/>
          </a:solidFill>
          <a:ln w="9525" algn="ctr">
            <a:noFill/>
            <a:miter lim="800000"/>
            <a:headEnd type="none" w="lg" len="lg"/>
            <a:tailEnd type="none" w="lg" len="lg"/>
          </a:ln>
          <a:effectLst>
            <a:outerShdw dist="25400" dir="5400000" algn="ctr" rotWithShape="0">
              <a:schemeClr val="tx2"/>
            </a:outerShdw>
          </a:effectLst>
        </p:spPr>
        <p:txBody>
          <a:bodyPr tIns="91440" bIns="91440" anchor="b">
            <a:spAutoFit/>
          </a:bodyPr>
          <a:lstStyle/>
          <a:p>
            <a:pPr algn="ctr">
              <a:defRPr/>
            </a:pPr>
            <a:r>
              <a:rPr lang="en-US" b="1" dirty="0">
                <a:latin typeface="Calibri" pitchFamily="34" charset="0"/>
                <a:cs typeface="Arial" charset="0"/>
              </a:rPr>
              <a:t>Planning by implementation topics</a:t>
            </a:r>
          </a:p>
        </p:txBody>
      </p:sp>
      <p:graphicFrame>
        <p:nvGraphicFramePr>
          <p:cNvPr id="7170" name="Rectangle 71" hidden="1"/>
          <p:cNvGraphicFramePr>
            <a:graphicFrameLocks/>
          </p:cNvGraphicFramePr>
          <p:nvPr/>
        </p:nvGraphicFramePr>
        <p:xfrm>
          <a:off x="0" y="0"/>
          <a:ext cx="158750" cy="158750"/>
        </p:xfrm>
        <a:graphic>
          <a:graphicData uri="http://schemas.openxmlformats.org/presentationml/2006/ole">
            <p:oleObj spid="_x0000_s7170" r:id="rId88" imgW="0" imgH="0" progId="">
              <p:embed/>
            </p:oleObj>
          </a:graphicData>
        </a:graphic>
      </p:graphicFrame>
      <p:grpSp>
        <p:nvGrpSpPr>
          <p:cNvPr id="7209" name="Group 72"/>
          <p:cNvGrpSpPr>
            <a:grpSpLocks/>
          </p:cNvGrpSpPr>
          <p:nvPr>
            <p:custDataLst>
              <p:tags r:id="rId40"/>
            </p:custDataLst>
          </p:nvPr>
        </p:nvGrpSpPr>
        <p:grpSpPr bwMode="auto">
          <a:xfrm>
            <a:off x="1800225" y="6142038"/>
            <a:ext cx="1139825" cy="211137"/>
            <a:chOff x="606" y="3869"/>
            <a:chExt cx="718" cy="133"/>
          </a:xfrm>
        </p:grpSpPr>
        <p:sp>
          <p:nvSpPr>
            <p:cNvPr id="7258" name="AutoShape 73"/>
            <p:cNvSpPr>
              <a:spLocks noChangeArrowheads="1"/>
            </p:cNvSpPr>
            <p:nvPr>
              <p:custDataLst>
                <p:tags r:id="rId84"/>
              </p:custDataLst>
            </p:nvPr>
          </p:nvSpPr>
          <p:spPr bwMode="gray">
            <a:xfrm>
              <a:off x="606" y="3882"/>
              <a:ext cx="95" cy="94"/>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7259" name="Rectangle 74"/>
            <p:cNvSpPr>
              <a:spLocks noChangeArrowheads="1"/>
            </p:cNvSpPr>
            <p:nvPr>
              <p:custDataLst>
                <p:tags r:id="rId85"/>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Done</a:t>
              </a:r>
            </a:p>
          </p:txBody>
        </p:sp>
      </p:grpSp>
      <p:grpSp>
        <p:nvGrpSpPr>
          <p:cNvPr id="7210" name="Group 75"/>
          <p:cNvGrpSpPr>
            <a:grpSpLocks/>
          </p:cNvGrpSpPr>
          <p:nvPr>
            <p:custDataLst>
              <p:tags r:id="rId41"/>
            </p:custDataLst>
          </p:nvPr>
        </p:nvGrpSpPr>
        <p:grpSpPr bwMode="auto">
          <a:xfrm>
            <a:off x="2555875" y="6142038"/>
            <a:ext cx="1149350" cy="211137"/>
            <a:chOff x="1082" y="3869"/>
            <a:chExt cx="724" cy="133"/>
          </a:xfrm>
        </p:grpSpPr>
        <p:sp>
          <p:nvSpPr>
            <p:cNvPr id="7256" name="AutoShape 76"/>
            <p:cNvSpPr>
              <a:spLocks noChangeArrowheads="1"/>
            </p:cNvSpPr>
            <p:nvPr>
              <p:custDataLst>
                <p:tags r:id="rId82"/>
              </p:custDataLst>
            </p:nvPr>
          </p:nvSpPr>
          <p:spPr bwMode="gray">
            <a:xfrm>
              <a:off x="1082" y="3882"/>
              <a:ext cx="95" cy="94"/>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7257" name="Rectangle 77"/>
            <p:cNvSpPr>
              <a:spLocks noChangeArrowheads="1"/>
            </p:cNvSpPr>
            <p:nvPr>
              <p:custDataLst>
                <p:tags r:id="rId83"/>
              </p:custDataLst>
            </p:nvPr>
          </p:nvSpPr>
          <p:spPr bwMode="gray">
            <a:xfrm>
              <a:off x="119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On track</a:t>
              </a:r>
            </a:p>
          </p:txBody>
        </p:sp>
      </p:grpSp>
      <p:grpSp>
        <p:nvGrpSpPr>
          <p:cNvPr id="7211" name="Group 78"/>
          <p:cNvGrpSpPr>
            <a:grpSpLocks/>
          </p:cNvGrpSpPr>
          <p:nvPr>
            <p:custDataLst>
              <p:tags r:id="rId42"/>
            </p:custDataLst>
          </p:nvPr>
        </p:nvGrpSpPr>
        <p:grpSpPr bwMode="auto">
          <a:xfrm>
            <a:off x="3486150" y="6142038"/>
            <a:ext cx="1187450" cy="211137"/>
            <a:chOff x="1668" y="3869"/>
            <a:chExt cx="748" cy="133"/>
          </a:xfrm>
        </p:grpSpPr>
        <p:sp>
          <p:nvSpPr>
            <p:cNvPr id="7254" name="AutoShape 79"/>
            <p:cNvSpPr>
              <a:spLocks noChangeArrowheads="1"/>
            </p:cNvSpPr>
            <p:nvPr>
              <p:custDataLst>
                <p:tags r:id="rId80"/>
              </p:custDataLst>
            </p:nvPr>
          </p:nvSpPr>
          <p:spPr bwMode="gray">
            <a:xfrm>
              <a:off x="1668" y="3882"/>
              <a:ext cx="95" cy="94"/>
            </a:xfrm>
            <a:prstGeom prst="triangle">
              <a:avLst>
                <a:gd name="adj" fmla="val 50000"/>
              </a:avLst>
            </a:prstGeom>
            <a:solidFill>
              <a:srgbClr val="FFCC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7255" name="Rectangle 80"/>
            <p:cNvSpPr>
              <a:spLocks noChangeArrowheads="1"/>
            </p:cNvSpPr>
            <p:nvPr>
              <p:custDataLst>
                <p:tags r:id="rId81"/>
              </p:custDataLst>
            </p:nvPr>
          </p:nvSpPr>
          <p:spPr bwMode="gray">
            <a:xfrm>
              <a:off x="180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At risk</a:t>
              </a:r>
            </a:p>
          </p:txBody>
        </p:sp>
      </p:grpSp>
      <p:grpSp>
        <p:nvGrpSpPr>
          <p:cNvPr id="7212" name="Group 81"/>
          <p:cNvGrpSpPr>
            <a:grpSpLocks/>
          </p:cNvGrpSpPr>
          <p:nvPr>
            <p:custDataLst>
              <p:tags r:id="rId43"/>
            </p:custDataLst>
          </p:nvPr>
        </p:nvGrpSpPr>
        <p:grpSpPr bwMode="auto">
          <a:xfrm>
            <a:off x="4295775" y="6142038"/>
            <a:ext cx="1158875" cy="211137"/>
            <a:chOff x="2706" y="3869"/>
            <a:chExt cx="730" cy="133"/>
          </a:xfrm>
        </p:grpSpPr>
        <p:sp>
          <p:nvSpPr>
            <p:cNvPr id="7252" name="AutoShape 82"/>
            <p:cNvSpPr>
              <a:spLocks noChangeArrowheads="1"/>
            </p:cNvSpPr>
            <p:nvPr>
              <p:custDataLst>
                <p:tags r:id="rId78"/>
              </p:custDataLst>
            </p:nvPr>
          </p:nvSpPr>
          <p:spPr bwMode="gray">
            <a:xfrm>
              <a:off x="2706" y="3882"/>
              <a:ext cx="95" cy="94"/>
            </a:xfrm>
            <a:prstGeom prst="triangle">
              <a:avLst>
                <a:gd name="adj" fmla="val 50000"/>
              </a:avLst>
            </a:prstGeom>
            <a:solidFill>
              <a:srgbClr val="FF00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7253" name="Rectangle 83"/>
            <p:cNvSpPr>
              <a:spLocks noChangeArrowheads="1"/>
            </p:cNvSpPr>
            <p:nvPr>
              <p:custDataLst>
                <p:tags r:id="rId79"/>
              </p:custDataLst>
            </p:nvPr>
          </p:nvSpPr>
          <p:spPr bwMode="gray">
            <a:xfrm>
              <a:off x="282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Delayed</a:t>
              </a:r>
            </a:p>
          </p:txBody>
        </p:sp>
      </p:grpSp>
      <p:grpSp>
        <p:nvGrpSpPr>
          <p:cNvPr id="7213" name="Group 72"/>
          <p:cNvGrpSpPr>
            <a:grpSpLocks/>
          </p:cNvGrpSpPr>
          <p:nvPr>
            <p:custDataLst>
              <p:tags r:id="rId44"/>
            </p:custDataLst>
          </p:nvPr>
        </p:nvGrpSpPr>
        <p:grpSpPr bwMode="auto">
          <a:xfrm>
            <a:off x="5119688" y="6164263"/>
            <a:ext cx="1139825" cy="211137"/>
            <a:chOff x="606" y="3869"/>
            <a:chExt cx="718" cy="133"/>
          </a:xfrm>
        </p:grpSpPr>
        <p:sp>
          <p:nvSpPr>
            <p:cNvPr id="7250" name="AutoShape 73"/>
            <p:cNvSpPr>
              <a:spLocks noChangeArrowheads="1"/>
            </p:cNvSpPr>
            <p:nvPr>
              <p:custDataLst>
                <p:tags r:id="rId76"/>
              </p:custDataLst>
            </p:nvPr>
          </p:nvSpPr>
          <p:spPr bwMode="gray">
            <a:xfrm>
              <a:off x="606" y="3882"/>
              <a:ext cx="95" cy="94"/>
            </a:xfrm>
            <a:prstGeom prst="triangle">
              <a:avLst>
                <a:gd name="adj" fmla="val 50000"/>
              </a:avLst>
            </a:prstGeom>
            <a:solidFill>
              <a:schemeClr val="bg1"/>
            </a:solidFill>
            <a:ln w="12700">
              <a:solidFill>
                <a:srgbClr val="FF0000"/>
              </a:solid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7251" name="Rectangle 74"/>
            <p:cNvSpPr>
              <a:spLocks noChangeArrowheads="1"/>
            </p:cNvSpPr>
            <p:nvPr>
              <p:custDataLst>
                <p:tags r:id="rId77"/>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Not Started</a:t>
              </a:r>
            </a:p>
          </p:txBody>
        </p:sp>
      </p:grpSp>
      <p:pic>
        <p:nvPicPr>
          <p:cNvPr id="7214" name="Image 12" descr="Logo LA SNET_BlancFdRoug3.jpg"/>
          <p:cNvPicPr>
            <a:picLocks noChangeAspect="1"/>
          </p:cNvPicPr>
          <p:nvPr/>
        </p:nvPicPr>
        <p:blipFill>
          <a:blip r:embed="rId89"/>
          <a:srcRect/>
          <a:stretch>
            <a:fillRect/>
          </a:stretch>
        </p:blipFill>
        <p:spPr bwMode="auto">
          <a:xfrm>
            <a:off x="2767013" y="246063"/>
            <a:ext cx="1919287" cy="666750"/>
          </a:xfrm>
          <a:prstGeom prst="rect">
            <a:avLst/>
          </a:prstGeom>
          <a:noFill/>
          <a:ln w="9525">
            <a:noFill/>
            <a:miter lim="800000"/>
            <a:headEnd/>
            <a:tailEnd/>
          </a:ln>
        </p:spPr>
      </p:pic>
      <p:sp>
        <p:nvSpPr>
          <p:cNvPr id="7215" name="Rectangle 72"/>
          <p:cNvSpPr>
            <a:spLocks noChangeArrowheads="1"/>
          </p:cNvSpPr>
          <p:nvPr/>
        </p:nvSpPr>
        <p:spPr bwMode="auto">
          <a:xfrm>
            <a:off x="8093075" y="260350"/>
            <a:ext cx="1544638" cy="369888"/>
          </a:xfrm>
          <a:prstGeom prst="rect">
            <a:avLst/>
          </a:prstGeom>
          <a:solidFill>
            <a:schemeClr val="bg1"/>
          </a:solidFill>
          <a:ln w="9525">
            <a:noFill/>
            <a:miter lim="800000"/>
            <a:headEnd/>
            <a:tailEnd/>
          </a:ln>
        </p:spPr>
        <p:txBody>
          <a:bodyPr wrap="none">
            <a:spAutoFit/>
          </a:bodyPr>
          <a:lstStyle/>
          <a:p>
            <a:pPr eaLnBrk="0" hangingPunct="0"/>
            <a:r>
              <a:rPr lang="en-GB">
                <a:latin typeface="Calibri" pitchFamily="34" charset="0"/>
              </a:rPr>
              <a:t>GAZ &amp; POWER</a:t>
            </a:r>
            <a:endParaRPr lang="fr-FR">
              <a:latin typeface="Calibri" pitchFamily="34" charset="0"/>
            </a:endParaRPr>
          </a:p>
        </p:txBody>
      </p:sp>
      <p:sp>
        <p:nvSpPr>
          <p:cNvPr id="7216" name="Line 23"/>
          <p:cNvSpPr>
            <a:spLocks noChangeShapeType="1"/>
          </p:cNvSpPr>
          <p:nvPr>
            <p:custDataLst>
              <p:tags r:id="rId45"/>
            </p:custDataLst>
          </p:nvPr>
        </p:nvSpPr>
        <p:spPr bwMode="gray">
          <a:xfrm>
            <a:off x="30718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17" name="Line 24"/>
          <p:cNvSpPr>
            <a:spLocks noChangeShapeType="1"/>
          </p:cNvSpPr>
          <p:nvPr>
            <p:custDataLst>
              <p:tags r:id="rId46"/>
            </p:custDataLst>
          </p:nvPr>
        </p:nvSpPr>
        <p:spPr bwMode="gray">
          <a:xfrm>
            <a:off x="325755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18" name="Line 25"/>
          <p:cNvSpPr>
            <a:spLocks noChangeShapeType="1"/>
          </p:cNvSpPr>
          <p:nvPr>
            <p:custDataLst>
              <p:tags r:id="rId47"/>
            </p:custDataLst>
          </p:nvPr>
        </p:nvSpPr>
        <p:spPr bwMode="gray">
          <a:xfrm>
            <a:off x="3440113"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19" name="Line 26"/>
          <p:cNvSpPr>
            <a:spLocks noChangeShapeType="1"/>
          </p:cNvSpPr>
          <p:nvPr>
            <p:custDataLst>
              <p:tags r:id="rId48"/>
            </p:custDataLst>
          </p:nvPr>
        </p:nvSpPr>
        <p:spPr bwMode="gray">
          <a:xfrm>
            <a:off x="3654425"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78" name="Line 52"/>
          <p:cNvSpPr>
            <a:spLocks noChangeShapeType="1"/>
          </p:cNvSpPr>
          <p:nvPr>
            <p:custDataLst>
              <p:tags r:id="rId49"/>
            </p:custDataLst>
          </p:nvPr>
        </p:nvSpPr>
        <p:spPr bwMode="white">
          <a:xfrm>
            <a:off x="2865438"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7221" name="Rectangle 19"/>
          <p:cNvSpPr>
            <a:spLocks noChangeArrowheads="1"/>
          </p:cNvSpPr>
          <p:nvPr>
            <p:custDataLst>
              <p:tags r:id="rId50"/>
            </p:custDataLst>
          </p:nvPr>
        </p:nvSpPr>
        <p:spPr bwMode="auto">
          <a:xfrm>
            <a:off x="1757363"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Feb</a:t>
            </a:r>
          </a:p>
        </p:txBody>
      </p:sp>
      <p:sp>
        <p:nvSpPr>
          <p:cNvPr id="7222" name="Rectangle 19"/>
          <p:cNvSpPr>
            <a:spLocks noChangeArrowheads="1"/>
          </p:cNvSpPr>
          <p:nvPr>
            <p:custDataLst>
              <p:tags r:id="rId51"/>
            </p:custDataLst>
          </p:nvPr>
        </p:nvSpPr>
        <p:spPr bwMode="auto">
          <a:xfrm>
            <a:off x="3660775" y="240347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April </a:t>
            </a:r>
          </a:p>
        </p:txBody>
      </p:sp>
      <p:sp>
        <p:nvSpPr>
          <p:cNvPr id="7223" name="Line 23"/>
          <p:cNvSpPr>
            <a:spLocks noChangeShapeType="1"/>
          </p:cNvSpPr>
          <p:nvPr>
            <p:custDataLst>
              <p:tags r:id="rId52"/>
            </p:custDataLst>
          </p:nvPr>
        </p:nvSpPr>
        <p:spPr bwMode="gray">
          <a:xfrm>
            <a:off x="404177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24" name="Line 24"/>
          <p:cNvSpPr>
            <a:spLocks noChangeShapeType="1"/>
          </p:cNvSpPr>
          <p:nvPr>
            <p:custDataLst>
              <p:tags r:id="rId53"/>
            </p:custDataLst>
          </p:nvPr>
        </p:nvSpPr>
        <p:spPr bwMode="gray">
          <a:xfrm>
            <a:off x="42275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25" name="Line 25"/>
          <p:cNvSpPr>
            <a:spLocks noChangeShapeType="1"/>
          </p:cNvSpPr>
          <p:nvPr>
            <p:custDataLst>
              <p:tags r:id="rId54"/>
            </p:custDataLst>
          </p:nvPr>
        </p:nvSpPr>
        <p:spPr bwMode="gray">
          <a:xfrm>
            <a:off x="4408488"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26" name="Line 26"/>
          <p:cNvSpPr>
            <a:spLocks noChangeShapeType="1"/>
          </p:cNvSpPr>
          <p:nvPr>
            <p:custDataLst>
              <p:tags r:id="rId55"/>
            </p:custDataLst>
          </p:nvPr>
        </p:nvSpPr>
        <p:spPr bwMode="gray">
          <a:xfrm>
            <a:off x="4622800"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85" name="Line 52"/>
          <p:cNvSpPr>
            <a:spLocks noChangeShapeType="1"/>
          </p:cNvSpPr>
          <p:nvPr>
            <p:custDataLst>
              <p:tags r:id="rId56"/>
            </p:custDataLst>
          </p:nvPr>
        </p:nvSpPr>
        <p:spPr bwMode="white">
          <a:xfrm>
            <a:off x="3833813"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7228" name="Rectangle 19"/>
          <p:cNvSpPr>
            <a:spLocks noChangeArrowheads="1"/>
          </p:cNvSpPr>
          <p:nvPr>
            <p:custDataLst>
              <p:tags r:id="rId57"/>
            </p:custDataLst>
          </p:nvPr>
        </p:nvSpPr>
        <p:spPr bwMode="auto">
          <a:xfrm>
            <a:off x="4652963"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May</a:t>
            </a:r>
          </a:p>
        </p:txBody>
      </p:sp>
      <p:sp>
        <p:nvSpPr>
          <p:cNvPr id="7229" name="Line 23"/>
          <p:cNvSpPr>
            <a:spLocks noChangeShapeType="1"/>
          </p:cNvSpPr>
          <p:nvPr>
            <p:custDataLst>
              <p:tags r:id="rId58"/>
            </p:custDataLst>
          </p:nvPr>
        </p:nvSpPr>
        <p:spPr bwMode="gray">
          <a:xfrm>
            <a:off x="50419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30" name="Line 24"/>
          <p:cNvSpPr>
            <a:spLocks noChangeShapeType="1"/>
          </p:cNvSpPr>
          <p:nvPr>
            <p:custDataLst>
              <p:tags r:id="rId59"/>
            </p:custDataLst>
          </p:nvPr>
        </p:nvSpPr>
        <p:spPr bwMode="gray">
          <a:xfrm>
            <a:off x="522922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31" name="Line 25"/>
          <p:cNvSpPr>
            <a:spLocks noChangeShapeType="1"/>
          </p:cNvSpPr>
          <p:nvPr>
            <p:custDataLst>
              <p:tags r:id="rId60"/>
            </p:custDataLst>
          </p:nvPr>
        </p:nvSpPr>
        <p:spPr bwMode="gray">
          <a:xfrm>
            <a:off x="5410200"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32" name="Line 26"/>
          <p:cNvSpPr>
            <a:spLocks noChangeShapeType="1"/>
          </p:cNvSpPr>
          <p:nvPr>
            <p:custDataLst>
              <p:tags r:id="rId61"/>
            </p:custDataLst>
          </p:nvPr>
        </p:nvSpPr>
        <p:spPr bwMode="gray">
          <a:xfrm>
            <a:off x="5624513"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97" name="Line 52"/>
          <p:cNvSpPr>
            <a:spLocks noChangeShapeType="1"/>
          </p:cNvSpPr>
          <p:nvPr>
            <p:custDataLst>
              <p:tags r:id="rId62"/>
            </p:custDataLst>
          </p:nvPr>
        </p:nvSpPr>
        <p:spPr bwMode="white">
          <a:xfrm>
            <a:off x="4835525"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7234" name="Rectangle 19"/>
          <p:cNvSpPr>
            <a:spLocks noChangeArrowheads="1"/>
          </p:cNvSpPr>
          <p:nvPr>
            <p:custDataLst>
              <p:tags r:id="rId63"/>
            </p:custDataLst>
          </p:nvPr>
        </p:nvSpPr>
        <p:spPr bwMode="auto">
          <a:xfrm>
            <a:off x="5600700"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June</a:t>
            </a:r>
          </a:p>
        </p:txBody>
      </p:sp>
      <p:sp>
        <p:nvSpPr>
          <p:cNvPr id="7235" name="Line 23"/>
          <p:cNvSpPr>
            <a:spLocks noChangeShapeType="1"/>
          </p:cNvSpPr>
          <p:nvPr>
            <p:custDataLst>
              <p:tags r:id="rId64"/>
            </p:custDataLst>
          </p:nvPr>
        </p:nvSpPr>
        <p:spPr bwMode="gray">
          <a:xfrm>
            <a:off x="5989638"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36" name="Line 24"/>
          <p:cNvSpPr>
            <a:spLocks noChangeShapeType="1"/>
          </p:cNvSpPr>
          <p:nvPr>
            <p:custDataLst>
              <p:tags r:id="rId65"/>
            </p:custDataLst>
          </p:nvPr>
        </p:nvSpPr>
        <p:spPr bwMode="gray">
          <a:xfrm>
            <a:off x="617537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37" name="Line 25"/>
          <p:cNvSpPr>
            <a:spLocks noChangeShapeType="1"/>
          </p:cNvSpPr>
          <p:nvPr>
            <p:custDataLst>
              <p:tags r:id="rId66"/>
            </p:custDataLst>
          </p:nvPr>
        </p:nvSpPr>
        <p:spPr bwMode="gray">
          <a:xfrm>
            <a:off x="6356350"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38" name="Line 26"/>
          <p:cNvSpPr>
            <a:spLocks noChangeShapeType="1"/>
          </p:cNvSpPr>
          <p:nvPr>
            <p:custDataLst>
              <p:tags r:id="rId67"/>
            </p:custDataLst>
          </p:nvPr>
        </p:nvSpPr>
        <p:spPr bwMode="gray">
          <a:xfrm>
            <a:off x="6570663"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103" name="Line 52"/>
          <p:cNvSpPr>
            <a:spLocks noChangeShapeType="1"/>
          </p:cNvSpPr>
          <p:nvPr>
            <p:custDataLst>
              <p:tags r:id="rId68"/>
            </p:custDataLst>
          </p:nvPr>
        </p:nvSpPr>
        <p:spPr bwMode="white">
          <a:xfrm>
            <a:off x="5781675"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7240" name="Rectangle 19"/>
          <p:cNvSpPr>
            <a:spLocks noChangeArrowheads="1"/>
          </p:cNvSpPr>
          <p:nvPr>
            <p:custDataLst>
              <p:tags r:id="rId69"/>
            </p:custDataLst>
          </p:nvPr>
        </p:nvSpPr>
        <p:spPr bwMode="auto">
          <a:xfrm>
            <a:off x="6405563"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July</a:t>
            </a:r>
          </a:p>
        </p:txBody>
      </p:sp>
      <p:sp>
        <p:nvSpPr>
          <p:cNvPr id="7241" name="Line 23"/>
          <p:cNvSpPr>
            <a:spLocks noChangeShapeType="1"/>
          </p:cNvSpPr>
          <p:nvPr>
            <p:custDataLst>
              <p:tags r:id="rId70"/>
            </p:custDataLst>
          </p:nvPr>
        </p:nvSpPr>
        <p:spPr bwMode="gray">
          <a:xfrm>
            <a:off x="67945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42" name="Line 24"/>
          <p:cNvSpPr>
            <a:spLocks noChangeShapeType="1"/>
          </p:cNvSpPr>
          <p:nvPr>
            <p:custDataLst>
              <p:tags r:id="rId71"/>
            </p:custDataLst>
          </p:nvPr>
        </p:nvSpPr>
        <p:spPr bwMode="gray">
          <a:xfrm>
            <a:off x="698182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43" name="Line 25"/>
          <p:cNvSpPr>
            <a:spLocks noChangeShapeType="1"/>
          </p:cNvSpPr>
          <p:nvPr>
            <p:custDataLst>
              <p:tags r:id="rId72"/>
            </p:custDataLst>
          </p:nvPr>
        </p:nvSpPr>
        <p:spPr bwMode="gray">
          <a:xfrm>
            <a:off x="7162800"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7244" name="Line 26"/>
          <p:cNvSpPr>
            <a:spLocks noChangeShapeType="1"/>
          </p:cNvSpPr>
          <p:nvPr>
            <p:custDataLst>
              <p:tags r:id="rId73"/>
            </p:custDataLst>
          </p:nvPr>
        </p:nvSpPr>
        <p:spPr bwMode="gray">
          <a:xfrm>
            <a:off x="7377113"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cxnSp>
        <p:nvCxnSpPr>
          <p:cNvPr id="7245" name="Connecteur droit 110"/>
          <p:cNvCxnSpPr>
            <a:cxnSpLocks noChangeShapeType="1"/>
          </p:cNvCxnSpPr>
          <p:nvPr/>
        </p:nvCxnSpPr>
        <p:spPr bwMode="auto">
          <a:xfrm>
            <a:off x="282575" y="2689225"/>
            <a:ext cx="7086600" cy="11113"/>
          </a:xfrm>
          <a:prstGeom prst="line">
            <a:avLst/>
          </a:prstGeom>
          <a:noFill/>
          <a:ln w="19050" algn="ctr">
            <a:solidFill>
              <a:srgbClr val="FF0000"/>
            </a:solidFill>
            <a:round/>
            <a:headEnd/>
            <a:tailEnd type="none" w="med" len="lg"/>
          </a:ln>
        </p:spPr>
      </p:cxnSp>
      <p:cxnSp>
        <p:nvCxnSpPr>
          <p:cNvPr id="7246" name="Connecteur droit 111"/>
          <p:cNvCxnSpPr>
            <a:cxnSpLocks noChangeShapeType="1"/>
          </p:cNvCxnSpPr>
          <p:nvPr/>
        </p:nvCxnSpPr>
        <p:spPr bwMode="auto">
          <a:xfrm>
            <a:off x="1800225" y="2400300"/>
            <a:ext cx="5629275" cy="9525"/>
          </a:xfrm>
          <a:prstGeom prst="line">
            <a:avLst/>
          </a:prstGeom>
          <a:noFill/>
          <a:ln w="12700" algn="ctr">
            <a:solidFill>
              <a:schemeClr val="tx1"/>
            </a:solidFill>
            <a:round/>
            <a:headEnd/>
            <a:tailEnd type="none" w="med" len="lg"/>
          </a:ln>
        </p:spPr>
      </p:cxnSp>
      <p:sp>
        <p:nvSpPr>
          <p:cNvPr id="92" name="ZoneTexte 91"/>
          <p:cNvSpPr txBox="1"/>
          <p:nvPr/>
        </p:nvSpPr>
        <p:spPr>
          <a:xfrm>
            <a:off x="7458075" y="971550"/>
            <a:ext cx="2447925" cy="554038"/>
          </a:xfrm>
          <a:prstGeom prst="rect">
            <a:avLst/>
          </a:prstGeom>
          <a:solidFill>
            <a:schemeClr val="bg1">
              <a:lumMod val="85000"/>
            </a:schemeClr>
          </a:solidFill>
        </p:spPr>
        <p:txBody>
          <a:bodyPr>
            <a:spAutoFit/>
          </a:bodyPr>
          <a:lstStyle/>
          <a:p>
            <a:pPr eaLnBrk="0" hangingPunct="0">
              <a:defRPr/>
            </a:pPr>
            <a:r>
              <a:rPr lang="fr-FR" sz="1000" dirty="0">
                <a:latin typeface="Calibri" pitchFamily="34" charset="0"/>
              </a:rPr>
              <a:t>SNET : </a:t>
            </a:r>
            <a:r>
              <a:rPr lang="fr-FR" sz="1000" dirty="0" err="1">
                <a:latin typeface="Calibri" pitchFamily="34" charset="0"/>
              </a:rPr>
              <a:t>I.Passicos</a:t>
            </a:r>
            <a:endParaRPr lang="fr-FR" sz="1000" dirty="0">
              <a:latin typeface="Calibri" pitchFamily="34" charset="0"/>
            </a:endParaRPr>
          </a:p>
          <a:p>
            <a:pPr eaLnBrk="0" hangingPunct="0">
              <a:defRPr/>
            </a:pPr>
            <a:r>
              <a:rPr lang="fr-FR" sz="1000" dirty="0">
                <a:latin typeface="Calibri" pitchFamily="34" charset="0"/>
              </a:rPr>
              <a:t>EFRE : </a:t>
            </a:r>
            <a:r>
              <a:rPr lang="fr-FR" sz="1000" dirty="0" err="1">
                <a:latin typeface="Calibri" pitchFamily="34" charset="0"/>
              </a:rPr>
              <a:t>Ph.Ulbrich</a:t>
            </a:r>
            <a:endParaRPr lang="fr-FR" sz="1000" dirty="0">
              <a:latin typeface="Calibri" pitchFamily="34" charset="0"/>
            </a:endParaRPr>
          </a:p>
          <a:p>
            <a:pPr eaLnBrk="0" hangingPunct="0">
              <a:defRPr/>
            </a:pPr>
            <a:r>
              <a:rPr lang="fr-FR" sz="1000" dirty="0">
                <a:latin typeface="Calibri" pitchFamily="34" charset="0"/>
              </a:rPr>
              <a:t>EFR </a:t>
            </a:r>
            <a:r>
              <a:rPr lang="fr-FR" sz="1000" dirty="0" err="1">
                <a:latin typeface="Calibri" pitchFamily="34" charset="0"/>
              </a:rPr>
              <a:t>Risk</a:t>
            </a:r>
            <a:r>
              <a:rPr lang="fr-FR" sz="1000" dirty="0">
                <a:latin typeface="Calibri" pitchFamily="34" charset="0"/>
              </a:rPr>
              <a:t> </a:t>
            </a:r>
            <a:r>
              <a:rPr lang="fr-FR" sz="1000" dirty="0" err="1">
                <a:latin typeface="Calibri" pitchFamily="34" charset="0"/>
              </a:rPr>
              <a:t>Commitee</a:t>
            </a:r>
            <a:endParaRPr lang="fr-FR" sz="1000" dirty="0">
              <a:latin typeface="Calibri" pitchFamily="34" charset="0"/>
            </a:endParaRPr>
          </a:p>
        </p:txBody>
      </p:sp>
      <p:sp>
        <p:nvSpPr>
          <p:cNvPr id="7248" name="AutoShape 76"/>
          <p:cNvSpPr>
            <a:spLocks noChangeArrowheads="1"/>
          </p:cNvSpPr>
          <p:nvPr>
            <p:custDataLst>
              <p:tags r:id="rId74"/>
            </p:custDataLst>
          </p:nvPr>
        </p:nvSpPr>
        <p:spPr bwMode="gray">
          <a:xfrm>
            <a:off x="3373438" y="2927350"/>
            <a:ext cx="150812" cy="149225"/>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7249" name="AutoShape 76"/>
          <p:cNvSpPr>
            <a:spLocks noChangeArrowheads="1"/>
          </p:cNvSpPr>
          <p:nvPr>
            <p:custDataLst>
              <p:tags r:id="rId75"/>
            </p:custDataLst>
          </p:nvPr>
        </p:nvSpPr>
        <p:spPr bwMode="gray">
          <a:xfrm>
            <a:off x="3581400" y="4268788"/>
            <a:ext cx="150813" cy="149225"/>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4"/>
          <p:cNvSpPr>
            <a:spLocks noChangeArrowheads="1"/>
          </p:cNvSpPr>
          <p:nvPr>
            <p:custDataLst>
              <p:tags r:id="rId2"/>
            </p:custDataLst>
          </p:nvPr>
        </p:nvSpPr>
        <p:spPr bwMode="auto">
          <a:xfrm>
            <a:off x="1763713" y="4699000"/>
            <a:ext cx="4789487" cy="123825"/>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8196" name="Rectangle 2"/>
          <p:cNvSpPr>
            <a:spLocks noGrp="1" noChangeArrowheads="1"/>
          </p:cNvSpPr>
          <p:nvPr>
            <p:ph type="title"/>
            <p:custDataLst>
              <p:tags r:id="rId3"/>
            </p:custDataLst>
          </p:nvPr>
        </p:nvSpPr>
        <p:spPr>
          <a:xfrm>
            <a:off x="276225" y="1000125"/>
            <a:ext cx="9629775" cy="676275"/>
          </a:xfrm>
        </p:spPr>
        <p:txBody>
          <a:bodyPr/>
          <a:lstStyle/>
          <a:p>
            <a:r>
              <a:rPr lang="en-GB" sz="2300" smtClean="0">
                <a:latin typeface="Calibri" pitchFamily="34" charset="0"/>
              </a:rPr>
              <a:t>EFRE balancing circle integration into SNET balancing circle </a:t>
            </a:r>
            <a:endParaRPr lang="fr-FR" sz="2300" smtClean="0">
              <a:latin typeface="Calibri" pitchFamily="34" charset="0"/>
            </a:endParaRPr>
          </a:p>
        </p:txBody>
      </p:sp>
      <p:sp>
        <p:nvSpPr>
          <p:cNvPr id="8197" name="Rectangle 3"/>
          <p:cNvSpPr>
            <a:spLocks noChangeArrowheads="1"/>
          </p:cNvSpPr>
          <p:nvPr>
            <p:custDataLst>
              <p:tags r:id="rId4"/>
            </p:custDataLst>
          </p:nvPr>
        </p:nvSpPr>
        <p:spPr bwMode="gray">
          <a:xfrm>
            <a:off x="282575" y="3903663"/>
            <a:ext cx="1493838" cy="579437"/>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8198" name="Rectangle 4"/>
          <p:cNvSpPr>
            <a:spLocks noChangeArrowheads="1"/>
          </p:cNvSpPr>
          <p:nvPr>
            <p:custDataLst>
              <p:tags r:id="rId5"/>
            </p:custDataLst>
          </p:nvPr>
        </p:nvSpPr>
        <p:spPr bwMode="gray">
          <a:xfrm>
            <a:off x="282575" y="5246688"/>
            <a:ext cx="1493838" cy="817562"/>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8199" name="Rectangle 5"/>
          <p:cNvSpPr>
            <a:spLocks noChangeArrowheads="1"/>
          </p:cNvSpPr>
          <p:nvPr>
            <p:custDataLst>
              <p:tags r:id="rId6"/>
            </p:custDataLst>
          </p:nvPr>
        </p:nvSpPr>
        <p:spPr bwMode="gray">
          <a:xfrm>
            <a:off x="282575" y="4483100"/>
            <a:ext cx="1493838" cy="763588"/>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8200" name="Rectangle 6"/>
          <p:cNvSpPr>
            <a:spLocks noChangeArrowheads="1"/>
          </p:cNvSpPr>
          <p:nvPr>
            <p:custDataLst>
              <p:tags r:id="rId7"/>
            </p:custDataLst>
          </p:nvPr>
        </p:nvSpPr>
        <p:spPr bwMode="gray">
          <a:xfrm>
            <a:off x="282575" y="3322638"/>
            <a:ext cx="1493838" cy="581025"/>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8201" name="Rectangle 7"/>
          <p:cNvSpPr>
            <a:spLocks noChangeArrowheads="1"/>
          </p:cNvSpPr>
          <p:nvPr>
            <p:custDataLst>
              <p:tags r:id="rId8"/>
            </p:custDataLst>
          </p:nvPr>
        </p:nvSpPr>
        <p:spPr bwMode="gray">
          <a:xfrm>
            <a:off x="282575" y="2687638"/>
            <a:ext cx="1493838" cy="635000"/>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8202" name="Rectangle 14"/>
          <p:cNvSpPr>
            <a:spLocks noChangeArrowheads="1"/>
          </p:cNvSpPr>
          <p:nvPr>
            <p:custDataLst>
              <p:tags r:id="rId9"/>
            </p:custDataLst>
          </p:nvPr>
        </p:nvSpPr>
        <p:spPr bwMode="auto">
          <a:xfrm>
            <a:off x="1776413" y="2127250"/>
            <a:ext cx="285750" cy="295275"/>
          </a:xfrm>
          <a:prstGeom prst="rect">
            <a:avLst/>
          </a:prstGeom>
          <a:noFill/>
          <a:ln w="9525" algn="ctr">
            <a:noFill/>
            <a:miter lim="800000"/>
            <a:headEnd/>
            <a:tailEnd/>
          </a:ln>
        </p:spPr>
        <p:txBody>
          <a:bodyPr wrap="none" lIns="0" tIns="0" rIns="0" bIns="0" anchor="ctr"/>
          <a:lstStyle/>
          <a:p>
            <a:pPr algn="ctr"/>
            <a:endParaRPr lang="en-US" sz="1400" b="1">
              <a:latin typeface="Calibri" pitchFamily="34" charset="0"/>
            </a:endParaRPr>
          </a:p>
        </p:txBody>
      </p:sp>
      <p:sp>
        <p:nvSpPr>
          <p:cNvPr id="8203" name="Rectangle 15"/>
          <p:cNvSpPr>
            <a:spLocks noChangeArrowheads="1"/>
          </p:cNvSpPr>
          <p:nvPr>
            <p:custDataLst>
              <p:tags r:id="rId10"/>
            </p:custDataLst>
          </p:nvPr>
        </p:nvSpPr>
        <p:spPr bwMode="auto">
          <a:xfrm>
            <a:off x="3700463" y="2127250"/>
            <a:ext cx="1711325" cy="295275"/>
          </a:xfrm>
          <a:prstGeom prst="rect">
            <a:avLst/>
          </a:prstGeom>
          <a:noFill/>
          <a:ln w="9525" algn="ctr">
            <a:noFill/>
            <a:miter lim="800000"/>
            <a:headEnd/>
            <a:tailEnd/>
          </a:ln>
        </p:spPr>
        <p:txBody>
          <a:bodyPr wrap="none" lIns="0" tIns="0" rIns="0" bIns="0" anchor="ctr"/>
          <a:lstStyle/>
          <a:p>
            <a:pPr algn="ctr"/>
            <a:fld id="{81BAD891-9EDA-47AF-AF01-7CAA3AB4B407}" type="datetime'''''''''''''20''''''0''''''''''9'''''''">
              <a:rPr lang="en-US" sz="1400" b="1">
                <a:latin typeface="Calibri" pitchFamily="34" charset="0"/>
              </a:rPr>
              <a:pPr algn="ctr"/>
              <a:t>2009</a:t>
            </a:fld>
            <a:endParaRPr lang="en-US" sz="1400" b="1">
              <a:latin typeface="Calibri" pitchFamily="34" charset="0"/>
            </a:endParaRPr>
          </a:p>
        </p:txBody>
      </p:sp>
      <p:sp>
        <p:nvSpPr>
          <p:cNvPr id="8204" name="Rectangle 19"/>
          <p:cNvSpPr>
            <a:spLocks noChangeArrowheads="1"/>
          </p:cNvSpPr>
          <p:nvPr>
            <p:custDataLst>
              <p:tags r:id="rId11"/>
            </p:custDataLst>
          </p:nvPr>
        </p:nvSpPr>
        <p:spPr bwMode="auto">
          <a:xfrm>
            <a:off x="2682875"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March</a:t>
            </a:r>
          </a:p>
        </p:txBody>
      </p:sp>
      <p:sp>
        <p:nvSpPr>
          <p:cNvPr id="8205" name="Line 23"/>
          <p:cNvSpPr>
            <a:spLocks noChangeShapeType="1"/>
          </p:cNvSpPr>
          <p:nvPr>
            <p:custDataLst>
              <p:tags r:id="rId12"/>
            </p:custDataLst>
          </p:nvPr>
        </p:nvSpPr>
        <p:spPr bwMode="gray">
          <a:xfrm>
            <a:off x="212566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06" name="Line 24"/>
          <p:cNvSpPr>
            <a:spLocks noChangeShapeType="1"/>
          </p:cNvSpPr>
          <p:nvPr>
            <p:custDataLst>
              <p:tags r:id="rId13"/>
            </p:custDataLst>
          </p:nvPr>
        </p:nvSpPr>
        <p:spPr bwMode="gray">
          <a:xfrm>
            <a:off x="23114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07" name="Line 25"/>
          <p:cNvSpPr>
            <a:spLocks noChangeShapeType="1"/>
          </p:cNvSpPr>
          <p:nvPr>
            <p:custDataLst>
              <p:tags r:id="rId14"/>
            </p:custDataLst>
          </p:nvPr>
        </p:nvSpPr>
        <p:spPr bwMode="gray">
          <a:xfrm>
            <a:off x="2492375"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08" name="Line 26"/>
          <p:cNvSpPr>
            <a:spLocks noChangeShapeType="1"/>
          </p:cNvSpPr>
          <p:nvPr>
            <p:custDataLst>
              <p:tags r:id="rId15"/>
            </p:custDataLst>
          </p:nvPr>
        </p:nvSpPr>
        <p:spPr bwMode="gray">
          <a:xfrm>
            <a:off x="2706688"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8209" name="Line 27"/>
          <p:cNvSpPr>
            <a:spLocks noChangeShapeType="1"/>
          </p:cNvSpPr>
          <p:nvPr>
            <p:custDataLst>
              <p:tags r:id="rId16"/>
            </p:custDataLst>
          </p:nvPr>
        </p:nvSpPr>
        <p:spPr bwMode="gray">
          <a:xfrm>
            <a:off x="195262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10" name="Line 29"/>
          <p:cNvSpPr>
            <a:spLocks noChangeShapeType="1"/>
          </p:cNvSpPr>
          <p:nvPr>
            <p:custDataLst>
              <p:tags r:id="rId17"/>
            </p:custDataLst>
          </p:nvPr>
        </p:nvSpPr>
        <p:spPr bwMode="gray">
          <a:xfrm>
            <a:off x="17764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11" name="Rectangle 32"/>
          <p:cNvSpPr>
            <a:spLocks noChangeArrowheads="1"/>
          </p:cNvSpPr>
          <p:nvPr>
            <p:custDataLst>
              <p:tags r:id="rId18"/>
            </p:custDataLst>
          </p:nvPr>
        </p:nvSpPr>
        <p:spPr bwMode="auto">
          <a:xfrm>
            <a:off x="1781175" y="2876550"/>
            <a:ext cx="1847850" cy="133350"/>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8212" name="Rectangle 34"/>
          <p:cNvSpPr>
            <a:spLocks noChangeArrowheads="1"/>
          </p:cNvSpPr>
          <p:nvPr>
            <p:custDataLst>
              <p:tags r:id="rId19"/>
            </p:custDataLst>
          </p:nvPr>
        </p:nvSpPr>
        <p:spPr bwMode="auto">
          <a:xfrm>
            <a:off x="1782763" y="3867150"/>
            <a:ext cx="2808287" cy="142875"/>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8213" name="Line 37"/>
          <p:cNvSpPr>
            <a:spLocks noChangeShapeType="1"/>
          </p:cNvSpPr>
          <p:nvPr>
            <p:custDataLst>
              <p:tags r:id="rId20"/>
            </p:custDataLst>
          </p:nvPr>
        </p:nvSpPr>
        <p:spPr bwMode="white">
          <a:xfrm>
            <a:off x="36274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14" name="Line 38"/>
          <p:cNvSpPr>
            <a:spLocks noChangeShapeType="1"/>
          </p:cNvSpPr>
          <p:nvPr>
            <p:custDataLst>
              <p:tags r:id="rId21"/>
            </p:custDataLst>
          </p:nvPr>
        </p:nvSpPr>
        <p:spPr bwMode="white">
          <a:xfrm>
            <a:off x="391795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15" name="Line 39"/>
          <p:cNvSpPr>
            <a:spLocks noChangeShapeType="1"/>
          </p:cNvSpPr>
          <p:nvPr>
            <p:custDataLst>
              <p:tags r:id="rId22"/>
            </p:custDataLst>
          </p:nvPr>
        </p:nvSpPr>
        <p:spPr bwMode="white">
          <a:xfrm>
            <a:off x="404971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16" name="Line 40"/>
          <p:cNvSpPr>
            <a:spLocks noChangeShapeType="1"/>
          </p:cNvSpPr>
          <p:nvPr>
            <p:custDataLst>
              <p:tags r:id="rId23"/>
            </p:custDataLst>
          </p:nvPr>
        </p:nvSpPr>
        <p:spPr bwMode="white">
          <a:xfrm>
            <a:off x="433546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17" name="Line 41"/>
          <p:cNvSpPr>
            <a:spLocks noChangeShapeType="1"/>
          </p:cNvSpPr>
          <p:nvPr>
            <p:custDataLst>
              <p:tags r:id="rId24"/>
            </p:custDataLst>
          </p:nvPr>
        </p:nvSpPr>
        <p:spPr bwMode="white">
          <a:xfrm>
            <a:off x="447992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18" name="Line 42"/>
          <p:cNvSpPr>
            <a:spLocks noChangeShapeType="1"/>
          </p:cNvSpPr>
          <p:nvPr>
            <p:custDataLst>
              <p:tags r:id="rId25"/>
            </p:custDataLst>
          </p:nvPr>
        </p:nvSpPr>
        <p:spPr bwMode="white">
          <a:xfrm>
            <a:off x="47656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19" name="Line 43"/>
          <p:cNvSpPr>
            <a:spLocks noChangeShapeType="1"/>
          </p:cNvSpPr>
          <p:nvPr>
            <p:custDataLst>
              <p:tags r:id="rId26"/>
            </p:custDataLst>
          </p:nvPr>
        </p:nvSpPr>
        <p:spPr bwMode="white">
          <a:xfrm>
            <a:off x="491172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20" name="Line 44"/>
          <p:cNvSpPr>
            <a:spLocks noChangeShapeType="1"/>
          </p:cNvSpPr>
          <p:nvPr>
            <p:custDataLst>
              <p:tags r:id="rId27"/>
            </p:custDataLst>
          </p:nvPr>
        </p:nvSpPr>
        <p:spPr bwMode="white">
          <a:xfrm>
            <a:off x="53371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21" name="Line 45"/>
          <p:cNvSpPr>
            <a:spLocks noChangeShapeType="1"/>
          </p:cNvSpPr>
          <p:nvPr>
            <p:custDataLst>
              <p:tags r:id="rId28"/>
            </p:custDataLst>
          </p:nvPr>
        </p:nvSpPr>
        <p:spPr bwMode="white">
          <a:xfrm>
            <a:off x="348615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22" name="Line 46"/>
          <p:cNvSpPr>
            <a:spLocks noChangeShapeType="1"/>
          </p:cNvSpPr>
          <p:nvPr>
            <p:custDataLst>
              <p:tags r:id="rId29"/>
            </p:custDataLst>
          </p:nvPr>
        </p:nvSpPr>
        <p:spPr bwMode="white">
          <a:xfrm>
            <a:off x="320040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23" name="Line 47"/>
          <p:cNvSpPr>
            <a:spLocks noChangeShapeType="1"/>
          </p:cNvSpPr>
          <p:nvPr>
            <p:custDataLst>
              <p:tags r:id="rId30"/>
            </p:custDataLst>
          </p:nvPr>
        </p:nvSpPr>
        <p:spPr bwMode="white">
          <a:xfrm>
            <a:off x="30559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24" name="Line 48"/>
          <p:cNvSpPr>
            <a:spLocks noChangeShapeType="1"/>
          </p:cNvSpPr>
          <p:nvPr>
            <p:custDataLst>
              <p:tags r:id="rId31"/>
            </p:custDataLst>
          </p:nvPr>
        </p:nvSpPr>
        <p:spPr bwMode="white">
          <a:xfrm>
            <a:off x="277018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25" name="Line 49"/>
          <p:cNvSpPr>
            <a:spLocks noChangeShapeType="1"/>
          </p:cNvSpPr>
          <p:nvPr>
            <p:custDataLst>
              <p:tags r:id="rId32"/>
            </p:custDataLst>
          </p:nvPr>
        </p:nvSpPr>
        <p:spPr bwMode="white">
          <a:xfrm>
            <a:off x="26241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26" name="Line 50"/>
          <p:cNvSpPr>
            <a:spLocks noChangeShapeType="1"/>
          </p:cNvSpPr>
          <p:nvPr>
            <p:custDataLst>
              <p:tags r:id="rId33"/>
            </p:custDataLst>
          </p:nvPr>
        </p:nvSpPr>
        <p:spPr bwMode="white">
          <a:xfrm>
            <a:off x="233838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27" name="Line 51"/>
          <p:cNvSpPr>
            <a:spLocks noChangeShapeType="1"/>
          </p:cNvSpPr>
          <p:nvPr>
            <p:custDataLst>
              <p:tags r:id="rId34"/>
            </p:custDataLst>
          </p:nvPr>
        </p:nvSpPr>
        <p:spPr bwMode="white">
          <a:xfrm>
            <a:off x="220821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28" name="Line 52"/>
          <p:cNvSpPr>
            <a:spLocks noChangeShapeType="1"/>
          </p:cNvSpPr>
          <p:nvPr>
            <p:custDataLst>
              <p:tags r:id="rId35"/>
            </p:custDataLst>
          </p:nvPr>
        </p:nvSpPr>
        <p:spPr bwMode="white">
          <a:xfrm>
            <a:off x="191770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29" name="Line 53"/>
          <p:cNvSpPr>
            <a:spLocks noChangeShapeType="1"/>
          </p:cNvSpPr>
          <p:nvPr>
            <p:custDataLst>
              <p:tags r:id="rId36"/>
            </p:custDataLst>
          </p:nvPr>
        </p:nvSpPr>
        <p:spPr bwMode="white">
          <a:xfrm>
            <a:off x="51974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8230" name="Rectangle 60"/>
          <p:cNvSpPr>
            <a:spLocks noChangeArrowheads="1"/>
          </p:cNvSpPr>
          <p:nvPr>
            <p:custDataLst>
              <p:tags r:id="rId37"/>
            </p:custDataLst>
          </p:nvPr>
        </p:nvSpPr>
        <p:spPr bwMode="auto">
          <a:xfrm>
            <a:off x="336550" y="2849563"/>
            <a:ext cx="1490663" cy="568325"/>
          </a:xfrm>
          <a:prstGeom prst="rect">
            <a:avLst/>
          </a:prstGeom>
          <a:noFill/>
          <a:ln w="9525" algn="ctr">
            <a:noFill/>
            <a:miter lim="800000"/>
            <a:headEnd/>
            <a:tailEnd/>
          </a:ln>
        </p:spPr>
        <p:txBody>
          <a:bodyPr wrap="none" lIns="0" tIns="0" rIns="0" bIns="0"/>
          <a:lstStyle/>
          <a:p>
            <a:r>
              <a:rPr lang="en-GB" sz="1200" b="1">
                <a:latin typeface="Calibri" pitchFamily="34" charset="0"/>
              </a:rPr>
              <a:t>Feasibility </a:t>
            </a:r>
          </a:p>
          <a:p>
            <a:r>
              <a:rPr lang="en-GB" sz="1200" b="1">
                <a:latin typeface="Calibri" pitchFamily="34" charset="0"/>
              </a:rPr>
              <a:t>assessment</a:t>
            </a:r>
          </a:p>
        </p:txBody>
      </p:sp>
      <p:sp>
        <p:nvSpPr>
          <p:cNvPr id="8231" name="Rectangle 64"/>
          <p:cNvSpPr>
            <a:spLocks noChangeArrowheads="1"/>
          </p:cNvSpPr>
          <p:nvPr>
            <p:custDataLst>
              <p:tags r:id="rId38"/>
            </p:custDataLst>
          </p:nvPr>
        </p:nvSpPr>
        <p:spPr bwMode="auto">
          <a:xfrm>
            <a:off x="379413" y="2433638"/>
            <a:ext cx="41275" cy="212725"/>
          </a:xfrm>
          <a:prstGeom prst="rect">
            <a:avLst/>
          </a:prstGeom>
          <a:noFill/>
          <a:ln w="9525" algn="ctr">
            <a:noFill/>
            <a:miter lim="800000"/>
            <a:headEnd/>
            <a:tailEnd/>
          </a:ln>
        </p:spPr>
        <p:txBody>
          <a:bodyPr wrap="none" lIns="0" tIns="0" rIns="0" bIns="0" anchor="b"/>
          <a:lstStyle/>
          <a:p>
            <a:r>
              <a:rPr lang="en-US" sz="1400" b="1">
                <a:latin typeface="Calibri" pitchFamily="34" charset="0"/>
              </a:rPr>
              <a:t> </a:t>
            </a:r>
          </a:p>
        </p:txBody>
      </p:sp>
      <p:sp>
        <p:nvSpPr>
          <p:cNvPr id="8232" name="Rectangle 65"/>
          <p:cNvSpPr>
            <a:spLocks noChangeArrowheads="1"/>
          </p:cNvSpPr>
          <p:nvPr>
            <p:custDataLst>
              <p:tags r:id="rId39"/>
            </p:custDataLst>
          </p:nvPr>
        </p:nvSpPr>
        <p:spPr bwMode="auto">
          <a:xfrm>
            <a:off x="328613" y="3759200"/>
            <a:ext cx="1503362" cy="617538"/>
          </a:xfrm>
          <a:prstGeom prst="rect">
            <a:avLst/>
          </a:prstGeom>
          <a:noFill/>
          <a:ln w="9525" algn="ctr">
            <a:noFill/>
            <a:miter lim="800000"/>
            <a:headEnd/>
            <a:tailEnd/>
          </a:ln>
        </p:spPr>
        <p:txBody>
          <a:bodyPr wrap="none" lIns="0" tIns="0" rIns="0" bIns="0"/>
          <a:lstStyle/>
          <a:p>
            <a:r>
              <a:rPr lang="en-GB" sz="1200" b="1">
                <a:latin typeface="Calibri" pitchFamily="34" charset="0"/>
              </a:rPr>
              <a:t>EFRE/SNET SLA </a:t>
            </a:r>
          </a:p>
          <a:p>
            <a:r>
              <a:rPr lang="en-GB" sz="1200" b="1">
                <a:latin typeface="Calibri" pitchFamily="34" charset="0"/>
              </a:rPr>
              <a:t>scope and drafting</a:t>
            </a:r>
          </a:p>
        </p:txBody>
      </p:sp>
      <p:sp>
        <p:nvSpPr>
          <p:cNvPr id="1848388" name="Rectangle 68"/>
          <p:cNvSpPr>
            <a:spLocks noChangeArrowheads="1"/>
          </p:cNvSpPr>
          <p:nvPr>
            <p:custDataLst>
              <p:tags r:id="rId40"/>
            </p:custDataLst>
          </p:nvPr>
        </p:nvSpPr>
        <p:spPr bwMode="gray">
          <a:xfrm>
            <a:off x="455613" y="1609725"/>
            <a:ext cx="6964362" cy="461963"/>
          </a:xfrm>
          <a:prstGeom prst="rect">
            <a:avLst/>
          </a:prstGeom>
          <a:solidFill>
            <a:schemeClr val="bg1"/>
          </a:solidFill>
          <a:ln w="9525" algn="ctr">
            <a:noFill/>
            <a:miter lim="800000"/>
            <a:headEnd type="none" w="lg" len="lg"/>
            <a:tailEnd type="none" w="lg" len="lg"/>
          </a:ln>
          <a:effectLst>
            <a:outerShdw dist="25400" dir="5400000" algn="ctr" rotWithShape="0">
              <a:schemeClr val="tx2"/>
            </a:outerShdw>
          </a:effectLst>
        </p:spPr>
        <p:txBody>
          <a:bodyPr tIns="91440" bIns="91440" anchor="b">
            <a:spAutoFit/>
          </a:bodyPr>
          <a:lstStyle/>
          <a:p>
            <a:pPr algn="ctr">
              <a:defRPr/>
            </a:pPr>
            <a:r>
              <a:rPr lang="en-US" b="1" dirty="0">
                <a:latin typeface="Calibri" pitchFamily="34" charset="0"/>
                <a:cs typeface="Arial" charset="0"/>
              </a:rPr>
              <a:t>Planning by implementation topics</a:t>
            </a:r>
          </a:p>
        </p:txBody>
      </p:sp>
      <p:graphicFrame>
        <p:nvGraphicFramePr>
          <p:cNvPr id="8194" name="Rectangle 71" hidden="1"/>
          <p:cNvGraphicFramePr>
            <a:graphicFrameLocks/>
          </p:cNvGraphicFramePr>
          <p:nvPr/>
        </p:nvGraphicFramePr>
        <p:xfrm>
          <a:off x="0" y="0"/>
          <a:ext cx="158750" cy="158750"/>
        </p:xfrm>
        <a:graphic>
          <a:graphicData uri="http://schemas.openxmlformats.org/presentationml/2006/ole">
            <p:oleObj spid="_x0000_s8194" r:id="rId90" imgW="0" imgH="0" progId="">
              <p:embed/>
            </p:oleObj>
          </a:graphicData>
        </a:graphic>
      </p:graphicFrame>
      <p:grpSp>
        <p:nvGrpSpPr>
          <p:cNvPr id="8234" name="Group 72"/>
          <p:cNvGrpSpPr>
            <a:grpSpLocks/>
          </p:cNvGrpSpPr>
          <p:nvPr>
            <p:custDataLst>
              <p:tags r:id="rId41"/>
            </p:custDataLst>
          </p:nvPr>
        </p:nvGrpSpPr>
        <p:grpSpPr bwMode="auto">
          <a:xfrm>
            <a:off x="1800225" y="6142038"/>
            <a:ext cx="1139825" cy="211137"/>
            <a:chOff x="606" y="3869"/>
            <a:chExt cx="718" cy="133"/>
          </a:xfrm>
        </p:grpSpPr>
        <p:sp>
          <p:nvSpPr>
            <p:cNvPr id="8284" name="AutoShape 73"/>
            <p:cNvSpPr>
              <a:spLocks noChangeArrowheads="1"/>
            </p:cNvSpPr>
            <p:nvPr>
              <p:custDataLst>
                <p:tags r:id="rId86"/>
              </p:custDataLst>
            </p:nvPr>
          </p:nvSpPr>
          <p:spPr bwMode="gray">
            <a:xfrm>
              <a:off x="606" y="3882"/>
              <a:ext cx="95" cy="94"/>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8285" name="Rectangle 74"/>
            <p:cNvSpPr>
              <a:spLocks noChangeArrowheads="1"/>
            </p:cNvSpPr>
            <p:nvPr>
              <p:custDataLst>
                <p:tags r:id="rId87"/>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Done</a:t>
              </a:r>
            </a:p>
          </p:txBody>
        </p:sp>
      </p:grpSp>
      <p:grpSp>
        <p:nvGrpSpPr>
          <p:cNvPr id="8235" name="Group 75"/>
          <p:cNvGrpSpPr>
            <a:grpSpLocks/>
          </p:cNvGrpSpPr>
          <p:nvPr>
            <p:custDataLst>
              <p:tags r:id="rId42"/>
            </p:custDataLst>
          </p:nvPr>
        </p:nvGrpSpPr>
        <p:grpSpPr bwMode="auto">
          <a:xfrm>
            <a:off x="2555875" y="6142038"/>
            <a:ext cx="1149350" cy="211137"/>
            <a:chOff x="1082" y="3869"/>
            <a:chExt cx="724" cy="133"/>
          </a:xfrm>
        </p:grpSpPr>
        <p:sp>
          <p:nvSpPr>
            <p:cNvPr id="8282" name="AutoShape 76"/>
            <p:cNvSpPr>
              <a:spLocks noChangeArrowheads="1"/>
            </p:cNvSpPr>
            <p:nvPr>
              <p:custDataLst>
                <p:tags r:id="rId84"/>
              </p:custDataLst>
            </p:nvPr>
          </p:nvSpPr>
          <p:spPr bwMode="gray">
            <a:xfrm>
              <a:off x="1082" y="3882"/>
              <a:ext cx="95" cy="94"/>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8283" name="Rectangle 77"/>
            <p:cNvSpPr>
              <a:spLocks noChangeArrowheads="1"/>
            </p:cNvSpPr>
            <p:nvPr>
              <p:custDataLst>
                <p:tags r:id="rId85"/>
              </p:custDataLst>
            </p:nvPr>
          </p:nvSpPr>
          <p:spPr bwMode="gray">
            <a:xfrm>
              <a:off x="119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On track</a:t>
              </a:r>
            </a:p>
          </p:txBody>
        </p:sp>
      </p:grpSp>
      <p:grpSp>
        <p:nvGrpSpPr>
          <p:cNvPr id="8236" name="Group 78"/>
          <p:cNvGrpSpPr>
            <a:grpSpLocks/>
          </p:cNvGrpSpPr>
          <p:nvPr>
            <p:custDataLst>
              <p:tags r:id="rId43"/>
            </p:custDataLst>
          </p:nvPr>
        </p:nvGrpSpPr>
        <p:grpSpPr bwMode="auto">
          <a:xfrm>
            <a:off x="3486150" y="6142038"/>
            <a:ext cx="1187450" cy="211137"/>
            <a:chOff x="1668" y="3869"/>
            <a:chExt cx="748" cy="133"/>
          </a:xfrm>
        </p:grpSpPr>
        <p:sp>
          <p:nvSpPr>
            <p:cNvPr id="8280" name="AutoShape 79"/>
            <p:cNvSpPr>
              <a:spLocks noChangeArrowheads="1"/>
            </p:cNvSpPr>
            <p:nvPr>
              <p:custDataLst>
                <p:tags r:id="rId82"/>
              </p:custDataLst>
            </p:nvPr>
          </p:nvSpPr>
          <p:spPr bwMode="gray">
            <a:xfrm>
              <a:off x="1668" y="3882"/>
              <a:ext cx="95" cy="94"/>
            </a:xfrm>
            <a:prstGeom prst="triangle">
              <a:avLst>
                <a:gd name="adj" fmla="val 50000"/>
              </a:avLst>
            </a:prstGeom>
            <a:solidFill>
              <a:srgbClr val="FFCC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8281" name="Rectangle 80"/>
            <p:cNvSpPr>
              <a:spLocks noChangeArrowheads="1"/>
            </p:cNvSpPr>
            <p:nvPr>
              <p:custDataLst>
                <p:tags r:id="rId83"/>
              </p:custDataLst>
            </p:nvPr>
          </p:nvSpPr>
          <p:spPr bwMode="gray">
            <a:xfrm>
              <a:off x="180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At risk</a:t>
              </a:r>
            </a:p>
          </p:txBody>
        </p:sp>
      </p:grpSp>
      <p:grpSp>
        <p:nvGrpSpPr>
          <p:cNvPr id="8237" name="Group 81"/>
          <p:cNvGrpSpPr>
            <a:grpSpLocks/>
          </p:cNvGrpSpPr>
          <p:nvPr>
            <p:custDataLst>
              <p:tags r:id="rId44"/>
            </p:custDataLst>
          </p:nvPr>
        </p:nvGrpSpPr>
        <p:grpSpPr bwMode="auto">
          <a:xfrm>
            <a:off x="4295775" y="6142038"/>
            <a:ext cx="1158875" cy="211137"/>
            <a:chOff x="2706" y="3869"/>
            <a:chExt cx="730" cy="133"/>
          </a:xfrm>
        </p:grpSpPr>
        <p:sp>
          <p:nvSpPr>
            <p:cNvPr id="8278" name="AutoShape 82"/>
            <p:cNvSpPr>
              <a:spLocks noChangeArrowheads="1"/>
            </p:cNvSpPr>
            <p:nvPr>
              <p:custDataLst>
                <p:tags r:id="rId80"/>
              </p:custDataLst>
            </p:nvPr>
          </p:nvSpPr>
          <p:spPr bwMode="gray">
            <a:xfrm>
              <a:off x="2706" y="3882"/>
              <a:ext cx="95" cy="94"/>
            </a:xfrm>
            <a:prstGeom prst="triangle">
              <a:avLst>
                <a:gd name="adj" fmla="val 50000"/>
              </a:avLst>
            </a:prstGeom>
            <a:solidFill>
              <a:srgbClr val="FF00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8279" name="Rectangle 83"/>
            <p:cNvSpPr>
              <a:spLocks noChangeArrowheads="1"/>
            </p:cNvSpPr>
            <p:nvPr>
              <p:custDataLst>
                <p:tags r:id="rId81"/>
              </p:custDataLst>
            </p:nvPr>
          </p:nvSpPr>
          <p:spPr bwMode="gray">
            <a:xfrm>
              <a:off x="282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Delayed</a:t>
              </a:r>
            </a:p>
          </p:txBody>
        </p:sp>
      </p:grpSp>
      <p:grpSp>
        <p:nvGrpSpPr>
          <p:cNvPr id="8238" name="Group 72"/>
          <p:cNvGrpSpPr>
            <a:grpSpLocks/>
          </p:cNvGrpSpPr>
          <p:nvPr>
            <p:custDataLst>
              <p:tags r:id="rId45"/>
            </p:custDataLst>
          </p:nvPr>
        </p:nvGrpSpPr>
        <p:grpSpPr bwMode="auto">
          <a:xfrm>
            <a:off x="5119688" y="6164263"/>
            <a:ext cx="1139825" cy="211137"/>
            <a:chOff x="606" y="3869"/>
            <a:chExt cx="718" cy="133"/>
          </a:xfrm>
        </p:grpSpPr>
        <p:sp>
          <p:nvSpPr>
            <p:cNvPr id="8276" name="AutoShape 73"/>
            <p:cNvSpPr>
              <a:spLocks noChangeArrowheads="1"/>
            </p:cNvSpPr>
            <p:nvPr>
              <p:custDataLst>
                <p:tags r:id="rId78"/>
              </p:custDataLst>
            </p:nvPr>
          </p:nvSpPr>
          <p:spPr bwMode="gray">
            <a:xfrm>
              <a:off x="606" y="3882"/>
              <a:ext cx="95" cy="94"/>
            </a:xfrm>
            <a:prstGeom prst="triangle">
              <a:avLst>
                <a:gd name="adj" fmla="val 50000"/>
              </a:avLst>
            </a:prstGeom>
            <a:solidFill>
              <a:schemeClr val="bg1"/>
            </a:solidFill>
            <a:ln w="12700">
              <a:solidFill>
                <a:srgbClr val="FF0000"/>
              </a:solid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8277" name="Rectangle 74"/>
            <p:cNvSpPr>
              <a:spLocks noChangeArrowheads="1"/>
            </p:cNvSpPr>
            <p:nvPr>
              <p:custDataLst>
                <p:tags r:id="rId79"/>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Not Started</a:t>
              </a:r>
            </a:p>
          </p:txBody>
        </p:sp>
      </p:grpSp>
      <p:pic>
        <p:nvPicPr>
          <p:cNvPr id="8239" name="Image 12" descr="Logo LA SNET_BlancFdRoug3.jpg"/>
          <p:cNvPicPr>
            <a:picLocks noChangeAspect="1"/>
          </p:cNvPicPr>
          <p:nvPr/>
        </p:nvPicPr>
        <p:blipFill>
          <a:blip r:embed="rId91"/>
          <a:srcRect/>
          <a:stretch>
            <a:fillRect/>
          </a:stretch>
        </p:blipFill>
        <p:spPr bwMode="auto">
          <a:xfrm>
            <a:off x="2767013" y="246063"/>
            <a:ext cx="1919287" cy="666750"/>
          </a:xfrm>
          <a:prstGeom prst="rect">
            <a:avLst/>
          </a:prstGeom>
          <a:noFill/>
          <a:ln w="9525">
            <a:noFill/>
            <a:miter lim="800000"/>
            <a:headEnd/>
            <a:tailEnd/>
          </a:ln>
        </p:spPr>
      </p:pic>
      <p:sp>
        <p:nvSpPr>
          <p:cNvPr id="8240" name="Rectangle 72"/>
          <p:cNvSpPr>
            <a:spLocks noChangeArrowheads="1"/>
          </p:cNvSpPr>
          <p:nvPr/>
        </p:nvSpPr>
        <p:spPr bwMode="auto">
          <a:xfrm>
            <a:off x="8848725" y="250825"/>
            <a:ext cx="895350" cy="369888"/>
          </a:xfrm>
          <a:prstGeom prst="rect">
            <a:avLst/>
          </a:prstGeom>
          <a:solidFill>
            <a:schemeClr val="bg1"/>
          </a:solidFill>
          <a:ln w="9525">
            <a:noFill/>
            <a:miter lim="800000"/>
            <a:headEnd/>
            <a:tailEnd/>
          </a:ln>
        </p:spPr>
        <p:txBody>
          <a:bodyPr wrap="none">
            <a:spAutoFit/>
          </a:bodyPr>
          <a:lstStyle/>
          <a:p>
            <a:pPr eaLnBrk="0" hangingPunct="0"/>
            <a:r>
              <a:rPr lang="en-GB">
                <a:latin typeface="Calibri" pitchFamily="34" charset="0"/>
              </a:rPr>
              <a:t>POWER</a:t>
            </a:r>
            <a:endParaRPr lang="fr-FR">
              <a:latin typeface="Calibri" pitchFamily="34" charset="0"/>
            </a:endParaRPr>
          </a:p>
        </p:txBody>
      </p:sp>
      <p:sp>
        <p:nvSpPr>
          <p:cNvPr id="8241" name="Line 23"/>
          <p:cNvSpPr>
            <a:spLocks noChangeShapeType="1"/>
          </p:cNvSpPr>
          <p:nvPr>
            <p:custDataLst>
              <p:tags r:id="rId46"/>
            </p:custDataLst>
          </p:nvPr>
        </p:nvSpPr>
        <p:spPr bwMode="gray">
          <a:xfrm>
            <a:off x="30718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42" name="Line 24"/>
          <p:cNvSpPr>
            <a:spLocks noChangeShapeType="1"/>
          </p:cNvSpPr>
          <p:nvPr>
            <p:custDataLst>
              <p:tags r:id="rId47"/>
            </p:custDataLst>
          </p:nvPr>
        </p:nvSpPr>
        <p:spPr bwMode="gray">
          <a:xfrm>
            <a:off x="325755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43" name="Line 25"/>
          <p:cNvSpPr>
            <a:spLocks noChangeShapeType="1"/>
          </p:cNvSpPr>
          <p:nvPr>
            <p:custDataLst>
              <p:tags r:id="rId48"/>
            </p:custDataLst>
          </p:nvPr>
        </p:nvSpPr>
        <p:spPr bwMode="gray">
          <a:xfrm>
            <a:off x="3440113"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44" name="Line 26"/>
          <p:cNvSpPr>
            <a:spLocks noChangeShapeType="1"/>
          </p:cNvSpPr>
          <p:nvPr>
            <p:custDataLst>
              <p:tags r:id="rId49"/>
            </p:custDataLst>
          </p:nvPr>
        </p:nvSpPr>
        <p:spPr bwMode="gray">
          <a:xfrm>
            <a:off x="3654425"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78" name="Line 52"/>
          <p:cNvSpPr>
            <a:spLocks noChangeShapeType="1"/>
          </p:cNvSpPr>
          <p:nvPr>
            <p:custDataLst>
              <p:tags r:id="rId50"/>
            </p:custDataLst>
          </p:nvPr>
        </p:nvSpPr>
        <p:spPr bwMode="white">
          <a:xfrm>
            <a:off x="2865438"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8246" name="Rectangle 19"/>
          <p:cNvSpPr>
            <a:spLocks noChangeArrowheads="1"/>
          </p:cNvSpPr>
          <p:nvPr>
            <p:custDataLst>
              <p:tags r:id="rId51"/>
            </p:custDataLst>
          </p:nvPr>
        </p:nvSpPr>
        <p:spPr bwMode="auto">
          <a:xfrm>
            <a:off x="1757363"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Feb</a:t>
            </a:r>
          </a:p>
        </p:txBody>
      </p:sp>
      <p:sp>
        <p:nvSpPr>
          <p:cNvPr id="8247" name="Rectangle 19"/>
          <p:cNvSpPr>
            <a:spLocks noChangeArrowheads="1"/>
          </p:cNvSpPr>
          <p:nvPr>
            <p:custDataLst>
              <p:tags r:id="rId52"/>
            </p:custDataLst>
          </p:nvPr>
        </p:nvSpPr>
        <p:spPr bwMode="auto">
          <a:xfrm>
            <a:off x="3660775" y="240347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April </a:t>
            </a:r>
          </a:p>
        </p:txBody>
      </p:sp>
      <p:sp>
        <p:nvSpPr>
          <p:cNvPr id="8248" name="Line 23"/>
          <p:cNvSpPr>
            <a:spLocks noChangeShapeType="1"/>
          </p:cNvSpPr>
          <p:nvPr>
            <p:custDataLst>
              <p:tags r:id="rId53"/>
            </p:custDataLst>
          </p:nvPr>
        </p:nvSpPr>
        <p:spPr bwMode="gray">
          <a:xfrm>
            <a:off x="404177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49" name="Line 24"/>
          <p:cNvSpPr>
            <a:spLocks noChangeShapeType="1"/>
          </p:cNvSpPr>
          <p:nvPr>
            <p:custDataLst>
              <p:tags r:id="rId54"/>
            </p:custDataLst>
          </p:nvPr>
        </p:nvSpPr>
        <p:spPr bwMode="gray">
          <a:xfrm>
            <a:off x="42275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50" name="Line 25"/>
          <p:cNvSpPr>
            <a:spLocks noChangeShapeType="1"/>
          </p:cNvSpPr>
          <p:nvPr>
            <p:custDataLst>
              <p:tags r:id="rId55"/>
            </p:custDataLst>
          </p:nvPr>
        </p:nvSpPr>
        <p:spPr bwMode="gray">
          <a:xfrm>
            <a:off x="4408488"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51" name="Line 26"/>
          <p:cNvSpPr>
            <a:spLocks noChangeShapeType="1"/>
          </p:cNvSpPr>
          <p:nvPr>
            <p:custDataLst>
              <p:tags r:id="rId56"/>
            </p:custDataLst>
          </p:nvPr>
        </p:nvSpPr>
        <p:spPr bwMode="gray">
          <a:xfrm>
            <a:off x="4622800"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85" name="Line 52"/>
          <p:cNvSpPr>
            <a:spLocks noChangeShapeType="1"/>
          </p:cNvSpPr>
          <p:nvPr>
            <p:custDataLst>
              <p:tags r:id="rId57"/>
            </p:custDataLst>
          </p:nvPr>
        </p:nvSpPr>
        <p:spPr bwMode="white">
          <a:xfrm>
            <a:off x="3833813"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8253" name="Rectangle 19"/>
          <p:cNvSpPr>
            <a:spLocks noChangeArrowheads="1"/>
          </p:cNvSpPr>
          <p:nvPr>
            <p:custDataLst>
              <p:tags r:id="rId58"/>
            </p:custDataLst>
          </p:nvPr>
        </p:nvSpPr>
        <p:spPr bwMode="auto">
          <a:xfrm>
            <a:off x="4652963"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May</a:t>
            </a:r>
          </a:p>
        </p:txBody>
      </p:sp>
      <p:sp>
        <p:nvSpPr>
          <p:cNvPr id="8254" name="Line 23"/>
          <p:cNvSpPr>
            <a:spLocks noChangeShapeType="1"/>
          </p:cNvSpPr>
          <p:nvPr>
            <p:custDataLst>
              <p:tags r:id="rId59"/>
            </p:custDataLst>
          </p:nvPr>
        </p:nvSpPr>
        <p:spPr bwMode="gray">
          <a:xfrm>
            <a:off x="50419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55" name="Line 24"/>
          <p:cNvSpPr>
            <a:spLocks noChangeShapeType="1"/>
          </p:cNvSpPr>
          <p:nvPr>
            <p:custDataLst>
              <p:tags r:id="rId60"/>
            </p:custDataLst>
          </p:nvPr>
        </p:nvSpPr>
        <p:spPr bwMode="gray">
          <a:xfrm>
            <a:off x="522922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56" name="Line 25"/>
          <p:cNvSpPr>
            <a:spLocks noChangeShapeType="1"/>
          </p:cNvSpPr>
          <p:nvPr>
            <p:custDataLst>
              <p:tags r:id="rId61"/>
            </p:custDataLst>
          </p:nvPr>
        </p:nvSpPr>
        <p:spPr bwMode="gray">
          <a:xfrm>
            <a:off x="5410200"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57" name="Line 26"/>
          <p:cNvSpPr>
            <a:spLocks noChangeShapeType="1"/>
          </p:cNvSpPr>
          <p:nvPr>
            <p:custDataLst>
              <p:tags r:id="rId62"/>
            </p:custDataLst>
          </p:nvPr>
        </p:nvSpPr>
        <p:spPr bwMode="gray">
          <a:xfrm>
            <a:off x="5624513"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97" name="Line 52"/>
          <p:cNvSpPr>
            <a:spLocks noChangeShapeType="1"/>
          </p:cNvSpPr>
          <p:nvPr>
            <p:custDataLst>
              <p:tags r:id="rId63"/>
            </p:custDataLst>
          </p:nvPr>
        </p:nvSpPr>
        <p:spPr bwMode="white">
          <a:xfrm>
            <a:off x="4835525"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8259" name="Rectangle 19"/>
          <p:cNvSpPr>
            <a:spLocks noChangeArrowheads="1"/>
          </p:cNvSpPr>
          <p:nvPr>
            <p:custDataLst>
              <p:tags r:id="rId64"/>
            </p:custDataLst>
          </p:nvPr>
        </p:nvSpPr>
        <p:spPr bwMode="auto">
          <a:xfrm>
            <a:off x="5600700"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June</a:t>
            </a:r>
          </a:p>
        </p:txBody>
      </p:sp>
      <p:sp>
        <p:nvSpPr>
          <p:cNvPr id="8260" name="Line 23"/>
          <p:cNvSpPr>
            <a:spLocks noChangeShapeType="1"/>
          </p:cNvSpPr>
          <p:nvPr>
            <p:custDataLst>
              <p:tags r:id="rId65"/>
            </p:custDataLst>
          </p:nvPr>
        </p:nvSpPr>
        <p:spPr bwMode="gray">
          <a:xfrm>
            <a:off x="5989638"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61" name="Line 24"/>
          <p:cNvSpPr>
            <a:spLocks noChangeShapeType="1"/>
          </p:cNvSpPr>
          <p:nvPr>
            <p:custDataLst>
              <p:tags r:id="rId66"/>
            </p:custDataLst>
          </p:nvPr>
        </p:nvSpPr>
        <p:spPr bwMode="gray">
          <a:xfrm>
            <a:off x="617537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62" name="Line 25"/>
          <p:cNvSpPr>
            <a:spLocks noChangeShapeType="1"/>
          </p:cNvSpPr>
          <p:nvPr>
            <p:custDataLst>
              <p:tags r:id="rId67"/>
            </p:custDataLst>
          </p:nvPr>
        </p:nvSpPr>
        <p:spPr bwMode="gray">
          <a:xfrm>
            <a:off x="6356350"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63" name="Line 26"/>
          <p:cNvSpPr>
            <a:spLocks noChangeShapeType="1"/>
          </p:cNvSpPr>
          <p:nvPr>
            <p:custDataLst>
              <p:tags r:id="rId68"/>
            </p:custDataLst>
          </p:nvPr>
        </p:nvSpPr>
        <p:spPr bwMode="gray">
          <a:xfrm>
            <a:off x="6570663"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103" name="Line 52"/>
          <p:cNvSpPr>
            <a:spLocks noChangeShapeType="1"/>
          </p:cNvSpPr>
          <p:nvPr>
            <p:custDataLst>
              <p:tags r:id="rId69"/>
            </p:custDataLst>
          </p:nvPr>
        </p:nvSpPr>
        <p:spPr bwMode="white">
          <a:xfrm>
            <a:off x="5781675"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8265" name="Rectangle 19"/>
          <p:cNvSpPr>
            <a:spLocks noChangeArrowheads="1"/>
          </p:cNvSpPr>
          <p:nvPr>
            <p:custDataLst>
              <p:tags r:id="rId70"/>
            </p:custDataLst>
          </p:nvPr>
        </p:nvSpPr>
        <p:spPr bwMode="auto">
          <a:xfrm>
            <a:off x="6405563"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July</a:t>
            </a:r>
          </a:p>
        </p:txBody>
      </p:sp>
      <p:sp>
        <p:nvSpPr>
          <p:cNvPr id="8266" name="Line 23"/>
          <p:cNvSpPr>
            <a:spLocks noChangeShapeType="1"/>
          </p:cNvSpPr>
          <p:nvPr>
            <p:custDataLst>
              <p:tags r:id="rId71"/>
            </p:custDataLst>
          </p:nvPr>
        </p:nvSpPr>
        <p:spPr bwMode="gray">
          <a:xfrm>
            <a:off x="67945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67" name="Line 24"/>
          <p:cNvSpPr>
            <a:spLocks noChangeShapeType="1"/>
          </p:cNvSpPr>
          <p:nvPr>
            <p:custDataLst>
              <p:tags r:id="rId72"/>
            </p:custDataLst>
          </p:nvPr>
        </p:nvSpPr>
        <p:spPr bwMode="gray">
          <a:xfrm>
            <a:off x="698182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68" name="Line 25"/>
          <p:cNvSpPr>
            <a:spLocks noChangeShapeType="1"/>
          </p:cNvSpPr>
          <p:nvPr>
            <p:custDataLst>
              <p:tags r:id="rId73"/>
            </p:custDataLst>
          </p:nvPr>
        </p:nvSpPr>
        <p:spPr bwMode="gray">
          <a:xfrm>
            <a:off x="7162800"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8269" name="Line 26"/>
          <p:cNvSpPr>
            <a:spLocks noChangeShapeType="1"/>
          </p:cNvSpPr>
          <p:nvPr>
            <p:custDataLst>
              <p:tags r:id="rId74"/>
            </p:custDataLst>
          </p:nvPr>
        </p:nvSpPr>
        <p:spPr bwMode="gray">
          <a:xfrm>
            <a:off x="7377113"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cxnSp>
        <p:nvCxnSpPr>
          <p:cNvPr id="8270" name="Connecteur droit 110"/>
          <p:cNvCxnSpPr>
            <a:cxnSpLocks noChangeShapeType="1"/>
          </p:cNvCxnSpPr>
          <p:nvPr/>
        </p:nvCxnSpPr>
        <p:spPr bwMode="auto">
          <a:xfrm>
            <a:off x="282575" y="2689225"/>
            <a:ext cx="7086600" cy="11113"/>
          </a:xfrm>
          <a:prstGeom prst="line">
            <a:avLst/>
          </a:prstGeom>
          <a:noFill/>
          <a:ln w="19050" algn="ctr">
            <a:solidFill>
              <a:srgbClr val="FF0000"/>
            </a:solidFill>
            <a:round/>
            <a:headEnd/>
            <a:tailEnd type="none" w="med" len="lg"/>
          </a:ln>
        </p:spPr>
      </p:cxnSp>
      <p:cxnSp>
        <p:nvCxnSpPr>
          <p:cNvPr id="8271" name="Connecteur droit 111"/>
          <p:cNvCxnSpPr>
            <a:cxnSpLocks noChangeShapeType="1"/>
          </p:cNvCxnSpPr>
          <p:nvPr/>
        </p:nvCxnSpPr>
        <p:spPr bwMode="auto">
          <a:xfrm>
            <a:off x="1800225" y="2400300"/>
            <a:ext cx="5629275" cy="9525"/>
          </a:xfrm>
          <a:prstGeom prst="line">
            <a:avLst/>
          </a:prstGeom>
          <a:noFill/>
          <a:ln w="12700" algn="ctr">
            <a:solidFill>
              <a:schemeClr val="tx1"/>
            </a:solidFill>
            <a:round/>
            <a:headEnd/>
            <a:tailEnd type="none" w="med" len="lg"/>
          </a:ln>
        </p:spPr>
      </p:cxnSp>
      <p:sp>
        <p:nvSpPr>
          <p:cNvPr id="8272" name="Rectangle 66"/>
          <p:cNvSpPr>
            <a:spLocks noChangeArrowheads="1"/>
          </p:cNvSpPr>
          <p:nvPr>
            <p:custDataLst>
              <p:tags r:id="rId75"/>
            </p:custDataLst>
          </p:nvPr>
        </p:nvSpPr>
        <p:spPr bwMode="auto">
          <a:xfrm>
            <a:off x="342900" y="4645025"/>
            <a:ext cx="1428750" cy="365125"/>
          </a:xfrm>
          <a:prstGeom prst="rect">
            <a:avLst/>
          </a:prstGeom>
          <a:noFill/>
          <a:ln w="9525" algn="ctr">
            <a:noFill/>
            <a:miter lim="800000"/>
            <a:headEnd/>
            <a:tailEnd/>
          </a:ln>
        </p:spPr>
        <p:txBody>
          <a:bodyPr wrap="none" lIns="0" tIns="0" rIns="0" bIns="0"/>
          <a:lstStyle/>
          <a:p>
            <a:r>
              <a:rPr lang="en-GB" sz="1200" b="1">
                <a:latin typeface="Calibri" pitchFamily="34" charset="0"/>
              </a:rPr>
              <a:t>Implementation</a:t>
            </a:r>
            <a:endParaRPr lang="en-US" sz="1200" b="1">
              <a:latin typeface="Calibri" pitchFamily="34" charset="0"/>
            </a:endParaRPr>
          </a:p>
        </p:txBody>
      </p:sp>
      <p:sp>
        <p:nvSpPr>
          <p:cNvPr id="95" name="ZoneTexte 94"/>
          <p:cNvSpPr txBox="1"/>
          <p:nvPr/>
        </p:nvSpPr>
        <p:spPr>
          <a:xfrm>
            <a:off x="8296275" y="981075"/>
            <a:ext cx="1609725" cy="554038"/>
          </a:xfrm>
          <a:prstGeom prst="rect">
            <a:avLst/>
          </a:prstGeom>
          <a:solidFill>
            <a:schemeClr val="bg1">
              <a:lumMod val="85000"/>
            </a:schemeClr>
          </a:solidFill>
        </p:spPr>
        <p:txBody>
          <a:bodyPr>
            <a:spAutoFit/>
          </a:bodyPr>
          <a:lstStyle/>
          <a:p>
            <a:pPr eaLnBrk="0" hangingPunct="0">
              <a:defRPr/>
            </a:pPr>
            <a:r>
              <a:rPr lang="fr-FR" sz="1000" dirty="0">
                <a:latin typeface="Calibri" pitchFamily="34" charset="0"/>
              </a:rPr>
              <a:t>SNET : </a:t>
            </a:r>
            <a:r>
              <a:rPr lang="fr-FR" sz="1000" dirty="0" err="1">
                <a:latin typeface="Calibri" pitchFamily="34" charset="0"/>
              </a:rPr>
              <a:t>M.Edel</a:t>
            </a:r>
            <a:r>
              <a:rPr lang="fr-FR" sz="1000" dirty="0">
                <a:latin typeface="Calibri" pitchFamily="34" charset="0"/>
              </a:rPr>
              <a:t>, </a:t>
            </a:r>
            <a:r>
              <a:rPr lang="fr-FR" sz="1000" dirty="0" err="1">
                <a:latin typeface="Calibri" pitchFamily="34" charset="0"/>
              </a:rPr>
              <a:t>B.Mandet</a:t>
            </a:r>
            <a:endParaRPr lang="fr-FR" sz="1000" dirty="0">
              <a:latin typeface="Calibri" pitchFamily="34" charset="0"/>
            </a:endParaRPr>
          </a:p>
          <a:p>
            <a:pPr eaLnBrk="0" hangingPunct="0">
              <a:defRPr/>
            </a:pPr>
            <a:r>
              <a:rPr lang="fr-FR" sz="1000" dirty="0">
                <a:latin typeface="Calibri" pitchFamily="34" charset="0"/>
              </a:rPr>
              <a:t>EFRE : </a:t>
            </a:r>
            <a:r>
              <a:rPr lang="fr-FR" sz="1000" dirty="0" err="1">
                <a:latin typeface="Calibri" pitchFamily="34" charset="0"/>
              </a:rPr>
              <a:t>E.Sire</a:t>
            </a:r>
            <a:r>
              <a:rPr lang="fr-FR" sz="1000" dirty="0">
                <a:latin typeface="Calibri" pitchFamily="34" charset="0"/>
              </a:rPr>
              <a:t>,</a:t>
            </a:r>
          </a:p>
          <a:p>
            <a:pPr eaLnBrk="0" hangingPunct="0">
              <a:defRPr/>
            </a:pPr>
            <a:r>
              <a:rPr lang="fr-FR" sz="1000" dirty="0">
                <a:latin typeface="Calibri" pitchFamily="34" charset="0"/>
              </a:rPr>
              <a:t>EES</a:t>
            </a:r>
          </a:p>
        </p:txBody>
      </p:sp>
      <p:sp>
        <p:nvSpPr>
          <p:cNvPr id="8274" name="AutoShape 76"/>
          <p:cNvSpPr>
            <a:spLocks noChangeArrowheads="1"/>
          </p:cNvSpPr>
          <p:nvPr>
            <p:custDataLst>
              <p:tags r:id="rId76"/>
            </p:custDataLst>
          </p:nvPr>
        </p:nvSpPr>
        <p:spPr bwMode="gray">
          <a:xfrm>
            <a:off x="3589338" y="2878138"/>
            <a:ext cx="150812" cy="149225"/>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96" name="Rectangle 70"/>
          <p:cNvSpPr>
            <a:spLocks noChangeArrowheads="1"/>
          </p:cNvSpPr>
          <p:nvPr>
            <p:custDataLst>
              <p:tags r:id="rId77"/>
            </p:custDataLst>
          </p:nvPr>
        </p:nvSpPr>
        <p:spPr bwMode="gray">
          <a:xfrm>
            <a:off x="7481888" y="2505075"/>
            <a:ext cx="2060575" cy="1047750"/>
          </a:xfrm>
          <a:prstGeom prst="rect">
            <a:avLst/>
          </a:prstGeom>
          <a:noFill/>
          <a:ln w="9525" algn="ctr">
            <a:noFill/>
            <a:miter lim="800000"/>
            <a:headEnd type="none" w="lg" len="lg"/>
            <a:tailEnd type="none" w="lg" len="lg"/>
          </a:ln>
        </p:spPr>
        <p:txBody>
          <a:bodyPr tIns="91440" bIns="91440"/>
          <a:lstStyle/>
          <a:p>
            <a:pPr marL="203200" indent="-203200">
              <a:buClr>
                <a:srgbClr val="F21C0A"/>
              </a:buClr>
              <a:buSzPct val="100000"/>
              <a:buFont typeface="Wingdings" pitchFamily="2" charset="2"/>
              <a:buChar char=""/>
              <a:defRPr/>
            </a:pPr>
            <a:endParaRPr lang="en-US" sz="1600" dirty="0">
              <a:latin typeface="Calibri" pitchFamily="34" charset="0"/>
              <a:cs typeface="Arial" charset="0"/>
            </a:endParaRPr>
          </a:p>
          <a:p>
            <a:pPr marL="85725" lvl="1">
              <a:defRPr/>
            </a:pPr>
            <a:r>
              <a:rPr lang="en-US" sz="1600" b="1" dirty="0">
                <a:latin typeface="Calibri" pitchFamily="34" charset="0"/>
                <a:cs typeface="Arial" charset="0"/>
              </a:rPr>
              <a:t>Comments</a:t>
            </a:r>
            <a:endParaRPr lang="en-US" sz="1600" b="1" dirty="0">
              <a:latin typeface="Calibri" pitchFamily="34" charset="0"/>
              <a:cs typeface="Arial" charset="0"/>
            </a:endParaRPr>
          </a:p>
          <a:p>
            <a:pPr marL="85725" lvl="1">
              <a:defRPr/>
            </a:pPr>
            <a:r>
              <a:rPr lang="en-US" sz="1600" dirty="0">
                <a:latin typeface="Calibri" pitchFamily="34" charset="0"/>
                <a:cs typeface="Arial" charset="0"/>
              </a:rPr>
              <a:t>Portfolio integration scheme that includes : flow, handling and different processes</a:t>
            </a:r>
          </a:p>
          <a:p>
            <a:pPr marL="85725" lvl="1">
              <a:defRPr/>
            </a:pPr>
            <a:r>
              <a:rPr lang="en-US" sz="1600" dirty="0">
                <a:latin typeface="Calibri" pitchFamily="34" charset="0"/>
                <a:cs typeface="Arial" charset="0"/>
              </a:rPr>
              <a:t>- Outline defined</a:t>
            </a:r>
          </a:p>
          <a:p>
            <a:pPr marL="85725" lvl="1">
              <a:defRPr/>
            </a:pPr>
            <a:r>
              <a:rPr lang="en-US" sz="1600" dirty="0">
                <a:latin typeface="Calibri" pitchFamily="34" charset="0"/>
                <a:cs typeface="Arial" charset="0"/>
              </a:rPr>
              <a:t>- Writing on track</a:t>
            </a:r>
          </a:p>
          <a:p>
            <a:pPr lvl="1">
              <a:defRPr/>
            </a:pPr>
            <a:endParaRPr lang="en-US" sz="1600" dirty="0">
              <a:latin typeface="Polo" pitchFamily="2" charset="0"/>
              <a:cs typeface="Arial" charset="0"/>
            </a:endParaRP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4"/>
          <p:cNvSpPr>
            <a:spLocks noChangeArrowheads="1"/>
          </p:cNvSpPr>
          <p:nvPr>
            <p:custDataLst>
              <p:tags r:id="rId2"/>
            </p:custDataLst>
          </p:nvPr>
        </p:nvSpPr>
        <p:spPr bwMode="auto">
          <a:xfrm>
            <a:off x="1773238" y="4752975"/>
            <a:ext cx="1874837" cy="133350"/>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9220" name="Rectangle 2"/>
          <p:cNvSpPr>
            <a:spLocks noGrp="1" noChangeArrowheads="1"/>
          </p:cNvSpPr>
          <p:nvPr>
            <p:ph type="title"/>
            <p:custDataLst>
              <p:tags r:id="rId3"/>
            </p:custDataLst>
          </p:nvPr>
        </p:nvSpPr>
        <p:spPr>
          <a:xfrm>
            <a:off x="660400" y="1143000"/>
            <a:ext cx="9245600" cy="533400"/>
          </a:xfrm>
        </p:spPr>
        <p:txBody>
          <a:bodyPr/>
          <a:lstStyle/>
          <a:p>
            <a:pPr eaLnBrk="1" hangingPunct="1"/>
            <a:r>
              <a:rPr lang="en-GB" smtClean="0">
                <a:latin typeface="Calibri" pitchFamily="34" charset="0"/>
              </a:rPr>
              <a:t>SNET/EFRE Reporting</a:t>
            </a:r>
            <a:endParaRPr lang="en-US" smtClean="0">
              <a:latin typeface="Calibri" pitchFamily="34" charset="0"/>
            </a:endParaRPr>
          </a:p>
        </p:txBody>
      </p:sp>
      <p:sp>
        <p:nvSpPr>
          <p:cNvPr id="9221" name="Rectangle 3"/>
          <p:cNvSpPr>
            <a:spLocks noChangeArrowheads="1"/>
          </p:cNvSpPr>
          <p:nvPr>
            <p:custDataLst>
              <p:tags r:id="rId4"/>
            </p:custDataLst>
          </p:nvPr>
        </p:nvSpPr>
        <p:spPr bwMode="gray">
          <a:xfrm>
            <a:off x="282575" y="3903663"/>
            <a:ext cx="1493838" cy="579437"/>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9222" name="Rectangle 4"/>
          <p:cNvSpPr>
            <a:spLocks noChangeArrowheads="1"/>
          </p:cNvSpPr>
          <p:nvPr>
            <p:custDataLst>
              <p:tags r:id="rId5"/>
            </p:custDataLst>
          </p:nvPr>
        </p:nvSpPr>
        <p:spPr bwMode="gray">
          <a:xfrm>
            <a:off x="282575" y="5246688"/>
            <a:ext cx="1493838" cy="817562"/>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9223" name="Rectangle 5"/>
          <p:cNvSpPr>
            <a:spLocks noChangeArrowheads="1"/>
          </p:cNvSpPr>
          <p:nvPr>
            <p:custDataLst>
              <p:tags r:id="rId6"/>
            </p:custDataLst>
          </p:nvPr>
        </p:nvSpPr>
        <p:spPr bwMode="gray">
          <a:xfrm>
            <a:off x="282575" y="4483100"/>
            <a:ext cx="1493838" cy="763588"/>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9224" name="Rectangle 6"/>
          <p:cNvSpPr>
            <a:spLocks noChangeArrowheads="1"/>
          </p:cNvSpPr>
          <p:nvPr>
            <p:custDataLst>
              <p:tags r:id="rId7"/>
            </p:custDataLst>
          </p:nvPr>
        </p:nvSpPr>
        <p:spPr bwMode="gray">
          <a:xfrm>
            <a:off x="282575" y="3322638"/>
            <a:ext cx="1493838" cy="581025"/>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9225" name="Rectangle 7"/>
          <p:cNvSpPr>
            <a:spLocks noChangeArrowheads="1"/>
          </p:cNvSpPr>
          <p:nvPr>
            <p:custDataLst>
              <p:tags r:id="rId8"/>
            </p:custDataLst>
          </p:nvPr>
        </p:nvSpPr>
        <p:spPr bwMode="gray">
          <a:xfrm>
            <a:off x="282575" y="2687638"/>
            <a:ext cx="1493838" cy="635000"/>
          </a:xfrm>
          <a:prstGeom prst="rect">
            <a:avLst/>
          </a:prstGeom>
          <a:solidFill>
            <a:schemeClr val="accent1"/>
          </a:solidFill>
          <a:ln w="12700">
            <a:no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9226" name="Rectangle 14"/>
          <p:cNvSpPr>
            <a:spLocks noChangeArrowheads="1"/>
          </p:cNvSpPr>
          <p:nvPr>
            <p:custDataLst>
              <p:tags r:id="rId9"/>
            </p:custDataLst>
          </p:nvPr>
        </p:nvSpPr>
        <p:spPr bwMode="auto">
          <a:xfrm>
            <a:off x="1776413" y="2127250"/>
            <a:ext cx="285750" cy="295275"/>
          </a:xfrm>
          <a:prstGeom prst="rect">
            <a:avLst/>
          </a:prstGeom>
          <a:noFill/>
          <a:ln w="9525" algn="ctr">
            <a:noFill/>
            <a:miter lim="800000"/>
            <a:headEnd/>
            <a:tailEnd/>
          </a:ln>
        </p:spPr>
        <p:txBody>
          <a:bodyPr wrap="none" lIns="0" tIns="0" rIns="0" bIns="0" anchor="ctr"/>
          <a:lstStyle/>
          <a:p>
            <a:pPr algn="ctr"/>
            <a:endParaRPr lang="en-US" sz="1400" b="1">
              <a:latin typeface="Calibri" pitchFamily="34" charset="0"/>
            </a:endParaRPr>
          </a:p>
        </p:txBody>
      </p:sp>
      <p:sp>
        <p:nvSpPr>
          <p:cNvPr id="9227" name="Rectangle 15"/>
          <p:cNvSpPr>
            <a:spLocks noChangeArrowheads="1"/>
          </p:cNvSpPr>
          <p:nvPr>
            <p:custDataLst>
              <p:tags r:id="rId10"/>
            </p:custDataLst>
          </p:nvPr>
        </p:nvSpPr>
        <p:spPr bwMode="auto">
          <a:xfrm>
            <a:off x="3700463" y="2127250"/>
            <a:ext cx="1711325" cy="295275"/>
          </a:xfrm>
          <a:prstGeom prst="rect">
            <a:avLst/>
          </a:prstGeom>
          <a:noFill/>
          <a:ln w="9525" algn="ctr">
            <a:noFill/>
            <a:miter lim="800000"/>
            <a:headEnd/>
            <a:tailEnd/>
          </a:ln>
        </p:spPr>
        <p:txBody>
          <a:bodyPr wrap="none" lIns="0" tIns="0" rIns="0" bIns="0" anchor="ctr"/>
          <a:lstStyle/>
          <a:p>
            <a:pPr algn="ctr"/>
            <a:fld id="{2EC7033D-CB84-4EB8-8C9A-2B50E0E8C370}" type="datetime'''''''''''''20''''''0''''''''''9'''''''">
              <a:rPr lang="en-US" sz="1400" b="1">
                <a:latin typeface="Calibri" pitchFamily="34" charset="0"/>
              </a:rPr>
              <a:pPr algn="ctr"/>
              <a:t>2009</a:t>
            </a:fld>
            <a:endParaRPr lang="en-US" sz="1400" b="1">
              <a:latin typeface="Calibri" pitchFamily="34" charset="0"/>
            </a:endParaRPr>
          </a:p>
        </p:txBody>
      </p:sp>
      <p:sp>
        <p:nvSpPr>
          <p:cNvPr id="9228" name="Rectangle 19"/>
          <p:cNvSpPr>
            <a:spLocks noChangeArrowheads="1"/>
          </p:cNvSpPr>
          <p:nvPr>
            <p:custDataLst>
              <p:tags r:id="rId11"/>
            </p:custDataLst>
          </p:nvPr>
        </p:nvSpPr>
        <p:spPr bwMode="auto">
          <a:xfrm>
            <a:off x="2682875"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March</a:t>
            </a:r>
          </a:p>
        </p:txBody>
      </p:sp>
      <p:sp>
        <p:nvSpPr>
          <p:cNvPr id="9229" name="Line 23"/>
          <p:cNvSpPr>
            <a:spLocks noChangeShapeType="1"/>
          </p:cNvSpPr>
          <p:nvPr>
            <p:custDataLst>
              <p:tags r:id="rId12"/>
            </p:custDataLst>
          </p:nvPr>
        </p:nvSpPr>
        <p:spPr bwMode="gray">
          <a:xfrm>
            <a:off x="212566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30" name="Line 24"/>
          <p:cNvSpPr>
            <a:spLocks noChangeShapeType="1"/>
          </p:cNvSpPr>
          <p:nvPr>
            <p:custDataLst>
              <p:tags r:id="rId13"/>
            </p:custDataLst>
          </p:nvPr>
        </p:nvSpPr>
        <p:spPr bwMode="gray">
          <a:xfrm>
            <a:off x="23114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31" name="Line 25"/>
          <p:cNvSpPr>
            <a:spLocks noChangeShapeType="1"/>
          </p:cNvSpPr>
          <p:nvPr>
            <p:custDataLst>
              <p:tags r:id="rId14"/>
            </p:custDataLst>
          </p:nvPr>
        </p:nvSpPr>
        <p:spPr bwMode="gray">
          <a:xfrm>
            <a:off x="2492375"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32" name="Line 26"/>
          <p:cNvSpPr>
            <a:spLocks noChangeShapeType="1"/>
          </p:cNvSpPr>
          <p:nvPr>
            <p:custDataLst>
              <p:tags r:id="rId15"/>
            </p:custDataLst>
          </p:nvPr>
        </p:nvSpPr>
        <p:spPr bwMode="gray">
          <a:xfrm>
            <a:off x="2706688"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9233" name="Line 27"/>
          <p:cNvSpPr>
            <a:spLocks noChangeShapeType="1"/>
          </p:cNvSpPr>
          <p:nvPr>
            <p:custDataLst>
              <p:tags r:id="rId16"/>
            </p:custDataLst>
          </p:nvPr>
        </p:nvSpPr>
        <p:spPr bwMode="gray">
          <a:xfrm>
            <a:off x="195262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34" name="Line 29"/>
          <p:cNvSpPr>
            <a:spLocks noChangeShapeType="1"/>
          </p:cNvSpPr>
          <p:nvPr>
            <p:custDataLst>
              <p:tags r:id="rId17"/>
            </p:custDataLst>
          </p:nvPr>
        </p:nvSpPr>
        <p:spPr bwMode="gray">
          <a:xfrm>
            <a:off x="17764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35" name="Rectangle 32"/>
          <p:cNvSpPr>
            <a:spLocks noChangeArrowheads="1"/>
          </p:cNvSpPr>
          <p:nvPr>
            <p:custDataLst>
              <p:tags r:id="rId18"/>
            </p:custDataLst>
          </p:nvPr>
        </p:nvSpPr>
        <p:spPr bwMode="auto">
          <a:xfrm>
            <a:off x="1781175" y="2876550"/>
            <a:ext cx="457200" cy="142875"/>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9236" name="Rectangle 34"/>
          <p:cNvSpPr>
            <a:spLocks noChangeArrowheads="1"/>
          </p:cNvSpPr>
          <p:nvPr>
            <p:custDataLst>
              <p:tags r:id="rId19"/>
            </p:custDataLst>
          </p:nvPr>
        </p:nvSpPr>
        <p:spPr bwMode="auto">
          <a:xfrm>
            <a:off x="1782763" y="3867150"/>
            <a:ext cx="2352675" cy="112713"/>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9237" name="Line 37"/>
          <p:cNvSpPr>
            <a:spLocks noChangeShapeType="1"/>
          </p:cNvSpPr>
          <p:nvPr>
            <p:custDataLst>
              <p:tags r:id="rId20"/>
            </p:custDataLst>
          </p:nvPr>
        </p:nvSpPr>
        <p:spPr bwMode="white">
          <a:xfrm>
            <a:off x="36274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38" name="Line 38"/>
          <p:cNvSpPr>
            <a:spLocks noChangeShapeType="1"/>
          </p:cNvSpPr>
          <p:nvPr>
            <p:custDataLst>
              <p:tags r:id="rId21"/>
            </p:custDataLst>
          </p:nvPr>
        </p:nvSpPr>
        <p:spPr bwMode="white">
          <a:xfrm>
            <a:off x="391795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39" name="Line 39"/>
          <p:cNvSpPr>
            <a:spLocks noChangeShapeType="1"/>
          </p:cNvSpPr>
          <p:nvPr>
            <p:custDataLst>
              <p:tags r:id="rId22"/>
            </p:custDataLst>
          </p:nvPr>
        </p:nvSpPr>
        <p:spPr bwMode="white">
          <a:xfrm>
            <a:off x="404971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40" name="Line 40"/>
          <p:cNvSpPr>
            <a:spLocks noChangeShapeType="1"/>
          </p:cNvSpPr>
          <p:nvPr>
            <p:custDataLst>
              <p:tags r:id="rId23"/>
            </p:custDataLst>
          </p:nvPr>
        </p:nvSpPr>
        <p:spPr bwMode="white">
          <a:xfrm>
            <a:off x="433546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41" name="Line 41"/>
          <p:cNvSpPr>
            <a:spLocks noChangeShapeType="1"/>
          </p:cNvSpPr>
          <p:nvPr>
            <p:custDataLst>
              <p:tags r:id="rId24"/>
            </p:custDataLst>
          </p:nvPr>
        </p:nvSpPr>
        <p:spPr bwMode="white">
          <a:xfrm>
            <a:off x="447992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42" name="Line 42"/>
          <p:cNvSpPr>
            <a:spLocks noChangeShapeType="1"/>
          </p:cNvSpPr>
          <p:nvPr>
            <p:custDataLst>
              <p:tags r:id="rId25"/>
            </p:custDataLst>
          </p:nvPr>
        </p:nvSpPr>
        <p:spPr bwMode="white">
          <a:xfrm>
            <a:off x="47656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43" name="Line 43"/>
          <p:cNvSpPr>
            <a:spLocks noChangeShapeType="1"/>
          </p:cNvSpPr>
          <p:nvPr>
            <p:custDataLst>
              <p:tags r:id="rId26"/>
            </p:custDataLst>
          </p:nvPr>
        </p:nvSpPr>
        <p:spPr bwMode="white">
          <a:xfrm>
            <a:off x="491172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44" name="Line 44"/>
          <p:cNvSpPr>
            <a:spLocks noChangeShapeType="1"/>
          </p:cNvSpPr>
          <p:nvPr>
            <p:custDataLst>
              <p:tags r:id="rId27"/>
            </p:custDataLst>
          </p:nvPr>
        </p:nvSpPr>
        <p:spPr bwMode="white">
          <a:xfrm>
            <a:off x="53371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45" name="Line 45"/>
          <p:cNvSpPr>
            <a:spLocks noChangeShapeType="1"/>
          </p:cNvSpPr>
          <p:nvPr>
            <p:custDataLst>
              <p:tags r:id="rId28"/>
            </p:custDataLst>
          </p:nvPr>
        </p:nvSpPr>
        <p:spPr bwMode="white">
          <a:xfrm>
            <a:off x="348615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46" name="Line 46"/>
          <p:cNvSpPr>
            <a:spLocks noChangeShapeType="1"/>
          </p:cNvSpPr>
          <p:nvPr>
            <p:custDataLst>
              <p:tags r:id="rId29"/>
            </p:custDataLst>
          </p:nvPr>
        </p:nvSpPr>
        <p:spPr bwMode="white">
          <a:xfrm>
            <a:off x="320040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47" name="Line 47"/>
          <p:cNvSpPr>
            <a:spLocks noChangeShapeType="1"/>
          </p:cNvSpPr>
          <p:nvPr>
            <p:custDataLst>
              <p:tags r:id="rId30"/>
            </p:custDataLst>
          </p:nvPr>
        </p:nvSpPr>
        <p:spPr bwMode="white">
          <a:xfrm>
            <a:off x="30559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48" name="Line 48"/>
          <p:cNvSpPr>
            <a:spLocks noChangeShapeType="1"/>
          </p:cNvSpPr>
          <p:nvPr>
            <p:custDataLst>
              <p:tags r:id="rId31"/>
            </p:custDataLst>
          </p:nvPr>
        </p:nvSpPr>
        <p:spPr bwMode="white">
          <a:xfrm>
            <a:off x="277018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49" name="Line 49"/>
          <p:cNvSpPr>
            <a:spLocks noChangeShapeType="1"/>
          </p:cNvSpPr>
          <p:nvPr>
            <p:custDataLst>
              <p:tags r:id="rId32"/>
            </p:custDataLst>
          </p:nvPr>
        </p:nvSpPr>
        <p:spPr bwMode="white">
          <a:xfrm>
            <a:off x="262413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50" name="Line 50"/>
          <p:cNvSpPr>
            <a:spLocks noChangeShapeType="1"/>
          </p:cNvSpPr>
          <p:nvPr>
            <p:custDataLst>
              <p:tags r:id="rId33"/>
            </p:custDataLst>
          </p:nvPr>
        </p:nvSpPr>
        <p:spPr bwMode="white">
          <a:xfrm>
            <a:off x="2338388"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51" name="Line 51"/>
          <p:cNvSpPr>
            <a:spLocks noChangeShapeType="1"/>
          </p:cNvSpPr>
          <p:nvPr>
            <p:custDataLst>
              <p:tags r:id="rId34"/>
            </p:custDataLst>
          </p:nvPr>
        </p:nvSpPr>
        <p:spPr bwMode="white">
          <a:xfrm>
            <a:off x="2208213"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52" name="Line 52"/>
          <p:cNvSpPr>
            <a:spLocks noChangeShapeType="1"/>
          </p:cNvSpPr>
          <p:nvPr>
            <p:custDataLst>
              <p:tags r:id="rId35"/>
            </p:custDataLst>
          </p:nvPr>
        </p:nvSpPr>
        <p:spPr bwMode="white">
          <a:xfrm>
            <a:off x="1917700"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53" name="Line 53"/>
          <p:cNvSpPr>
            <a:spLocks noChangeShapeType="1"/>
          </p:cNvSpPr>
          <p:nvPr>
            <p:custDataLst>
              <p:tags r:id="rId36"/>
            </p:custDataLst>
          </p:nvPr>
        </p:nvSpPr>
        <p:spPr bwMode="white">
          <a:xfrm>
            <a:off x="5197475" y="2687638"/>
            <a:ext cx="0" cy="3376612"/>
          </a:xfrm>
          <a:prstGeom prst="line">
            <a:avLst/>
          </a:prstGeom>
          <a:noFill/>
          <a:ln w="9525">
            <a:solidFill>
              <a:schemeClr val="bg1"/>
            </a:solidFill>
            <a:round/>
            <a:headEnd/>
            <a:tailEnd type="none" w="med" len="lg"/>
          </a:ln>
        </p:spPr>
        <p:txBody>
          <a:bodyPr wrap="none" lIns="0" tIns="0" rIns="0" bIns="0" anchor="ctr"/>
          <a:lstStyle/>
          <a:p>
            <a:endParaRPr lang="en-US"/>
          </a:p>
        </p:txBody>
      </p:sp>
      <p:sp>
        <p:nvSpPr>
          <p:cNvPr id="9254" name="Rectangle 60"/>
          <p:cNvSpPr>
            <a:spLocks noChangeArrowheads="1"/>
          </p:cNvSpPr>
          <p:nvPr>
            <p:custDataLst>
              <p:tags r:id="rId37"/>
            </p:custDataLst>
          </p:nvPr>
        </p:nvSpPr>
        <p:spPr bwMode="auto">
          <a:xfrm>
            <a:off x="317500" y="2849563"/>
            <a:ext cx="1490663" cy="568325"/>
          </a:xfrm>
          <a:prstGeom prst="rect">
            <a:avLst/>
          </a:prstGeom>
          <a:noFill/>
          <a:ln w="9525" algn="ctr">
            <a:noFill/>
            <a:miter lim="800000"/>
            <a:headEnd/>
            <a:tailEnd/>
          </a:ln>
        </p:spPr>
        <p:txBody>
          <a:bodyPr wrap="none" lIns="0" tIns="0" rIns="0" bIns="0"/>
          <a:lstStyle/>
          <a:p>
            <a:r>
              <a:rPr lang="en-GB" sz="1200" b="1">
                <a:latin typeface="Calibri" pitchFamily="34" charset="0"/>
              </a:rPr>
              <a:t>Review of existing </a:t>
            </a:r>
          </a:p>
          <a:p>
            <a:r>
              <a:rPr lang="en-GB" sz="1200" b="1">
                <a:latin typeface="Calibri" pitchFamily="34" charset="0"/>
              </a:rPr>
              <a:t>reporting formats –</a:t>
            </a:r>
          </a:p>
          <a:p>
            <a:r>
              <a:rPr lang="en-GB" sz="1200" b="1">
                <a:latin typeface="Calibri" pitchFamily="34" charset="0"/>
              </a:rPr>
              <a:t>commercial only</a:t>
            </a:r>
          </a:p>
        </p:txBody>
      </p:sp>
      <p:sp>
        <p:nvSpPr>
          <p:cNvPr id="9255" name="Rectangle 64"/>
          <p:cNvSpPr>
            <a:spLocks noChangeArrowheads="1"/>
          </p:cNvSpPr>
          <p:nvPr>
            <p:custDataLst>
              <p:tags r:id="rId38"/>
            </p:custDataLst>
          </p:nvPr>
        </p:nvSpPr>
        <p:spPr bwMode="auto">
          <a:xfrm>
            <a:off x="379413" y="2433638"/>
            <a:ext cx="41275" cy="212725"/>
          </a:xfrm>
          <a:prstGeom prst="rect">
            <a:avLst/>
          </a:prstGeom>
          <a:noFill/>
          <a:ln w="9525" algn="ctr">
            <a:noFill/>
            <a:miter lim="800000"/>
            <a:headEnd/>
            <a:tailEnd/>
          </a:ln>
        </p:spPr>
        <p:txBody>
          <a:bodyPr wrap="none" lIns="0" tIns="0" rIns="0" bIns="0" anchor="b"/>
          <a:lstStyle/>
          <a:p>
            <a:r>
              <a:rPr lang="en-US" sz="1400" b="1">
                <a:latin typeface="Calibri" pitchFamily="34" charset="0"/>
              </a:rPr>
              <a:t> </a:t>
            </a:r>
          </a:p>
        </p:txBody>
      </p:sp>
      <p:sp>
        <p:nvSpPr>
          <p:cNvPr id="9256" name="Rectangle 65"/>
          <p:cNvSpPr>
            <a:spLocks noChangeArrowheads="1"/>
          </p:cNvSpPr>
          <p:nvPr>
            <p:custDataLst>
              <p:tags r:id="rId39"/>
            </p:custDataLst>
          </p:nvPr>
        </p:nvSpPr>
        <p:spPr bwMode="auto">
          <a:xfrm>
            <a:off x="300038" y="3678238"/>
            <a:ext cx="1503362" cy="419100"/>
          </a:xfrm>
          <a:prstGeom prst="rect">
            <a:avLst/>
          </a:prstGeom>
          <a:noFill/>
          <a:ln w="9525" algn="ctr">
            <a:noFill/>
            <a:miter lim="800000"/>
            <a:headEnd/>
            <a:tailEnd/>
          </a:ln>
        </p:spPr>
        <p:txBody>
          <a:bodyPr wrap="none" lIns="0" tIns="0" rIns="0" bIns="0"/>
          <a:lstStyle/>
          <a:p>
            <a:r>
              <a:rPr lang="en-GB" sz="1200" b="1">
                <a:latin typeface="Calibri" pitchFamily="34" charset="0"/>
              </a:rPr>
              <a:t>Definition of </a:t>
            </a:r>
          </a:p>
          <a:p>
            <a:r>
              <a:rPr lang="en-GB" sz="1200" b="1">
                <a:latin typeface="Calibri" pitchFamily="34" charset="0"/>
              </a:rPr>
              <a:t>combined</a:t>
            </a:r>
          </a:p>
          <a:p>
            <a:r>
              <a:rPr lang="en-GB" sz="1200" b="1">
                <a:latin typeface="Calibri" pitchFamily="34" charset="0"/>
              </a:rPr>
              <a:t>gas &amp; power </a:t>
            </a:r>
          </a:p>
          <a:p>
            <a:r>
              <a:rPr lang="en-GB" sz="1200" b="1">
                <a:latin typeface="Calibri" pitchFamily="34" charset="0"/>
              </a:rPr>
              <a:t>commercial reports</a:t>
            </a:r>
            <a:endParaRPr lang="en-US" sz="1200" b="1">
              <a:latin typeface="Calibri" pitchFamily="34" charset="0"/>
            </a:endParaRPr>
          </a:p>
        </p:txBody>
      </p:sp>
      <p:sp>
        <p:nvSpPr>
          <p:cNvPr id="9257" name="Rectangle 66"/>
          <p:cNvSpPr>
            <a:spLocks noChangeArrowheads="1"/>
          </p:cNvSpPr>
          <p:nvPr>
            <p:custDataLst>
              <p:tags r:id="rId40"/>
            </p:custDataLst>
          </p:nvPr>
        </p:nvSpPr>
        <p:spPr bwMode="auto">
          <a:xfrm>
            <a:off x="304800" y="4673600"/>
            <a:ext cx="1428750" cy="365125"/>
          </a:xfrm>
          <a:prstGeom prst="rect">
            <a:avLst/>
          </a:prstGeom>
          <a:noFill/>
          <a:ln w="9525" algn="ctr">
            <a:noFill/>
            <a:miter lim="800000"/>
            <a:headEnd/>
            <a:tailEnd/>
          </a:ln>
        </p:spPr>
        <p:txBody>
          <a:bodyPr wrap="none" lIns="0" tIns="0" rIns="0" bIns="0"/>
          <a:lstStyle/>
          <a:p>
            <a:r>
              <a:rPr lang="en-GB" sz="1200" b="1">
                <a:latin typeface="Calibri" pitchFamily="34" charset="0"/>
              </a:rPr>
              <a:t>Validation with </a:t>
            </a:r>
          </a:p>
          <a:p>
            <a:r>
              <a:rPr lang="en-GB" sz="1200" b="1">
                <a:latin typeface="Calibri" pitchFamily="34" charset="0"/>
              </a:rPr>
              <a:t>financial/controlling </a:t>
            </a:r>
          </a:p>
          <a:p>
            <a:r>
              <a:rPr lang="en-GB" sz="1200" b="1">
                <a:latin typeface="Calibri" pitchFamily="34" charset="0"/>
              </a:rPr>
              <a:t>requirements</a:t>
            </a:r>
            <a:endParaRPr lang="en-US" sz="1200" b="1">
              <a:latin typeface="Calibri" pitchFamily="34" charset="0"/>
            </a:endParaRPr>
          </a:p>
        </p:txBody>
      </p:sp>
      <p:sp>
        <p:nvSpPr>
          <p:cNvPr id="1848388" name="Rectangle 68"/>
          <p:cNvSpPr>
            <a:spLocks noChangeArrowheads="1"/>
          </p:cNvSpPr>
          <p:nvPr>
            <p:custDataLst>
              <p:tags r:id="rId41"/>
            </p:custDataLst>
          </p:nvPr>
        </p:nvSpPr>
        <p:spPr bwMode="gray">
          <a:xfrm>
            <a:off x="455613" y="1609725"/>
            <a:ext cx="6964362" cy="461963"/>
          </a:xfrm>
          <a:prstGeom prst="rect">
            <a:avLst/>
          </a:prstGeom>
          <a:solidFill>
            <a:schemeClr val="bg1"/>
          </a:solidFill>
          <a:ln w="9525" algn="ctr">
            <a:noFill/>
            <a:miter lim="800000"/>
            <a:headEnd type="none" w="lg" len="lg"/>
            <a:tailEnd type="none" w="lg" len="lg"/>
          </a:ln>
          <a:effectLst>
            <a:outerShdw dist="25400" dir="5400000" algn="ctr" rotWithShape="0">
              <a:schemeClr val="tx2"/>
            </a:outerShdw>
          </a:effectLst>
        </p:spPr>
        <p:txBody>
          <a:bodyPr tIns="91440" bIns="91440" anchor="b">
            <a:spAutoFit/>
          </a:bodyPr>
          <a:lstStyle/>
          <a:p>
            <a:pPr algn="ctr">
              <a:defRPr/>
            </a:pPr>
            <a:r>
              <a:rPr lang="en-US" b="1">
                <a:latin typeface="Calibri" pitchFamily="34" charset="0"/>
                <a:cs typeface="Arial" charset="0"/>
              </a:rPr>
              <a:t>Planning by implementation topics</a:t>
            </a:r>
          </a:p>
        </p:txBody>
      </p:sp>
      <p:graphicFrame>
        <p:nvGraphicFramePr>
          <p:cNvPr id="9218" name="Rectangle 71" hidden="1"/>
          <p:cNvGraphicFramePr>
            <a:graphicFrameLocks/>
          </p:cNvGraphicFramePr>
          <p:nvPr/>
        </p:nvGraphicFramePr>
        <p:xfrm>
          <a:off x="0" y="0"/>
          <a:ext cx="158750" cy="158750"/>
        </p:xfrm>
        <a:graphic>
          <a:graphicData uri="http://schemas.openxmlformats.org/presentationml/2006/ole">
            <p:oleObj spid="_x0000_s9218" r:id="rId93" imgW="0" imgH="0" progId="">
              <p:embed/>
            </p:oleObj>
          </a:graphicData>
        </a:graphic>
      </p:graphicFrame>
      <p:grpSp>
        <p:nvGrpSpPr>
          <p:cNvPr id="9259" name="Group 72"/>
          <p:cNvGrpSpPr>
            <a:grpSpLocks/>
          </p:cNvGrpSpPr>
          <p:nvPr>
            <p:custDataLst>
              <p:tags r:id="rId42"/>
            </p:custDataLst>
          </p:nvPr>
        </p:nvGrpSpPr>
        <p:grpSpPr bwMode="auto">
          <a:xfrm>
            <a:off x="1800225" y="6142038"/>
            <a:ext cx="1139825" cy="211137"/>
            <a:chOff x="606" y="3869"/>
            <a:chExt cx="718" cy="133"/>
          </a:xfrm>
        </p:grpSpPr>
        <p:sp>
          <p:nvSpPr>
            <p:cNvPr id="9312" name="AutoShape 73"/>
            <p:cNvSpPr>
              <a:spLocks noChangeArrowheads="1"/>
            </p:cNvSpPr>
            <p:nvPr>
              <p:custDataLst>
                <p:tags r:id="rId89"/>
              </p:custDataLst>
            </p:nvPr>
          </p:nvSpPr>
          <p:spPr bwMode="gray">
            <a:xfrm>
              <a:off x="606" y="3882"/>
              <a:ext cx="95" cy="94"/>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9313" name="Rectangle 74"/>
            <p:cNvSpPr>
              <a:spLocks noChangeArrowheads="1"/>
            </p:cNvSpPr>
            <p:nvPr>
              <p:custDataLst>
                <p:tags r:id="rId90"/>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Done</a:t>
              </a:r>
            </a:p>
          </p:txBody>
        </p:sp>
      </p:grpSp>
      <p:grpSp>
        <p:nvGrpSpPr>
          <p:cNvPr id="9260" name="Group 75"/>
          <p:cNvGrpSpPr>
            <a:grpSpLocks/>
          </p:cNvGrpSpPr>
          <p:nvPr>
            <p:custDataLst>
              <p:tags r:id="rId43"/>
            </p:custDataLst>
          </p:nvPr>
        </p:nvGrpSpPr>
        <p:grpSpPr bwMode="auto">
          <a:xfrm>
            <a:off x="2555875" y="6142038"/>
            <a:ext cx="1149350" cy="211137"/>
            <a:chOff x="1082" y="3869"/>
            <a:chExt cx="724" cy="133"/>
          </a:xfrm>
        </p:grpSpPr>
        <p:sp>
          <p:nvSpPr>
            <p:cNvPr id="9310" name="AutoShape 76"/>
            <p:cNvSpPr>
              <a:spLocks noChangeArrowheads="1"/>
            </p:cNvSpPr>
            <p:nvPr>
              <p:custDataLst>
                <p:tags r:id="rId87"/>
              </p:custDataLst>
            </p:nvPr>
          </p:nvSpPr>
          <p:spPr bwMode="gray">
            <a:xfrm>
              <a:off x="1082" y="3882"/>
              <a:ext cx="95" cy="94"/>
            </a:xfrm>
            <a:prstGeom prst="triangle">
              <a:avLst>
                <a:gd name="adj" fmla="val 50000"/>
              </a:avLst>
            </a:prstGeom>
            <a:solidFill>
              <a:srgbClr val="3DB952"/>
            </a:solidFill>
            <a:ln w="12700" algn="ctr">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9311" name="Rectangle 77"/>
            <p:cNvSpPr>
              <a:spLocks noChangeArrowheads="1"/>
            </p:cNvSpPr>
            <p:nvPr>
              <p:custDataLst>
                <p:tags r:id="rId88"/>
              </p:custDataLst>
            </p:nvPr>
          </p:nvSpPr>
          <p:spPr bwMode="gray">
            <a:xfrm>
              <a:off x="119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On track</a:t>
              </a:r>
            </a:p>
          </p:txBody>
        </p:sp>
      </p:grpSp>
      <p:grpSp>
        <p:nvGrpSpPr>
          <p:cNvPr id="9261" name="Group 78"/>
          <p:cNvGrpSpPr>
            <a:grpSpLocks/>
          </p:cNvGrpSpPr>
          <p:nvPr>
            <p:custDataLst>
              <p:tags r:id="rId44"/>
            </p:custDataLst>
          </p:nvPr>
        </p:nvGrpSpPr>
        <p:grpSpPr bwMode="auto">
          <a:xfrm>
            <a:off x="3486150" y="6142038"/>
            <a:ext cx="1187450" cy="211137"/>
            <a:chOff x="1668" y="3869"/>
            <a:chExt cx="748" cy="133"/>
          </a:xfrm>
        </p:grpSpPr>
        <p:sp>
          <p:nvSpPr>
            <p:cNvPr id="9308" name="AutoShape 79"/>
            <p:cNvSpPr>
              <a:spLocks noChangeArrowheads="1"/>
            </p:cNvSpPr>
            <p:nvPr>
              <p:custDataLst>
                <p:tags r:id="rId85"/>
              </p:custDataLst>
            </p:nvPr>
          </p:nvSpPr>
          <p:spPr bwMode="gray">
            <a:xfrm>
              <a:off x="1668" y="3882"/>
              <a:ext cx="95" cy="94"/>
            </a:xfrm>
            <a:prstGeom prst="triangle">
              <a:avLst>
                <a:gd name="adj" fmla="val 50000"/>
              </a:avLst>
            </a:prstGeom>
            <a:solidFill>
              <a:srgbClr val="FFCC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9309" name="Rectangle 80"/>
            <p:cNvSpPr>
              <a:spLocks noChangeArrowheads="1"/>
            </p:cNvSpPr>
            <p:nvPr>
              <p:custDataLst>
                <p:tags r:id="rId86"/>
              </p:custDataLst>
            </p:nvPr>
          </p:nvSpPr>
          <p:spPr bwMode="gray">
            <a:xfrm>
              <a:off x="180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At risk</a:t>
              </a:r>
            </a:p>
          </p:txBody>
        </p:sp>
      </p:grpSp>
      <p:grpSp>
        <p:nvGrpSpPr>
          <p:cNvPr id="9262" name="Group 81"/>
          <p:cNvGrpSpPr>
            <a:grpSpLocks/>
          </p:cNvGrpSpPr>
          <p:nvPr>
            <p:custDataLst>
              <p:tags r:id="rId45"/>
            </p:custDataLst>
          </p:nvPr>
        </p:nvGrpSpPr>
        <p:grpSpPr bwMode="auto">
          <a:xfrm>
            <a:off x="4295775" y="6142038"/>
            <a:ext cx="1158875" cy="211137"/>
            <a:chOff x="2706" y="3869"/>
            <a:chExt cx="730" cy="133"/>
          </a:xfrm>
        </p:grpSpPr>
        <p:sp>
          <p:nvSpPr>
            <p:cNvPr id="9306" name="AutoShape 82"/>
            <p:cNvSpPr>
              <a:spLocks noChangeArrowheads="1"/>
            </p:cNvSpPr>
            <p:nvPr>
              <p:custDataLst>
                <p:tags r:id="rId83"/>
              </p:custDataLst>
            </p:nvPr>
          </p:nvSpPr>
          <p:spPr bwMode="gray">
            <a:xfrm>
              <a:off x="2706" y="3882"/>
              <a:ext cx="95" cy="94"/>
            </a:xfrm>
            <a:prstGeom prst="triangle">
              <a:avLst>
                <a:gd name="adj" fmla="val 50000"/>
              </a:avLst>
            </a:prstGeom>
            <a:solidFill>
              <a:srgbClr val="FF00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9307" name="Rectangle 83"/>
            <p:cNvSpPr>
              <a:spLocks noChangeArrowheads="1"/>
            </p:cNvSpPr>
            <p:nvPr>
              <p:custDataLst>
                <p:tags r:id="rId84"/>
              </p:custDataLst>
            </p:nvPr>
          </p:nvSpPr>
          <p:spPr bwMode="gray">
            <a:xfrm>
              <a:off x="2829"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Delayed</a:t>
              </a:r>
            </a:p>
          </p:txBody>
        </p:sp>
      </p:grpSp>
      <p:grpSp>
        <p:nvGrpSpPr>
          <p:cNvPr id="9263" name="Group 72"/>
          <p:cNvGrpSpPr>
            <a:grpSpLocks/>
          </p:cNvGrpSpPr>
          <p:nvPr>
            <p:custDataLst>
              <p:tags r:id="rId46"/>
            </p:custDataLst>
          </p:nvPr>
        </p:nvGrpSpPr>
        <p:grpSpPr bwMode="auto">
          <a:xfrm>
            <a:off x="5119688" y="6164263"/>
            <a:ext cx="1139825" cy="211137"/>
            <a:chOff x="606" y="3869"/>
            <a:chExt cx="718" cy="133"/>
          </a:xfrm>
        </p:grpSpPr>
        <p:sp>
          <p:nvSpPr>
            <p:cNvPr id="9304" name="AutoShape 73"/>
            <p:cNvSpPr>
              <a:spLocks noChangeArrowheads="1"/>
            </p:cNvSpPr>
            <p:nvPr>
              <p:custDataLst>
                <p:tags r:id="rId81"/>
              </p:custDataLst>
            </p:nvPr>
          </p:nvSpPr>
          <p:spPr bwMode="gray">
            <a:xfrm>
              <a:off x="606" y="3882"/>
              <a:ext cx="95" cy="94"/>
            </a:xfrm>
            <a:prstGeom prst="triangle">
              <a:avLst>
                <a:gd name="adj" fmla="val 50000"/>
              </a:avLst>
            </a:prstGeom>
            <a:solidFill>
              <a:schemeClr val="bg1"/>
            </a:solidFill>
            <a:ln w="12700">
              <a:solidFill>
                <a:srgbClr val="FF0000"/>
              </a:solid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9305" name="Rectangle 74"/>
            <p:cNvSpPr>
              <a:spLocks noChangeArrowheads="1"/>
            </p:cNvSpPr>
            <p:nvPr>
              <p:custDataLst>
                <p:tags r:id="rId82"/>
              </p:custDataLst>
            </p:nvPr>
          </p:nvSpPr>
          <p:spPr bwMode="gray">
            <a:xfrm>
              <a:off x="717" y="3869"/>
              <a:ext cx="607" cy="133"/>
            </a:xfrm>
            <a:prstGeom prst="rect">
              <a:avLst/>
            </a:prstGeom>
            <a:noFill/>
            <a:ln w="12700">
              <a:noFill/>
              <a:miter lim="800000"/>
              <a:headEnd/>
              <a:tailEnd type="none" w="med" len="lg"/>
            </a:ln>
          </p:spPr>
          <p:txBody>
            <a:bodyPr wrap="none" lIns="0" tIns="0" rIns="0" bIns="0" anchor="ctr"/>
            <a:lstStyle/>
            <a:p>
              <a:pPr eaLnBrk="0" hangingPunct="0"/>
              <a:r>
                <a:rPr lang="en-US" sz="1200">
                  <a:latin typeface="Calibri" pitchFamily="34" charset="0"/>
                </a:rPr>
                <a:t>Not Started</a:t>
              </a:r>
            </a:p>
          </p:txBody>
        </p:sp>
      </p:grpSp>
      <p:pic>
        <p:nvPicPr>
          <p:cNvPr id="9264" name="Image 12" descr="Logo LA SNET_BlancFdRoug3.jpg"/>
          <p:cNvPicPr>
            <a:picLocks noChangeAspect="1"/>
          </p:cNvPicPr>
          <p:nvPr/>
        </p:nvPicPr>
        <p:blipFill>
          <a:blip r:embed="rId94"/>
          <a:srcRect/>
          <a:stretch>
            <a:fillRect/>
          </a:stretch>
        </p:blipFill>
        <p:spPr bwMode="auto">
          <a:xfrm>
            <a:off x="2767013" y="246063"/>
            <a:ext cx="1919287" cy="666750"/>
          </a:xfrm>
          <a:prstGeom prst="rect">
            <a:avLst/>
          </a:prstGeom>
          <a:noFill/>
          <a:ln w="9525">
            <a:noFill/>
            <a:miter lim="800000"/>
            <a:headEnd/>
            <a:tailEnd/>
          </a:ln>
        </p:spPr>
      </p:pic>
      <p:sp>
        <p:nvSpPr>
          <p:cNvPr id="9265" name="Rectangle 72"/>
          <p:cNvSpPr>
            <a:spLocks noChangeArrowheads="1"/>
          </p:cNvSpPr>
          <p:nvPr/>
        </p:nvSpPr>
        <p:spPr bwMode="auto">
          <a:xfrm>
            <a:off x="8093075" y="260350"/>
            <a:ext cx="1544638" cy="369888"/>
          </a:xfrm>
          <a:prstGeom prst="rect">
            <a:avLst/>
          </a:prstGeom>
          <a:solidFill>
            <a:schemeClr val="bg1"/>
          </a:solidFill>
          <a:ln w="9525">
            <a:noFill/>
            <a:miter lim="800000"/>
            <a:headEnd/>
            <a:tailEnd/>
          </a:ln>
        </p:spPr>
        <p:txBody>
          <a:bodyPr wrap="none">
            <a:spAutoFit/>
          </a:bodyPr>
          <a:lstStyle/>
          <a:p>
            <a:pPr eaLnBrk="0" hangingPunct="0"/>
            <a:r>
              <a:rPr lang="en-GB">
                <a:latin typeface="Calibri" pitchFamily="34" charset="0"/>
              </a:rPr>
              <a:t>GAZ &amp; POWER</a:t>
            </a:r>
            <a:endParaRPr lang="fr-FR">
              <a:latin typeface="Calibri" pitchFamily="34" charset="0"/>
            </a:endParaRPr>
          </a:p>
        </p:txBody>
      </p:sp>
      <p:sp>
        <p:nvSpPr>
          <p:cNvPr id="9266" name="Line 23"/>
          <p:cNvSpPr>
            <a:spLocks noChangeShapeType="1"/>
          </p:cNvSpPr>
          <p:nvPr>
            <p:custDataLst>
              <p:tags r:id="rId47"/>
            </p:custDataLst>
          </p:nvPr>
        </p:nvSpPr>
        <p:spPr bwMode="gray">
          <a:xfrm>
            <a:off x="30718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67" name="Line 24"/>
          <p:cNvSpPr>
            <a:spLocks noChangeShapeType="1"/>
          </p:cNvSpPr>
          <p:nvPr>
            <p:custDataLst>
              <p:tags r:id="rId48"/>
            </p:custDataLst>
          </p:nvPr>
        </p:nvSpPr>
        <p:spPr bwMode="gray">
          <a:xfrm>
            <a:off x="325755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68" name="Line 25"/>
          <p:cNvSpPr>
            <a:spLocks noChangeShapeType="1"/>
          </p:cNvSpPr>
          <p:nvPr>
            <p:custDataLst>
              <p:tags r:id="rId49"/>
            </p:custDataLst>
          </p:nvPr>
        </p:nvSpPr>
        <p:spPr bwMode="gray">
          <a:xfrm>
            <a:off x="3440113"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69" name="Line 26"/>
          <p:cNvSpPr>
            <a:spLocks noChangeShapeType="1"/>
          </p:cNvSpPr>
          <p:nvPr>
            <p:custDataLst>
              <p:tags r:id="rId50"/>
            </p:custDataLst>
          </p:nvPr>
        </p:nvSpPr>
        <p:spPr bwMode="gray">
          <a:xfrm>
            <a:off x="3644900"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78" name="Line 52"/>
          <p:cNvSpPr>
            <a:spLocks noChangeShapeType="1"/>
          </p:cNvSpPr>
          <p:nvPr>
            <p:custDataLst>
              <p:tags r:id="rId51"/>
            </p:custDataLst>
          </p:nvPr>
        </p:nvSpPr>
        <p:spPr bwMode="white">
          <a:xfrm>
            <a:off x="2865438"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9271" name="Rectangle 19"/>
          <p:cNvSpPr>
            <a:spLocks noChangeArrowheads="1"/>
          </p:cNvSpPr>
          <p:nvPr>
            <p:custDataLst>
              <p:tags r:id="rId52"/>
            </p:custDataLst>
          </p:nvPr>
        </p:nvSpPr>
        <p:spPr bwMode="auto">
          <a:xfrm>
            <a:off x="1757363"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Feb</a:t>
            </a:r>
          </a:p>
        </p:txBody>
      </p:sp>
      <p:sp>
        <p:nvSpPr>
          <p:cNvPr id="9272" name="Rectangle 19"/>
          <p:cNvSpPr>
            <a:spLocks noChangeArrowheads="1"/>
          </p:cNvSpPr>
          <p:nvPr>
            <p:custDataLst>
              <p:tags r:id="rId53"/>
            </p:custDataLst>
          </p:nvPr>
        </p:nvSpPr>
        <p:spPr bwMode="auto">
          <a:xfrm>
            <a:off x="3660775" y="240347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April </a:t>
            </a:r>
          </a:p>
        </p:txBody>
      </p:sp>
      <p:sp>
        <p:nvSpPr>
          <p:cNvPr id="9273" name="Line 23"/>
          <p:cNvSpPr>
            <a:spLocks noChangeShapeType="1"/>
          </p:cNvSpPr>
          <p:nvPr>
            <p:custDataLst>
              <p:tags r:id="rId54"/>
            </p:custDataLst>
          </p:nvPr>
        </p:nvSpPr>
        <p:spPr bwMode="gray">
          <a:xfrm>
            <a:off x="404177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74" name="Line 24"/>
          <p:cNvSpPr>
            <a:spLocks noChangeShapeType="1"/>
          </p:cNvSpPr>
          <p:nvPr>
            <p:custDataLst>
              <p:tags r:id="rId55"/>
            </p:custDataLst>
          </p:nvPr>
        </p:nvSpPr>
        <p:spPr bwMode="gray">
          <a:xfrm>
            <a:off x="4227513"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75" name="Line 25"/>
          <p:cNvSpPr>
            <a:spLocks noChangeShapeType="1"/>
          </p:cNvSpPr>
          <p:nvPr>
            <p:custDataLst>
              <p:tags r:id="rId56"/>
            </p:custDataLst>
          </p:nvPr>
        </p:nvSpPr>
        <p:spPr bwMode="gray">
          <a:xfrm>
            <a:off x="4408488"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76" name="Line 26"/>
          <p:cNvSpPr>
            <a:spLocks noChangeShapeType="1"/>
          </p:cNvSpPr>
          <p:nvPr>
            <p:custDataLst>
              <p:tags r:id="rId57"/>
            </p:custDataLst>
          </p:nvPr>
        </p:nvSpPr>
        <p:spPr bwMode="gray">
          <a:xfrm>
            <a:off x="4622800"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85" name="Line 52"/>
          <p:cNvSpPr>
            <a:spLocks noChangeShapeType="1"/>
          </p:cNvSpPr>
          <p:nvPr>
            <p:custDataLst>
              <p:tags r:id="rId58"/>
            </p:custDataLst>
          </p:nvPr>
        </p:nvSpPr>
        <p:spPr bwMode="white">
          <a:xfrm>
            <a:off x="3833813"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9278" name="Rectangle 19"/>
          <p:cNvSpPr>
            <a:spLocks noChangeArrowheads="1"/>
          </p:cNvSpPr>
          <p:nvPr>
            <p:custDataLst>
              <p:tags r:id="rId59"/>
            </p:custDataLst>
          </p:nvPr>
        </p:nvSpPr>
        <p:spPr bwMode="auto">
          <a:xfrm>
            <a:off x="4652963"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May</a:t>
            </a:r>
          </a:p>
        </p:txBody>
      </p:sp>
      <p:sp>
        <p:nvSpPr>
          <p:cNvPr id="9279" name="Line 23"/>
          <p:cNvSpPr>
            <a:spLocks noChangeShapeType="1"/>
          </p:cNvSpPr>
          <p:nvPr>
            <p:custDataLst>
              <p:tags r:id="rId60"/>
            </p:custDataLst>
          </p:nvPr>
        </p:nvSpPr>
        <p:spPr bwMode="gray">
          <a:xfrm>
            <a:off x="50419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80" name="Line 24"/>
          <p:cNvSpPr>
            <a:spLocks noChangeShapeType="1"/>
          </p:cNvSpPr>
          <p:nvPr>
            <p:custDataLst>
              <p:tags r:id="rId61"/>
            </p:custDataLst>
          </p:nvPr>
        </p:nvSpPr>
        <p:spPr bwMode="gray">
          <a:xfrm>
            <a:off x="522922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81" name="Line 25"/>
          <p:cNvSpPr>
            <a:spLocks noChangeShapeType="1"/>
          </p:cNvSpPr>
          <p:nvPr>
            <p:custDataLst>
              <p:tags r:id="rId62"/>
            </p:custDataLst>
          </p:nvPr>
        </p:nvSpPr>
        <p:spPr bwMode="gray">
          <a:xfrm>
            <a:off x="5410200"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82" name="Line 26"/>
          <p:cNvSpPr>
            <a:spLocks noChangeShapeType="1"/>
          </p:cNvSpPr>
          <p:nvPr>
            <p:custDataLst>
              <p:tags r:id="rId63"/>
            </p:custDataLst>
          </p:nvPr>
        </p:nvSpPr>
        <p:spPr bwMode="gray">
          <a:xfrm>
            <a:off x="5624513"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97" name="Line 52"/>
          <p:cNvSpPr>
            <a:spLocks noChangeShapeType="1"/>
          </p:cNvSpPr>
          <p:nvPr>
            <p:custDataLst>
              <p:tags r:id="rId64"/>
            </p:custDataLst>
          </p:nvPr>
        </p:nvSpPr>
        <p:spPr bwMode="white">
          <a:xfrm>
            <a:off x="4835525"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9284" name="Rectangle 19"/>
          <p:cNvSpPr>
            <a:spLocks noChangeArrowheads="1"/>
          </p:cNvSpPr>
          <p:nvPr>
            <p:custDataLst>
              <p:tags r:id="rId65"/>
            </p:custDataLst>
          </p:nvPr>
        </p:nvSpPr>
        <p:spPr bwMode="auto">
          <a:xfrm>
            <a:off x="5600700"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June</a:t>
            </a:r>
          </a:p>
        </p:txBody>
      </p:sp>
      <p:sp>
        <p:nvSpPr>
          <p:cNvPr id="9285" name="Line 23"/>
          <p:cNvSpPr>
            <a:spLocks noChangeShapeType="1"/>
          </p:cNvSpPr>
          <p:nvPr>
            <p:custDataLst>
              <p:tags r:id="rId66"/>
            </p:custDataLst>
          </p:nvPr>
        </p:nvSpPr>
        <p:spPr bwMode="gray">
          <a:xfrm>
            <a:off x="5989638"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86" name="Line 24"/>
          <p:cNvSpPr>
            <a:spLocks noChangeShapeType="1"/>
          </p:cNvSpPr>
          <p:nvPr>
            <p:custDataLst>
              <p:tags r:id="rId67"/>
            </p:custDataLst>
          </p:nvPr>
        </p:nvSpPr>
        <p:spPr bwMode="gray">
          <a:xfrm>
            <a:off x="617537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87" name="Line 25"/>
          <p:cNvSpPr>
            <a:spLocks noChangeShapeType="1"/>
          </p:cNvSpPr>
          <p:nvPr>
            <p:custDataLst>
              <p:tags r:id="rId68"/>
            </p:custDataLst>
          </p:nvPr>
        </p:nvSpPr>
        <p:spPr bwMode="gray">
          <a:xfrm>
            <a:off x="6356350"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88" name="Line 26"/>
          <p:cNvSpPr>
            <a:spLocks noChangeShapeType="1"/>
          </p:cNvSpPr>
          <p:nvPr>
            <p:custDataLst>
              <p:tags r:id="rId69"/>
            </p:custDataLst>
          </p:nvPr>
        </p:nvSpPr>
        <p:spPr bwMode="gray">
          <a:xfrm>
            <a:off x="6570663"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sp>
        <p:nvSpPr>
          <p:cNvPr id="103" name="Line 52"/>
          <p:cNvSpPr>
            <a:spLocks noChangeShapeType="1"/>
          </p:cNvSpPr>
          <p:nvPr>
            <p:custDataLst>
              <p:tags r:id="rId70"/>
            </p:custDataLst>
          </p:nvPr>
        </p:nvSpPr>
        <p:spPr bwMode="white">
          <a:xfrm>
            <a:off x="5781675" y="2687638"/>
            <a:ext cx="0" cy="3376612"/>
          </a:xfrm>
          <a:prstGeom prst="line">
            <a:avLst/>
          </a:prstGeom>
          <a:noFill/>
          <a:ln w="9525">
            <a:solidFill>
              <a:schemeClr val="bg1">
                <a:lumMod val="65000"/>
              </a:schemeClr>
            </a:solidFill>
            <a:round/>
            <a:headEnd/>
            <a:tailEnd type="none" w="med" len="lg"/>
          </a:ln>
        </p:spPr>
        <p:txBody>
          <a:bodyPr wrap="none" lIns="0" tIns="0" rIns="0" bIns="0" anchor="ctr"/>
          <a:lstStyle/>
          <a:p>
            <a:pPr eaLnBrk="0" hangingPunct="0">
              <a:defRPr/>
            </a:pPr>
            <a:endParaRPr lang="fr-FR">
              <a:latin typeface="Calibri" pitchFamily="34" charset="0"/>
              <a:cs typeface="Arial" charset="0"/>
            </a:endParaRPr>
          </a:p>
        </p:txBody>
      </p:sp>
      <p:sp>
        <p:nvSpPr>
          <p:cNvPr id="9290" name="Rectangle 19"/>
          <p:cNvSpPr>
            <a:spLocks noChangeArrowheads="1"/>
          </p:cNvSpPr>
          <p:nvPr>
            <p:custDataLst>
              <p:tags r:id="rId71"/>
            </p:custDataLst>
          </p:nvPr>
        </p:nvSpPr>
        <p:spPr bwMode="auto">
          <a:xfrm>
            <a:off x="6405563" y="2422525"/>
            <a:ext cx="974725" cy="266700"/>
          </a:xfrm>
          <a:prstGeom prst="rect">
            <a:avLst/>
          </a:prstGeom>
          <a:noFill/>
          <a:ln w="9525" algn="ctr">
            <a:noFill/>
            <a:miter lim="800000"/>
            <a:headEnd/>
            <a:tailEnd/>
          </a:ln>
        </p:spPr>
        <p:txBody>
          <a:bodyPr wrap="none" lIns="0" tIns="0" rIns="0" bIns="0" anchor="ctr"/>
          <a:lstStyle/>
          <a:p>
            <a:pPr algn="ctr"/>
            <a:r>
              <a:rPr lang="en-US" sz="1200">
                <a:latin typeface="Calibri" pitchFamily="34" charset="0"/>
              </a:rPr>
              <a:t>July</a:t>
            </a:r>
          </a:p>
        </p:txBody>
      </p:sp>
      <p:sp>
        <p:nvSpPr>
          <p:cNvPr id="9291" name="Line 23"/>
          <p:cNvSpPr>
            <a:spLocks noChangeShapeType="1"/>
          </p:cNvSpPr>
          <p:nvPr>
            <p:custDataLst>
              <p:tags r:id="rId72"/>
            </p:custDataLst>
          </p:nvPr>
        </p:nvSpPr>
        <p:spPr bwMode="gray">
          <a:xfrm>
            <a:off x="6794500"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92" name="Line 24"/>
          <p:cNvSpPr>
            <a:spLocks noChangeShapeType="1"/>
          </p:cNvSpPr>
          <p:nvPr>
            <p:custDataLst>
              <p:tags r:id="rId73"/>
            </p:custDataLst>
          </p:nvPr>
        </p:nvSpPr>
        <p:spPr bwMode="gray">
          <a:xfrm>
            <a:off x="6981825" y="2687638"/>
            <a:ext cx="0" cy="3376612"/>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93" name="Line 25"/>
          <p:cNvSpPr>
            <a:spLocks noChangeShapeType="1"/>
          </p:cNvSpPr>
          <p:nvPr>
            <p:custDataLst>
              <p:tags r:id="rId74"/>
            </p:custDataLst>
          </p:nvPr>
        </p:nvSpPr>
        <p:spPr bwMode="gray">
          <a:xfrm>
            <a:off x="7162800" y="2676525"/>
            <a:ext cx="0" cy="3376613"/>
          </a:xfrm>
          <a:prstGeom prst="line">
            <a:avLst/>
          </a:prstGeom>
          <a:noFill/>
          <a:ln w="9525">
            <a:solidFill>
              <a:srgbClr val="808080"/>
            </a:solidFill>
            <a:round/>
            <a:headEnd/>
            <a:tailEnd type="none" w="med" len="lg"/>
          </a:ln>
        </p:spPr>
        <p:txBody>
          <a:bodyPr wrap="none" lIns="0" tIns="0" rIns="0" bIns="0" anchor="ctr"/>
          <a:lstStyle/>
          <a:p>
            <a:endParaRPr lang="en-US"/>
          </a:p>
        </p:txBody>
      </p:sp>
      <p:sp>
        <p:nvSpPr>
          <p:cNvPr id="9294" name="Line 26"/>
          <p:cNvSpPr>
            <a:spLocks noChangeShapeType="1"/>
          </p:cNvSpPr>
          <p:nvPr>
            <p:custDataLst>
              <p:tags r:id="rId75"/>
            </p:custDataLst>
          </p:nvPr>
        </p:nvSpPr>
        <p:spPr bwMode="gray">
          <a:xfrm>
            <a:off x="7377113" y="2709863"/>
            <a:ext cx="0" cy="3376612"/>
          </a:xfrm>
          <a:prstGeom prst="line">
            <a:avLst/>
          </a:prstGeom>
          <a:noFill/>
          <a:ln w="19050">
            <a:solidFill>
              <a:srgbClr val="808080"/>
            </a:solidFill>
            <a:round/>
            <a:headEnd/>
            <a:tailEnd type="none" w="med" len="lg"/>
          </a:ln>
        </p:spPr>
        <p:txBody>
          <a:bodyPr wrap="none" lIns="0" tIns="0" rIns="0" bIns="0" anchor="ctr"/>
          <a:lstStyle/>
          <a:p>
            <a:endParaRPr lang="en-US"/>
          </a:p>
        </p:txBody>
      </p:sp>
      <p:cxnSp>
        <p:nvCxnSpPr>
          <p:cNvPr id="9295" name="Connecteur droit 110"/>
          <p:cNvCxnSpPr>
            <a:cxnSpLocks noChangeShapeType="1"/>
          </p:cNvCxnSpPr>
          <p:nvPr/>
        </p:nvCxnSpPr>
        <p:spPr bwMode="auto">
          <a:xfrm>
            <a:off x="282575" y="2689225"/>
            <a:ext cx="7086600" cy="11113"/>
          </a:xfrm>
          <a:prstGeom prst="line">
            <a:avLst/>
          </a:prstGeom>
          <a:noFill/>
          <a:ln w="19050" algn="ctr">
            <a:solidFill>
              <a:srgbClr val="FF0000"/>
            </a:solidFill>
            <a:round/>
            <a:headEnd/>
            <a:tailEnd type="none" w="med" len="lg"/>
          </a:ln>
        </p:spPr>
      </p:cxnSp>
      <p:cxnSp>
        <p:nvCxnSpPr>
          <p:cNvPr id="9296" name="Connecteur droit 111"/>
          <p:cNvCxnSpPr>
            <a:cxnSpLocks noChangeShapeType="1"/>
          </p:cNvCxnSpPr>
          <p:nvPr/>
        </p:nvCxnSpPr>
        <p:spPr bwMode="auto">
          <a:xfrm>
            <a:off x="1800225" y="2400300"/>
            <a:ext cx="5629275" cy="9525"/>
          </a:xfrm>
          <a:prstGeom prst="line">
            <a:avLst/>
          </a:prstGeom>
          <a:noFill/>
          <a:ln w="12700" algn="ctr">
            <a:solidFill>
              <a:schemeClr val="tx1"/>
            </a:solidFill>
            <a:round/>
            <a:headEnd/>
            <a:tailEnd type="none" w="med" len="lg"/>
          </a:ln>
        </p:spPr>
      </p:cxnSp>
      <p:sp>
        <p:nvSpPr>
          <p:cNvPr id="9297" name="Rectangle 34"/>
          <p:cNvSpPr>
            <a:spLocks noChangeArrowheads="1"/>
          </p:cNvSpPr>
          <p:nvPr>
            <p:custDataLst>
              <p:tags r:id="rId76"/>
            </p:custDataLst>
          </p:nvPr>
        </p:nvSpPr>
        <p:spPr bwMode="auto">
          <a:xfrm>
            <a:off x="1782763" y="5581650"/>
            <a:ext cx="4789487" cy="123825"/>
          </a:xfrm>
          <a:prstGeom prst="rect">
            <a:avLst/>
          </a:prstGeom>
          <a:solidFill>
            <a:srgbClr val="E2E2E2"/>
          </a:solidFill>
          <a:ln w="9525">
            <a:solidFill>
              <a:srgbClr val="E2E2E2"/>
            </a:solidFill>
            <a:miter lim="800000"/>
            <a:headEnd/>
            <a:tailEnd type="none" w="med" len="lg"/>
          </a:ln>
        </p:spPr>
        <p:txBody>
          <a:bodyPr wrap="none" lIns="0" tIns="0" rIns="0" bIns="0" anchor="ctr"/>
          <a:lstStyle/>
          <a:p>
            <a:pPr algn="ctr" eaLnBrk="0" hangingPunct="0"/>
            <a:endParaRPr lang="en-US" b="1" i="1">
              <a:latin typeface="Calibri" pitchFamily="34" charset="0"/>
            </a:endParaRPr>
          </a:p>
        </p:txBody>
      </p:sp>
      <p:sp>
        <p:nvSpPr>
          <p:cNvPr id="9298" name="Rectangle 66"/>
          <p:cNvSpPr>
            <a:spLocks noChangeArrowheads="1"/>
          </p:cNvSpPr>
          <p:nvPr>
            <p:custDataLst>
              <p:tags r:id="rId77"/>
            </p:custDataLst>
          </p:nvPr>
        </p:nvSpPr>
        <p:spPr bwMode="auto">
          <a:xfrm>
            <a:off x="314325" y="5483225"/>
            <a:ext cx="1428750" cy="365125"/>
          </a:xfrm>
          <a:prstGeom prst="rect">
            <a:avLst/>
          </a:prstGeom>
          <a:noFill/>
          <a:ln w="9525" algn="ctr">
            <a:noFill/>
            <a:miter lim="800000"/>
            <a:headEnd/>
            <a:tailEnd/>
          </a:ln>
        </p:spPr>
        <p:txBody>
          <a:bodyPr wrap="none" lIns="0" tIns="0" rIns="0" bIns="0"/>
          <a:lstStyle/>
          <a:p>
            <a:r>
              <a:rPr lang="en-GB" sz="1200" b="1">
                <a:latin typeface="Calibri" pitchFamily="34" charset="0"/>
              </a:rPr>
              <a:t>Development and </a:t>
            </a:r>
          </a:p>
          <a:p>
            <a:r>
              <a:rPr lang="en-GB" sz="1200" b="1">
                <a:latin typeface="Calibri" pitchFamily="34" charset="0"/>
              </a:rPr>
              <a:t>implementation</a:t>
            </a:r>
            <a:endParaRPr lang="en-US" sz="1200" b="1">
              <a:latin typeface="Calibri" pitchFamily="34" charset="0"/>
            </a:endParaRPr>
          </a:p>
        </p:txBody>
      </p:sp>
      <p:sp>
        <p:nvSpPr>
          <p:cNvPr id="99" name="ZoneTexte 98"/>
          <p:cNvSpPr txBox="1"/>
          <p:nvPr/>
        </p:nvSpPr>
        <p:spPr>
          <a:xfrm>
            <a:off x="8067675" y="990600"/>
            <a:ext cx="1838325" cy="554038"/>
          </a:xfrm>
          <a:prstGeom prst="rect">
            <a:avLst/>
          </a:prstGeom>
          <a:solidFill>
            <a:schemeClr val="bg1">
              <a:lumMod val="85000"/>
            </a:schemeClr>
          </a:solidFill>
        </p:spPr>
        <p:txBody>
          <a:bodyPr>
            <a:spAutoFit/>
          </a:bodyPr>
          <a:lstStyle/>
          <a:p>
            <a:pPr eaLnBrk="0" hangingPunct="0">
              <a:defRPr/>
            </a:pPr>
            <a:r>
              <a:rPr lang="fr-FR" sz="1000" dirty="0">
                <a:latin typeface="Calibri" pitchFamily="34" charset="0"/>
              </a:rPr>
              <a:t>SNET : </a:t>
            </a:r>
            <a:r>
              <a:rPr lang="fr-FR" sz="1000" dirty="0" err="1">
                <a:latin typeface="Calibri" pitchFamily="34" charset="0"/>
              </a:rPr>
              <a:t>E.Milard</a:t>
            </a:r>
            <a:r>
              <a:rPr lang="fr-FR" sz="1000" dirty="0">
                <a:latin typeface="Calibri" pitchFamily="34" charset="0"/>
              </a:rPr>
              <a:t>, S.JAU</a:t>
            </a:r>
          </a:p>
          <a:p>
            <a:pPr eaLnBrk="0" hangingPunct="0">
              <a:defRPr/>
            </a:pPr>
            <a:r>
              <a:rPr lang="fr-FR" sz="1000" dirty="0">
                <a:latin typeface="Calibri" pitchFamily="34" charset="0"/>
              </a:rPr>
              <a:t>EFRE : </a:t>
            </a:r>
            <a:r>
              <a:rPr lang="fr-FR" sz="1000" dirty="0" err="1">
                <a:latin typeface="Calibri" pitchFamily="34" charset="0"/>
              </a:rPr>
              <a:t>S.Pauly</a:t>
            </a:r>
            <a:r>
              <a:rPr lang="fr-FR" sz="1000" dirty="0">
                <a:latin typeface="Calibri" pitchFamily="34" charset="0"/>
              </a:rPr>
              <a:t>, </a:t>
            </a:r>
            <a:r>
              <a:rPr lang="fr-FR" sz="1000" dirty="0" err="1">
                <a:latin typeface="Calibri" pitchFamily="34" charset="0"/>
              </a:rPr>
              <a:t>Ph.Ulbrich</a:t>
            </a:r>
            <a:r>
              <a:rPr lang="fr-FR" sz="1000" dirty="0">
                <a:latin typeface="Calibri" pitchFamily="34" charset="0"/>
              </a:rPr>
              <a:t>, </a:t>
            </a:r>
            <a:r>
              <a:rPr lang="fr-FR" sz="1000" dirty="0" err="1">
                <a:latin typeface="Calibri" pitchFamily="34" charset="0"/>
              </a:rPr>
              <a:t>S.Kaminski</a:t>
            </a:r>
            <a:endParaRPr lang="fr-FR" sz="1000" dirty="0">
              <a:latin typeface="Calibri" pitchFamily="34" charset="0"/>
            </a:endParaRPr>
          </a:p>
        </p:txBody>
      </p:sp>
      <p:sp>
        <p:nvSpPr>
          <p:cNvPr id="9300" name="AutoShape 73"/>
          <p:cNvSpPr>
            <a:spLocks noChangeArrowheads="1"/>
          </p:cNvSpPr>
          <p:nvPr>
            <p:custDataLst>
              <p:tags r:id="rId78"/>
            </p:custDataLst>
          </p:nvPr>
        </p:nvSpPr>
        <p:spPr bwMode="gray">
          <a:xfrm>
            <a:off x="2124075" y="2857500"/>
            <a:ext cx="150813" cy="149225"/>
          </a:xfrm>
          <a:prstGeom prst="triangle">
            <a:avLst>
              <a:gd name="adj" fmla="val 50000"/>
            </a:avLst>
          </a:prstGeom>
          <a:solidFill>
            <a:srgbClr val="016723"/>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100" name="Rectangle 70"/>
          <p:cNvSpPr>
            <a:spLocks noChangeArrowheads="1"/>
          </p:cNvSpPr>
          <p:nvPr>
            <p:custDataLst>
              <p:tags r:id="rId79"/>
            </p:custDataLst>
          </p:nvPr>
        </p:nvSpPr>
        <p:spPr bwMode="gray">
          <a:xfrm>
            <a:off x="7516813" y="2162175"/>
            <a:ext cx="2219325" cy="1047750"/>
          </a:xfrm>
          <a:prstGeom prst="rect">
            <a:avLst/>
          </a:prstGeom>
          <a:noFill/>
          <a:ln w="9525" algn="ctr">
            <a:noFill/>
            <a:miter lim="800000"/>
            <a:headEnd type="none" w="lg" len="lg"/>
            <a:tailEnd type="none" w="lg" len="lg"/>
          </a:ln>
        </p:spPr>
        <p:txBody>
          <a:bodyPr tIns="91440" bIns="91440"/>
          <a:lstStyle/>
          <a:p>
            <a:pPr marL="203200" indent="-203200">
              <a:buClr>
                <a:srgbClr val="F21C0A"/>
              </a:buClr>
              <a:buSzPct val="100000"/>
              <a:buFont typeface="Wingdings" pitchFamily="2" charset="2"/>
              <a:buChar char=""/>
              <a:defRPr/>
            </a:pPr>
            <a:endParaRPr lang="en-US" sz="1600" dirty="0">
              <a:latin typeface="Calibri" pitchFamily="34" charset="0"/>
              <a:cs typeface="Arial" charset="0"/>
            </a:endParaRPr>
          </a:p>
          <a:p>
            <a:pPr marL="85725" lvl="1">
              <a:defRPr/>
            </a:pPr>
            <a:r>
              <a:rPr lang="en-US" sz="1600" b="1" dirty="0">
                <a:latin typeface="Calibri" pitchFamily="34" charset="0"/>
                <a:cs typeface="Arial" charset="0"/>
              </a:rPr>
              <a:t>Comments</a:t>
            </a:r>
            <a:endParaRPr lang="en-US" sz="1600" b="1" dirty="0">
              <a:latin typeface="Polo" pitchFamily="2" charset="0"/>
              <a:cs typeface="Arial" charset="0"/>
            </a:endParaRPr>
          </a:p>
          <a:p>
            <a:pPr marL="85725" lvl="1">
              <a:buFont typeface="Wingdings" pitchFamily="2" charset="2"/>
              <a:buChar char="§"/>
              <a:defRPr/>
            </a:pPr>
            <a:r>
              <a:rPr lang="en-US" sz="1600" dirty="0">
                <a:latin typeface="Calibri" pitchFamily="34" charset="0"/>
                <a:cs typeface="Arial" charset="0"/>
              </a:rPr>
              <a:t>We’re working on definition of combined gas &amp; power but the statement of compensation  and </a:t>
            </a:r>
            <a:r>
              <a:rPr lang="en-US" sz="1600" dirty="0">
                <a:latin typeface="Calibri" pitchFamily="34" charset="0"/>
                <a:cs typeface="Arial" charset="0"/>
              </a:rPr>
              <a:t>forecast </a:t>
            </a:r>
            <a:r>
              <a:rPr lang="en-US" sz="1600" dirty="0">
                <a:latin typeface="Calibri" pitchFamily="34" charset="0"/>
                <a:cs typeface="Arial" charset="0"/>
              </a:rPr>
              <a:t>1 took time in march. </a:t>
            </a:r>
          </a:p>
          <a:p>
            <a:pPr marL="85725" lvl="1">
              <a:buFont typeface="Wingdings" pitchFamily="2" charset="2"/>
              <a:buChar char="§"/>
              <a:defRPr/>
            </a:pPr>
            <a:r>
              <a:rPr lang="en-US" sz="1600" dirty="0">
                <a:latin typeface="Calibri" pitchFamily="34" charset="0"/>
                <a:cs typeface="Arial" charset="0"/>
              </a:rPr>
              <a:t>We decided to have one meeting every two weeks </a:t>
            </a:r>
          </a:p>
          <a:p>
            <a:pPr marL="85725" lvl="1">
              <a:buFont typeface="Wingdings" pitchFamily="2" charset="2"/>
              <a:buChar char="§"/>
              <a:defRPr/>
            </a:pPr>
            <a:r>
              <a:rPr lang="en-US" sz="1600" dirty="0">
                <a:latin typeface="Calibri" pitchFamily="34" charset="0"/>
                <a:cs typeface="Arial" charset="0"/>
              </a:rPr>
              <a:t>First test forecasted in </a:t>
            </a:r>
            <a:r>
              <a:rPr lang="en-US" sz="1600" dirty="0">
                <a:latin typeface="Calibri" pitchFamily="34" charset="0"/>
                <a:cs typeface="Arial" charset="0"/>
              </a:rPr>
              <a:t>June </a:t>
            </a:r>
            <a:r>
              <a:rPr lang="en-US" sz="1600" dirty="0">
                <a:latin typeface="Calibri" pitchFamily="34" charset="0"/>
                <a:cs typeface="Arial" charset="0"/>
              </a:rPr>
              <a:t>for may and the definitive </a:t>
            </a:r>
            <a:r>
              <a:rPr lang="en-US" sz="1600" dirty="0">
                <a:latin typeface="Calibri" pitchFamily="34" charset="0"/>
                <a:cs typeface="Arial" charset="0"/>
              </a:rPr>
              <a:t>in July </a:t>
            </a:r>
            <a:r>
              <a:rPr lang="en-US" sz="1600" dirty="0">
                <a:latin typeface="Calibri" pitchFamily="34" charset="0"/>
                <a:cs typeface="Arial" charset="0"/>
              </a:rPr>
              <a:t>for </a:t>
            </a:r>
            <a:r>
              <a:rPr lang="en-US" sz="1600" dirty="0">
                <a:latin typeface="Calibri" pitchFamily="34" charset="0"/>
                <a:cs typeface="Arial" charset="0"/>
              </a:rPr>
              <a:t>June</a:t>
            </a:r>
            <a:endParaRPr lang="en-US" sz="1600" dirty="0">
              <a:latin typeface="Calibri" pitchFamily="34" charset="0"/>
              <a:cs typeface="Arial" charset="0"/>
            </a:endParaRPr>
          </a:p>
          <a:p>
            <a:pPr lvl="1">
              <a:defRPr/>
            </a:pPr>
            <a:endParaRPr lang="en-US" sz="1600" dirty="0">
              <a:latin typeface="Polo" pitchFamily="2" charset="0"/>
              <a:cs typeface="Arial" charset="0"/>
            </a:endParaRPr>
          </a:p>
        </p:txBody>
      </p:sp>
      <p:sp>
        <p:nvSpPr>
          <p:cNvPr id="9302" name="AutoShape 82"/>
          <p:cNvSpPr>
            <a:spLocks noChangeArrowheads="1"/>
          </p:cNvSpPr>
          <p:nvPr>
            <p:custDataLst>
              <p:tags r:id="rId80"/>
            </p:custDataLst>
          </p:nvPr>
        </p:nvSpPr>
        <p:spPr bwMode="gray">
          <a:xfrm>
            <a:off x="4052888" y="3851275"/>
            <a:ext cx="150812" cy="149225"/>
          </a:xfrm>
          <a:prstGeom prst="triangle">
            <a:avLst>
              <a:gd name="adj" fmla="val 50000"/>
            </a:avLst>
          </a:prstGeom>
          <a:solidFill>
            <a:srgbClr val="FF0000"/>
          </a:solidFill>
          <a:ln w="12700">
            <a:noFill/>
            <a:miter lim="800000"/>
            <a:headEnd/>
            <a:tailEnd type="none" w="med" len="lg"/>
          </a:ln>
        </p:spPr>
        <p:txBody>
          <a:bodyPr wrap="none" lIns="0" tIns="0" rIns="0" bIns="0" anchor="ctr"/>
          <a:lstStyle/>
          <a:p>
            <a:pPr algn="ctr" eaLnBrk="0" hangingPunct="0"/>
            <a:endParaRPr lang="en-US" sz="1200" b="1" i="1">
              <a:latin typeface="Calibri" pitchFamily="34" charset="0"/>
            </a:endParaRPr>
          </a:p>
        </p:txBody>
      </p:sp>
      <p:sp>
        <p:nvSpPr>
          <p:cNvPr id="9303" name="ZoneTexte 97"/>
          <p:cNvSpPr txBox="1">
            <a:spLocks noChangeArrowheads="1"/>
          </p:cNvSpPr>
          <p:nvPr/>
        </p:nvSpPr>
        <p:spPr bwMode="auto">
          <a:xfrm>
            <a:off x="2982913" y="3730625"/>
            <a:ext cx="319087" cy="368300"/>
          </a:xfrm>
          <a:prstGeom prst="rect">
            <a:avLst/>
          </a:prstGeom>
          <a:noFill/>
          <a:ln w="9525">
            <a:noFill/>
            <a:miter lim="800000"/>
            <a:headEnd/>
            <a:tailEnd/>
          </a:ln>
        </p:spPr>
        <p:txBody>
          <a:bodyPr wrap="none">
            <a:spAutoFit/>
          </a:bodyPr>
          <a:lstStyle/>
          <a:p>
            <a:r>
              <a:rPr lang="en-US">
                <a:latin typeface="Calibri" pitchFamily="34" charset="0"/>
              </a:rPr>
              <a:t>×</a:t>
            </a:r>
            <a:endParaRPr lang="fr-F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custDataLst>
              <p:tags r:id="rId1"/>
            </p:custDataLst>
          </p:nvPr>
        </p:nvSpPr>
        <p:spPr>
          <a:xfrm>
            <a:off x="660400" y="1143000"/>
            <a:ext cx="9245600" cy="533400"/>
          </a:xfrm>
        </p:spPr>
        <p:txBody>
          <a:bodyPr/>
          <a:lstStyle/>
          <a:p>
            <a:pPr eaLnBrk="1" hangingPunct="1"/>
            <a:r>
              <a:rPr lang="en-US" sz="2800" smtClean="0">
                <a:latin typeface="Calibri" pitchFamily="34" charset="0"/>
              </a:rPr>
              <a:t>Draft of reporting</a:t>
            </a:r>
          </a:p>
        </p:txBody>
      </p:sp>
      <p:sp>
        <p:nvSpPr>
          <p:cNvPr id="5" name="ZoneTexte 4"/>
          <p:cNvSpPr txBox="1"/>
          <p:nvPr/>
        </p:nvSpPr>
        <p:spPr>
          <a:xfrm>
            <a:off x="8067675" y="990600"/>
            <a:ext cx="1838325" cy="554038"/>
          </a:xfrm>
          <a:prstGeom prst="rect">
            <a:avLst/>
          </a:prstGeom>
          <a:solidFill>
            <a:schemeClr val="bg1">
              <a:lumMod val="85000"/>
            </a:schemeClr>
          </a:solidFill>
        </p:spPr>
        <p:txBody>
          <a:bodyPr>
            <a:spAutoFit/>
          </a:bodyPr>
          <a:lstStyle/>
          <a:p>
            <a:pPr eaLnBrk="0" hangingPunct="0">
              <a:defRPr/>
            </a:pPr>
            <a:r>
              <a:rPr lang="fr-FR" sz="1000" dirty="0">
                <a:latin typeface="Calibri" pitchFamily="34" charset="0"/>
              </a:rPr>
              <a:t>SNET : </a:t>
            </a:r>
            <a:r>
              <a:rPr lang="fr-FR" sz="1000" dirty="0" err="1">
                <a:latin typeface="Calibri" pitchFamily="34" charset="0"/>
              </a:rPr>
              <a:t>E.Milard</a:t>
            </a:r>
            <a:r>
              <a:rPr lang="fr-FR" sz="1000" dirty="0">
                <a:latin typeface="Calibri" pitchFamily="34" charset="0"/>
              </a:rPr>
              <a:t>, S.JAU</a:t>
            </a:r>
          </a:p>
          <a:p>
            <a:pPr eaLnBrk="0" hangingPunct="0">
              <a:defRPr/>
            </a:pPr>
            <a:r>
              <a:rPr lang="fr-FR" sz="1000" dirty="0">
                <a:latin typeface="Calibri" pitchFamily="34" charset="0"/>
              </a:rPr>
              <a:t>EFRE : </a:t>
            </a:r>
            <a:r>
              <a:rPr lang="fr-FR" sz="1000" dirty="0" err="1">
                <a:latin typeface="Calibri" pitchFamily="34" charset="0"/>
              </a:rPr>
              <a:t>S.Pauly</a:t>
            </a:r>
            <a:r>
              <a:rPr lang="fr-FR" sz="1000" dirty="0">
                <a:latin typeface="Calibri" pitchFamily="34" charset="0"/>
              </a:rPr>
              <a:t>, </a:t>
            </a:r>
            <a:r>
              <a:rPr lang="fr-FR" sz="1000" dirty="0" err="1">
                <a:latin typeface="Calibri" pitchFamily="34" charset="0"/>
              </a:rPr>
              <a:t>Ph.Ulbrich</a:t>
            </a:r>
            <a:r>
              <a:rPr lang="fr-FR" sz="1000" dirty="0">
                <a:latin typeface="Calibri" pitchFamily="34" charset="0"/>
              </a:rPr>
              <a:t>, </a:t>
            </a:r>
            <a:r>
              <a:rPr lang="fr-FR" sz="1000" dirty="0" err="1">
                <a:latin typeface="Calibri" pitchFamily="34" charset="0"/>
              </a:rPr>
              <a:t>S.Kaminski</a:t>
            </a:r>
            <a:endParaRPr lang="fr-FR" sz="1000" dirty="0">
              <a:latin typeface="Calibri" pitchFamily="34" charset="0"/>
            </a:endParaRPr>
          </a:p>
        </p:txBody>
      </p:sp>
      <p:sp>
        <p:nvSpPr>
          <p:cNvPr id="13316" name="ZoneTexte 99"/>
          <p:cNvSpPr txBox="1">
            <a:spLocks noChangeArrowheads="1"/>
          </p:cNvSpPr>
          <p:nvPr/>
        </p:nvSpPr>
        <p:spPr bwMode="auto">
          <a:xfrm>
            <a:off x="720725" y="2198688"/>
            <a:ext cx="7961313" cy="2616200"/>
          </a:xfrm>
          <a:prstGeom prst="rect">
            <a:avLst/>
          </a:prstGeom>
          <a:noFill/>
          <a:ln w="9525">
            <a:noFill/>
            <a:miter lim="800000"/>
            <a:headEnd/>
            <a:tailEnd/>
          </a:ln>
        </p:spPr>
        <p:txBody>
          <a:bodyPr>
            <a:spAutoFit/>
          </a:bodyPr>
          <a:lstStyle/>
          <a:p>
            <a:r>
              <a:rPr lang="en-US" sz="2400">
                <a:latin typeface="Calibri" pitchFamily="34" charset="0"/>
              </a:rPr>
              <a:t>Contents :</a:t>
            </a:r>
          </a:p>
          <a:p>
            <a:r>
              <a:rPr lang="en-US" sz="2000">
                <a:latin typeface="Calibri" pitchFamily="34" charset="0"/>
              </a:rPr>
              <a:t>	-&gt; Highlights</a:t>
            </a:r>
          </a:p>
          <a:p>
            <a:r>
              <a:rPr lang="en-US" sz="2000">
                <a:latin typeface="Calibri" pitchFamily="34" charset="0"/>
              </a:rPr>
              <a:t>	-&gt; Sales activity in last month and contracted volumes</a:t>
            </a:r>
          </a:p>
          <a:p>
            <a:r>
              <a:rPr lang="en-US" sz="2000">
                <a:latin typeface="Calibri" pitchFamily="34" charset="0"/>
              </a:rPr>
              <a:t>	-&gt; Receivables</a:t>
            </a:r>
          </a:p>
          <a:p>
            <a:r>
              <a:rPr lang="en-US" sz="2000">
                <a:latin typeface="Calibri" pitchFamily="34" charset="0"/>
              </a:rPr>
              <a:t>	-&gt; Open position / procurements</a:t>
            </a:r>
          </a:p>
          <a:p>
            <a:r>
              <a:rPr lang="en-US" sz="2000">
                <a:latin typeface="Calibri" pitchFamily="34" charset="0"/>
              </a:rPr>
              <a:t>	-&gt; News on reguloratory issues and competitors</a:t>
            </a:r>
          </a:p>
          <a:p>
            <a:r>
              <a:rPr lang="en-US" sz="2000">
                <a:latin typeface="Calibri" pitchFamily="34" charset="0"/>
              </a:rPr>
              <a:t>	-&gt; Commodity price development</a:t>
            </a:r>
          </a:p>
          <a:p>
            <a:r>
              <a:rPr lang="en-US" sz="2000">
                <a:latin typeface="Calibri" pitchFamily="34" charset="0"/>
              </a:rPr>
              <a:t>	-&gt; Tartam ans margins</a:t>
            </a:r>
          </a:p>
        </p:txBody>
      </p:sp>
      <p:pic>
        <p:nvPicPr>
          <p:cNvPr id="13317" name="Image 12" descr="Logo LA SNET_BlancFdRoug3.jpg"/>
          <p:cNvPicPr>
            <a:picLocks noChangeAspect="1"/>
          </p:cNvPicPr>
          <p:nvPr/>
        </p:nvPicPr>
        <p:blipFill>
          <a:blip r:embed="rId3"/>
          <a:srcRect/>
          <a:stretch>
            <a:fillRect/>
          </a:stretch>
        </p:blipFill>
        <p:spPr bwMode="auto">
          <a:xfrm>
            <a:off x="2767013" y="246063"/>
            <a:ext cx="1919287" cy="666750"/>
          </a:xfrm>
          <a:prstGeom prst="rect">
            <a:avLst/>
          </a:prstGeom>
          <a:noFill/>
          <a:ln w="9525">
            <a:noFill/>
            <a:miter lim="800000"/>
            <a:headEnd/>
            <a:tailEnd/>
          </a:ln>
        </p:spPr>
      </p:pic>
      <p:sp>
        <p:nvSpPr>
          <p:cNvPr id="13318" name="Rectangle 72"/>
          <p:cNvSpPr>
            <a:spLocks noChangeArrowheads="1"/>
          </p:cNvSpPr>
          <p:nvPr/>
        </p:nvSpPr>
        <p:spPr bwMode="auto">
          <a:xfrm>
            <a:off x="8093075" y="260350"/>
            <a:ext cx="1544638" cy="369888"/>
          </a:xfrm>
          <a:prstGeom prst="rect">
            <a:avLst/>
          </a:prstGeom>
          <a:solidFill>
            <a:schemeClr val="bg1"/>
          </a:solidFill>
          <a:ln w="9525">
            <a:noFill/>
            <a:miter lim="800000"/>
            <a:headEnd/>
            <a:tailEnd/>
          </a:ln>
        </p:spPr>
        <p:txBody>
          <a:bodyPr wrap="none">
            <a:spAutoFit/>
          </a:bodyPr>
          <a:lstStyle/>
          <a:p>
            <a:pPr eaLnBrk="0" hangingPunct="0"/>
            <a:r>
              <a:rPr lang="en-GB">
                <a:latin typeface="Calibri" pitchFamily="34" charset="0"/>
              </a:rPr>
              <a:t>GAZ &amp; POWER</a:t>
            </a:r>
            <a:endParaRPr lang="fr-FR">
              <a:latin typeface="Calibri" pitchFamily="34" charset="0"/>
            </a:endParaRPr>
          </a:p>
        </p:txBody>
      </p:sp>
    </p:spTree>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VERSION" val="4.0"/>
  <p:tag name="BASIS" val="EONVorlage"/>
  <p:tag name="BU" val="EON_France_W"/>
  <p:tag name="THINKCELLPRESENTATIONDONOTDELETE" val="&lt;?xml version=&quot;1.0&quot; encoding=&quot;UTF-16&quot; standalone=&quot;yes&quot;?&gt;&#10;&lt;root&gt;&lt;version val=&quot;17248&quot;/&gt;&lt;partner val=&quot;535&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2&quot;&gt;&lt;elem&gt;&lt;m_ppcolschidx val=&quot;0&quot;/&gt;&lt;m_rgb r=&quot;d9&quot; g=&quot;aa&quot; b=&quot;f4&quot;/&gt;&lt;/elem&gt;&lt;elem&gt;&lt;m_ppcolschidx val=&quot;0&quot;/&gt;&lt;m_rgb r=&quot;ff&quot; g=&quot;9b&quot; b=&quot;9b&quot;/&gt;&lt;/elem&gt;&lt;/m_vecMRU&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m_strFormatTime&gt;%d/%m&lt;/m_strFormatTime&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683"/>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q1tZAkHm7EW_qDjYCbYSU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m1Vq27jmJkCPSHrDBtav0A"/>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uAoQcr2J9EKclkdgipXrFA"/>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iFIvZxeAH02DQSsmoxInQ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x8wyV9sacU6OIQ.5HJjXPA"/>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weIFvuWQPkOKuHMIj02BV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GdR.Uk.SR0.BkegsybhkY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cTeHFsi.0S40OOe6qAMd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7E9fScWxckukKpEHOGNec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ljPZOgeUBky2OLB4onUcJg"/>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_jgnQjquR0GCsDXquhBuGw"/>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CxggMZvUUkaDaUN8cVDHIA"/>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5M.KmNXitE.Ggvb6qPOUQ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OcSwW9GnaEO1UCCC.ky2q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jLmljk.WukCu50ma59R7p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dfVkqyYylkuT409xazRyNw"/>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mNwLwwVBSkyu8BKztAsoyw"/>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bIYHGQsA2kOXndUhbWCRl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5LWSCjW1EE2VqPV1z.DoBQ"/>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VLqoteQs9UOwHhWPQ_.EEw"/>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rDtuSBxlQkC2xtju17E4_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AexOADFPU0C5ia2JlpMJew"/>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eytnqtHdbEauODGcCfGCI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nvARIOqThUuOqiWAEQiPRw"/>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mJapORQfrEOFmZ960exVlg"/>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vjDhoGwOfEuuX6F1cvKT.Q"/>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msTsLLMED0OWSbpL53XNvg"/>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4WjmnfpIMk65KIkOw8hQrA"/>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lZohRyotMk.sf.wUMYnIm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3AWpQmSmC0WYYNIq9fT8p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UszSLAMlEkW4YNUU1Dt.y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A5vd4n25tkK.8UQ0DmMbOg"/>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3D.Mq1LU.06D0h9qUmoouQ"/>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o8EfU6_8X0mttrTsmjG5Ag"/>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Jz_JDkyBJUyafvhN8Vz5e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nsC7m9xgP0OrwNopCV55Gg"/>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9YagWg9nv0ONPmEqP4Tg7w"/>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uVMAbmcvr0yYGvRTF_.eTQ"/>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s8MVOoODok.anotGInGvi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fEyPD9oGoEOXIYKbUTGWm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GdR.Uk.SR0.BkegsybhkYA"/>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edidz7iYBkO.SxEvX.t07g"/>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EV1LLybFTkK0KgCzlwkIf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WPcm1FivFkKDyyJ85YlSjQ"/>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laZR7Gb6RUeslckoH6fcx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fp1d8DfnEUGqSe2FfU7LIA"/>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cTeHFsi.0S40OOe6qAMdQ"/>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mNwLwwVBSkyu8BKztAsoyw"/>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mNwLwwVBSkyu8BKztAsoy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bIYHGQsA2kOXndUhbWCRlQ"/>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mNwLwwVBSkyu8BKztAsoyw"/>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fEyPD9oGoEOXIYKbUTGWmw"/>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7E9fScWxckukKpEHOGNecA"/>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q1tZAkHm7EW_qDjYCbYSUw"/>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m1Vq27jmJkCPSHrDBtav0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uAoQcr2J9EKclkdgipXrFA"/>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iFIvZxeAH02DQSsmoxInQQ"/>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x8wyV9sacU6OIQ.5HJjXPA"/>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weIFvuWQPkOKuHMIj02BV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ljPZOgeUBky2OLB4onUcJg"/>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GdR.Uk.SR0.BkegsybhkYA"/>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HcTeHFsi.0S40OOe6qAMdQ"/>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7E9fScWxckukKpEHOGNecA"/>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ljPZOgeUBky2OLB4onUcJg"/>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_jgnQjquR0GCsDXquhBuGw"/>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CxggMZvUUkaDaUN8cVDHI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5M.KmNXitE.Ggvb6qPOUQA"/>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_jgnQjquR0GCsDXquhBuGw"/>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jLmljk.WukCu50ma59R7pw"/>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dfVkqyYylkuT409xazRyNw"/>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5LWSCjW1EE2VqPV1z.DoBQ"/>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rDtuSBxlQkC2xtju17E4_g"/>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AexOADFPU0C5ia2JlpMJew"/>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eytnqtHdbEauODGcCfGCIA"/>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nvARIOqThUuOqiWAEQiPR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LhqIax.Ns0.vT14lK3Msq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CxggMZvUUkaDaUN8cVDHIA"/>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mJapORQfrEOFmZ960exVlg"/>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vjDhoGwOfEuuX6F1cvKT.Q"/>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msTsLLMED0OWSbpL53XNv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4WjmnfpIMk65KIkOw8hQrA"/>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lZohRyotMk.sf.wUMYnImQ"/>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3AWpQmSmC0WYYNIq9fT8pw"/>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UszSLAMlEkW4YNUU1Dt.yw"/>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A5vd4n25tkK.8UQ0DmMbO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3D.Mq1LU.06D0h9qUmoouQ"/>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o8EfU6_8X0mttrTsmjG5A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5M.KmNXitE.Ggvb6qPOUQA"/>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Jz_JDkyBJUyafvhN8Vz5e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nsC7m9xgP0OrwNopCV55Gg"/>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uVMAbmcvr0yYGvRTF_.eTQ"/>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s8MVOoODok.anotGInGviA"/>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fEyPD9oGoEOXIYKbUTGWmw"/>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edidz7iYBkO.SxEvX.t07g"/>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EV1LLybFTkK0KgCzlwkIf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WPcm1FivFkKDyyJ85YlSj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laZR7Gb6RUeslckoH6fcxQ"/>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fp1d8DfnEUGqSe2FfU7LIA"/>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edidz7iYBkO.SxEvX.t07g"/>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eDsPvpR.x02VDZnoUocAAw"/>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jLmljk.WukCu50ma59R7pw"/>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q1tZAkHm7EW_qDjYCbYSUw"/>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m1Vq27jmJkCPSHrDBtav0A"/>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uAoQcr2J9EKclkdgipXrFA"/>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iFIvZxeAH02DQSsmoxInQQ"/>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x8wyV9sacU6OIQ.5HJjXPA"/>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dfVkqyYylkuT409xazRyNw"/>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weIFvuWQPkOKuHMIj02BVQ"/>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GdR.Uk.SR0.BkegsybhkYA"/>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HcTeHFsi.0S40OOe6qAMdQ"/>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7E9fScWxckukKpEHOGNecA"/>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ljPZOgeUBky2OLB4onUcJg"/>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_jgnQjquR0GCsDXquhBuGw"/>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CxggMZvUUkaDaUN8cVDHIA"/>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5M.KmNXitE.Ggvb6qPOUQA"/>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5LWSCjW1EE2VqPV1z.DoBQ"/>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jLmljk.WukCu50ma59R7pw"/>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dfVkqyYylkuT409xazRyNw"/>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5LWSCjW1EE2VqPV1z.DoBQ"/>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rDtuSBxlQkC2xtju17E4_g"/>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AexOADFPU0C5ia2JlpMJe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eytnqtHdbEauODGcCfGCIA"/>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nvARIOqThUuOqiWAEQiPRw"/>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mJapORQfrEOFmZ960exVlg"/>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vjDhoGwOfEuuX6F1cvKT.Q"/>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msTsLLMED0OWSbpL53XNvg"/>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4WjmnfpIMk65KIkOw8hQrA"/>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lZohRyotMk.sf.wUMYnImQ"/>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3AWpQmSmC0WYYNIq9fT8pw"/>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UszSLAMlEkW4YNUU1Dt.yw"/>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A5vd4n25tkK.8UQ0DmMbO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EKlut0uBZ0GfeCn5eIc6S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rDtuSBxlQkC2xtju17E4_g"/>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3D.Mq1LU.06D0h9qUmoouQ"/>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o8EfU6_8X0mttrTsmjG5Ag"/>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Jz_JDkyBJUyafvhN8Vz5ew"/>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nsC7m9xgP0OrwNopCV55Gg"/>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uVMAbmcvr0yYGvRTF_.eTQ"/>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s8MVOoODok.anotGInGviA"/>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fEyPD9oGoEOXIYKbUTGWmw"/>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edidz7iYBkO.SxEvX.t07g"/>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pEV1LLybFTkK0KgCzlwkIf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AexOADFPU0C5ia2JlpMJew"/>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peDsPvpR.x02VDZnoUocAAw"/>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pWPcm1FivFkKDyyJ85YlSjQ"/>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plaZR7Gb6RUeslckoH6fcxQ"/>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pfp1d8DfnEUGqSe2FfU7LIA"/>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eytnqtHdbEauODGcCfGCIA"/>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nvARIOqThUuOqiWAEQiPRw"/>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mJapORQfrEOFmZ960exVlg"/>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tedidz7iYBkO.SxEvX.t07g"/>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uVMAbmcvr0yYGvRTF_.eTQ"/>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vjDhoGwOfEuuX6F1cvKT.Q"/>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peDsPvpR.x02VDZnoUocAAw"/>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pq1tZAkHm7EW_qDjYCbYSUw"/>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pm1Vq27jmJkCPSHrDBtav0A"/>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puAoQcr2J9EKclkdgipXrFA"/>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piFIvZxeAH02DQSsmoxInQQ"/>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px8wyV9sacU6OIQ.5HJjXP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msTsLLMED0OWSbpL53XNvg"/>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pweIFvuWQPkOKuHMIj02BVQ"/>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tGdR.Uk.SR0.BkegsybhkYA"/>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HcTeHFsi.0S40OOe6qAMdQ"/>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t7E9fScWxckukKpEHOGNecA"/>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tljPZOgeUBky2OLB4onUcJg"/>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_jgnQjquR0GCsDXquhBuGw"/>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CxggMZvUUkaDaUN8cVDHIA"/>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t5M.KmNXitE.Ggvb6qPOUQ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4WjmnfpIMk65KIkOw8hQrA"/>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tjLmljk.WukCu50ma59R7pw"/>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tdfVkqyYylkuT409xazRyNw"/>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t5LWSCjW1EE2VqPV1z.DoBQ"/>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rDtuSBxlQkC2xtju17E4_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lZohRyotMk.sf.wUMYnImQ"/>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tAexOADFPU0C5ia2JlpMJew"/>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eytnqtHdbEauODGcCfGCIA"/>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nvARIOqThUuOqiWAEQiPRw"/>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tmJapORQfrEOFmZ960exVlg"/>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tvjDhoGwOfEuuX6F1cvKT.Q"/>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tmsTsLLMED0OWSbpL53XNvg"/>
</p:tagLst>
</file>

<file path=ppt/tags/tag386.xml><?xml version="1.0" encoding="utf-8"?>
<p:tagLst xmlns:a="http://schemas.openxmlformats.org/drawingml/2006/main" xmlns:r="http://schemas.openxmlformats.org/officeDocument/2006/relationships" xmlns:p="http://schemas.openxmlformats.org/presentationml/2006/main">
  <p:tag name="THINKCELLSHAPEDONOTDELETE" val="t4WjmnfpIMk65KIkOw8hQrA"/>
</p:tagLst>
</file>

<file path=ppt/tags/tag387.xml><?xml version="1.0" encoding="utf-8"?>
<p:tagLst xmlns:a="http://schemas.openxmlformats.org/drawingml/2006/main" xmlns:r="http://schemas.openxmlformats.org/officeDocument/2006/relationships" xmlns:p="http://schemas.openxmlformats.org/presentationml/2006/main">
  <p:tag name="THINKCELLSHAPEDONOTDELETE" val="tlZohRyotMk.sf.wUMYnImQ"/>
</p:tagLst>
</file>

<file path=ppt/tags/tag388.xml><?xml version="1.0" encoding="utf-8"?>
<p:tagLst xmlns:a="http://schemas.openxmlformats.org/drawingml/2006/main" xmlns:r="http://schemas.openxmlformats.org/officeDocument/2006/relationships" xmlns:p="http://schemas.openxmlformats.org/presentationml/2006/main">
  <p:tag name="THINKCELLSHAPEDONOTDELETE" val="t3AWpQmSmC0WYYNIq9fT8pw"/>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tUszSLAMlEkW4YNUU1Dt.y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UszSLAMlEkW4YNUU1Dt.yw"/>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A5vd4n25tkK.8UQ0DmMbOg"/>
</p:tagLst>
</file>

<file path=ppt/tags/tag391.xml><?xml version="1.0" encoding="utf-8"?>
<p:tagLst xmlns:a="http://schemas.openxmlformats.org/drawingml/2006/main" xmlns:r="http://schemas.openxmlformats.org/officeDocument/2006/relationships" xmlns:p="http://schemas.openxmlformats.org/presentationml/2006/main">
  <p:tag name="THINKCELLSHAPEDONOTDELETE" val="t3D.Mq1LU.06D0h9qUmoouQ"/>
</p:tagLst>
</file>

<file path=ppt/tags/tag392.xml><?xml version="1.0" encoding="utf-8"?>
<p:tagLst xmlns:a="http://schemas.openxmlformats.org/drawingml/2006/main" xmlns:r="http://schemas.openxmlformats.org/officeDocument/2006/relationships" xmlns:p="http://schemas.openxmlformats.org/presentationml/2006/main">
  <p:tag name="THINKCELLSHAPEDONOTDELETE" val="to8EfU6_8X0mttrTsmjG5Ag"/>
</p:tagLst>
</file>

<file path=ppt/tags/tag393.xml><?xml version="1.0" encoding="utf-8"?>
<p:tagLst xmlns:a="http://schemas.openxmlformats.org/drawingml/2006/main" xmlns:r="http://schemas.openxmlformats.org/officeDocument/2006/relationships" xmlns:p="http://schemas.openxmlformats.org/presentationml/2006/main">
  <p:tag name="THINKCELLSHAPEDONOTDELETE" val="tJz_JDkyBJUyafvhN8Vz5ew"/>
</p:tagLst>
</file>

<file path=ppt/tags/tag394.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395.xml><?xml version="1.0" encoding="utf-8"?>
<p:tagLst xmlns:a="http://schemas.openxmlformats.org/drawingml/2006/main" xmlns:r="http://schemas.openxmlformats.org/officeDocument/2006/relationships" xmlns:p="http://schemas.openxmlformats.org/presentationml/2006/main">
  <p:tag name="THINKCELLSHAPEDONOTDELETE" val="tnsC7m9xgP0OrwNopCV55Gg"/>
</p:tagLst>
</file>

<file path=ppt/tags/tag396.xml><?xml version="1.0" encoding="utf-8"?>
<p:tagLst xmlns:a="http://schemas.openxmlformats.org/drawingml/2006/main" xmlns:r="http://schemas.openxmlformats.org/officeDocument/2006/relationships" xmlns:p="http://schemas.openxmlformats.org/presentationml/2006/main">
  <p:tag name="THINKCELLSHAPEDONOTDELETE" val="tuVMAbmcvr0yYGvRTF_.eTQ"/>
</p:tagLst>
</file>

<file path=ppt/tags/tag397.xml><?xml version="1.0" encoding="utf-8"?>
<p:tagLst xmlns:a="http://schemas.openxmlformats.org/drawingml/2006/main" xmlns:r="http://schemas.openxmlformats.org/officeDocument/2006/relationships" xmlns:p="http://schemas.openxmlformats.org/presentationml/2006/main">
  <p:tag name="THINKCELLSHAPEDONOTDELETE" val="ts8MVOoODok.anotGInGviA"/>
</p:tagLst>
</file>

<file path=ppt/tags/tag398.xml><?xml version="1.0" encoding="utf-8"?>
<p:tagLst xmlns:a="http://schemas.openxmlformats.org/drawingml/2006/main" xmlns:r="http://schemas.openxmlformats.org/officeDocument/2006/relationships" xmlns:p="http://schemas.openxmlformats.org/presentationml/2006/main">
  <p:tag name="THINKCELLSHAPEDONOTDELETE" val="tfEyPD9oGoEOXIYKbUTGWmw"/>
</p:tagLst>
</file>

<file path=ppt/tags/tag399.xml><?xml version="1.0" encoding="utf-8"?>
<p:tagLst xmlns:a="http://schemas.openxmlformats.org/drawingml/2006/main" xmlns:r="http://schemas.openxmlformats.org/officeDocument/2006/relationships" xmlns:p="http://schemas.openxmlformats.org/presentationml/2006/main">
  <p:tag name="THINKCELLSHAPEDONOTDELETE" val="pEV1LLybFTkK0KgCzlwkI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i0mVGHTQEkyNqui19UamDA"/>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A5vd4n25tkK.8UQ0DmMbOg"/>
</p:tagLst>
</file>

<file path=ppt/tags/tag400.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401.xml><?xml version="1.0" encoding="utf-8"?>
<p:tagLst xmlns:a="http://schemas.openxmlformats.org/drawingml/2006/main" xmlns:r="http://schemas.openxmlformats.org/officeDocument/2006/relationships" xmlns:p="http://schemas.openxmlformats.org/presentationml/2006/main">
  <p:tag name="THINKCELLSHAPEDONOTDELETE" val="pWPcm1FivFkKDyyJ85YlSjQ"/>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plaZR7Gb6RUeslckoH6fcxQ"/>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pfp1d8DfnEUGqSe2FfU7LIA"/>
</p:tagLst>
</file>

<file path=ppt/tags/tag404.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407.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408.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409.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3D.Mq1LU.06D0h9qUmoouQ"/>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411.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412.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413.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414.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415.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416.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417.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418.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419.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o8EfU6_8X0mttrTsmjG5Ag"/>
</p:tagLst>
</file>

<file path=ppt/tags/tag420.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421.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422.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423.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424.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426.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427.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428.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429.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nsC7m9xgP0OrwNopCV55Gg"/>
</p:tagLst>
</file>

<file path=ppt/tags/tag430.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431.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432.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434.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435.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436.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437.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ags/tag438.xml><?xml version="1.0" encoding="utf-8"?>
<p:tagLst xmlns:a="http://schemas.openxmlformats.org/drawingml/2006/main" xmlns:r="http://schemas.openxmlformats.org/officeDocument/2006/relationships" xmlns:p="http://schemas.openxmlformats.org/presentationml/2006/main">
  <p:tag name="THINKCELLSHAPEDONOTDELETE" val="pq1tZAkHm7EW_qDjYCbYSUw"/>
</p:tagLst>
</file>

<file path=ppt/tags/tag439.xml><?xml version="1.0" encoding="utf-8"?>
<p:tagLst xmlns:a="http://schemas.openxmlformats.org/drawingml/2006/main" xmlns:r="http://schemas.openxmlformats.org/officeDocument/2006/relationships" xmlns:p="http://schemas.openxmlformats.org/presentationml/2006/main">
  <p:tag name="THINKCELLSHAPEDONOTDELETE" val="pm1Vq27jmJkCPSHrDBtav0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s8MVOoODok.anotGInGviA"/>
</p:tagLst>
</file>

<file path=ppt/tags/tag440.xml><?xml version="1.0" encoding="utf-8"?>
<p:tagLst xmlns:a="http://schemas.openxmlformats.org/drawingml/2006/main" xmlns:r="http://schemas.openxmlformats.org/officeDocument/2006/relationships" xmlns:p="http://schemas.openxmlformats.org/presentationml/2006/main">
  <p:tag name="THINKCELLSHAPEDONOTDELETE" val="puAoQcr2J9EKclkdgipXrFA"/>
</p:tagLst>
</file>

<file path=ppt/tags/tag441.xml><?xml version="1.0" encoding="utf-8"?>
<p:tagLst xmlns:a="http://schemas.openxmlformats.org/drawingml/2006/main" xmlns:r="http://schemas.openxmlformats.org/officeDocument/2006/relationships" xmlns:p="http://schemas.openxmlformats.org/presentationml/2006/main">
  <p:tag name="THINKCELLSHAPEDONOTDELETE" val="piFIvZxeAH02DQSsmoxInQQ"/>
</p:tagLst>
</file>

<file path=ppt/tags/tag442.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443.xml><?xml version="1.0" encoding="utf-8"?>
<p:tagLst xmlns:a="http://schemas.openxmlformats.org/drawingml/2006/main" xmlns:r="http://schemas.openxmlformats.org/officeDocument/2006/relationships" xmlns:p="http://schemas.openxmlformats.org/presentationml/2006/main">
  <p:tag name="THINKCELLSHAPEDONOTDELETE" val="px8wyV9sacU6OIQ.5HJjXPA"/>
</p:tagLst>
</file>

<file path=ppt/tags/tag444.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445.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447.xml><?xml version="1.0" encoding="utf-8"?>
<p:tagLst xmlns:a="http://schemas.openxmlformats.org/drawingml/2006/main" xmlns:r="http://schemas.openxmlformats.org/officeDocument/2006/relationships" xmlns:p="http://schemas.openxmlformats.org/presentationml/2006/main">
  <p:tag name="THINKCELLSHAPEDONOTDELETE" val="pweIFvuWQPkOKuHMIj02BVQ"/>
</p:tagLst>
</file>

<file path=ppt/tags/tag448.xml><?xml version="1.0" encoding="utf-8"?>
<p:tagLst xmlns:a="http://schemas.openxmlformats.org/drawingml/2006/main" xmlns:r="http://schemas.openxmlformats.org/officeDocument/2006/relationships" xmlns:p="http://schemas.openxmlformats.org/presentationml/2006/main">
  <p:tag name="THINKCELLSHAPEDONOTDELETE" val="tGdR.Uk.SR0.BkegsybhkYA"/>
</p:tagLst>
</file>

<file path=ppt/tags/tag449.xml><?xml version="1.0" encoding="utf-8"?>
<p:tagLst xmlns:a="http://schemas.openxmlformats.org/drawingml/2006/main" xmlns:r="http://schemas.openxmlformats.org/officeDocument/2006/relationships" xmlns:p="http://schemas.openxmlformats.org/presentationml/2006/main">
  <p:tag name="THINKCELLSHAPEDONOTDELETE" val="tHcTeHFsi.0S40OOe6qAMd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EV1LLybFTkK0KgCzlwkIfw"/>
</p:tagLst>
</file>

<file path=ppt/tags/tag450.xml><?xml version="1.0" encoding="utf-8"?>
<p:tagLst xmlns:a="http://schemas.openxmlformats.org/drawingml/2006/main" xmlns:r="http://schemas.openxmlformats.org/officeDocument/2006/relationships" xmlns:p="http://schemas.openxmlformats.org/presentationml/2006/main">
  <p:tag name="THINKCELLSHAPEDONOTDELETE" val="t7E9fScWxckukKpEHOGNecA"/>
</p:tagLst>
</file>

<file path=ppt/tags/tag451.xml><?xml version="1.0" encoding="utf-8"?>
<p:tagLst xmlns:a="http://schemas.openxmlformats.org/drawingml/2006/main" xmlns:r="http://schemas.openxmlformats.org/officeDocument/2006/relationships" xmlns:p="http://schemas.openxmlformats.org/presentationml/2006/main">
  <p:tag name="THINKCELLSHAPEDONOTDELETE" val="tljPZOgeUBky2OLB4onUcJg"/>
</p:tagLst>
</file>

<file path=ppt/tags/tag452.xml><?xml version="1.0" encoding="utf-8"?>
<p:tagLst xmlns:a="http://schemas.openxmlformats.org/drawingml/2006/main" xmlns:r="http://schemas.openxmlformats.org/officeDocument/2006/relationships" xmlns:p="http://schemas.openxmlformats.org/presentationml/2006/main">
  <p:tag name="THINKCELLSHAPEDONOTDELETE" val="t_jgnQjquR0GCsDXquhBuGw"/>
</p:tagLst>
</file>

<file path=ppt/tags/tag453.xml><?xml version="1.0" encoding="utf-8"?>
<p:tagLst xmlns:a="http://schemas.openxmlformats.org/drawingml/2006/main" xmlns:r="http://schemas.openxmlformats.org/officeDocument/2006/relationships" xmlns:p="http://schemas.openxmlformats.org/presentationml/2006/main">
  <p:tag name="THINKCELLSHAPEDONOTDELETE" val="tCxggMZvUUkaDaUN8cVDHIA"/>
</p:tagLst>
</file>

<file path=ppt/tags/tag454.xml><?xml version="1.0" encoding="utf-8"?>
<p:tagLst xmlns:a="http://schemas.openxmlformats.org/drawingml/2006/main" xmlns:r="http://schemas.openxmlformats.org/officeDocument/2006/relationships" xmlns:p="http://schemas.openxmlformats.org/presentationml/2006/main">
  <p:tag name="THINKCELLSHAPEDONOTDELETE" val="t5M.KmNXitE.Ggvb6qPOUQA"/>
</p:tagLst>
</file>

<file path=ppt/tags/tag455.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456.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457.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458.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459.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eDsPvpR.x02VDZnoUocAAw"/>
</p:tagLst>
</file>

<file path=ppt/tags/tag460.xml><?xml version="1.0" encoding="utf-8"?>
<p:tagLst xmlns:a="http://schemas.openxmlformats.org/drawingml/2006/main" xmlns:r="http://schemas.openxmlformats.org/officeDocument/2006/relationships" xmlns:p="http://schemas.openxmlformats.org/presentationml/2006/main">
  <p:tag name="THINKCELLSHAPEDONOTDELETE" val="tjLmljk.WukCu50ma59R7pw"/>
</p:tagLst>
</file>

<file path=ppt/tags/tag461.xml><?xml version="1.0" encoding="utf-8"?>
<p:tagLst xmlns:a="http://schemas.openxmlformats.org/drawingml/2006/main" xmlns:r="http://schemas.openxmlformats.org/officeDocument/2006/relationships" xmlns:p="http://schemas.openxmlformats.org/presentationml/2006/main">
  <p:tag name="THINKCELLSHAPEDONOTDELETE" val="tdfVkqyYylkuT409xazRyNw"/>
</p:tagLst>
</file>

<file path=ppt/tags/tag462.xml><?xml version="1.0" encoding="utf-8"?>
<p:tagLst xmlns:a="http://schemas.openxmlformats.org/drawingml/2006/main" xmlns:r="http://schemas.openxmlformats.org/officeDocument/2006/relationships" xmlns:p="http://schemas.openxmlformats.org/presentationml/2006/main">
  <p:tag name="THINKCELLSHAPEDONOTDELETE" val="t5LWSCjW1EE2VqPV1z.DoBQ"/>
</p:tagLst>
</file>

<file path=ppt/tags/tag463.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464.xml><?xml version="1.0" encoding="utf-8"?>
<p:tagLst xmlns:a="http://schemas.openxmlformats.org/drawingml/2006/main" xmlns:r="http://schemas.openxmlformats.org/officeDocument/2006/relationships" xmlns:p="http://schemas.openxmlformats.org/presentationml/2006/main">
  <p:tag name="THINKCELLSHAPEDONOTDELETE" val="trDtuSBxlQkC2xtju17E4_g"/>
</p:tagLst>
</file>

<file path=ppt/tags/tag465.xml><?xml version="1.0" encoding="utf-8"?>
<p:tagLst xmlns:a="http://schemas.openxmlformats.org/drawingml/2006/main" xmlns:r="http://schemas.openxmlformats.org/officeDocument/2006/relationships" xmlns:p="http://schemas.openxmlformats.org/presentationml/2006/main">
  <p:tag name="THINKCELLSHAPEDONOTDELETE" val="tAexOADFPU0C5ia2JlpMJew"/>
</p:tagLst>
</file>

<file path=ppt/tags/tag466.xml><?xml version="1.0" encoding="utf-8"?>
<p:tagLst xmlns:a="http://schemas.openxmlformats.org/drawingml/2006/main" xmlns:r="http://schemas.openxmlformats.org/officeDocument/2006/relationships" xmlns:p="http://schemas.openxmlformats.org/presentationml/2006/main">
  <p:tag name="THINKCELLSHAPEDONOTDELETE" val="teytnqtHdbEauODGcCfGCIA"/>
</p:tagLst>
</file>

<file path=ppt/tags/tag467.xml><?xml version="1.0" encoding="utf-8"?>
<p:tagLst xmlns:a="http://schemas.openxmlformats.org/drawingml/2006/main" xmlns:r="http://schemas.openxmlformats.org/officeDocument/2006/relationships" xmlns:p="http://schemas.openxmlformats.org/presentationml/2006/main">
  <p:tag name="THINKCELLSHAPEDONOTDELETE" val="tnvARIOqThUuOqiWAEQiPRw"/>
</p:tagLst>
</file>

<file path=ppt/tags/tag468.xml><?xml version="1.0" encoding="utf-8"?>
<p:tagLst xmlns:a="http://schemas.openxmlformats.org/drawingml/2006/main" xmlns:r="http://schemas.openxmlformats.org/officeDocument/2006/relationships" xmlns:p="http://schemas.openxmlformats.org/presentationml/2006/main">
  <p:tag name="THINKCELLSHAPEDONOTDELETE" val="tmJapORQfrEOFmZ960exVlg"/>
</p:tagLst>
</file>

<file path=ppt/tags/tag469.xml><?xml version="1.0" encoding="utf-8"?>
<p:tagLst xmlns:a="http://schemas.openxmlformats.org/drawingml/2006/main" xmlns:r="http://schemas.openxmlformats.org/officeDocument/2006/relationships" xmlns:p="http://schemas.openxmlformats.org/presentationml/2006/main">
  <p:tag name="THINKCELLSHAPEDONOTDELETE" val="tvjDhoGwOfEuuX6F1cvKT.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470.xml><?xml version="1.0" encoding="utf-8"?>
<p:tagLst xmlns:a="http://schemas.openxmlformats.org/drawingml/2006/main" xmlns:r="http://schemas.openxmlformats.org/officeDocument/2006/relationships" xmlns:p="http://schemas.openxmlformats.org/presentationml/2006/main">
  <p:tag name="THINKCELLSHAPEDONOTDELETE" val="tmsTsLLMED0OWSbpL53XNvg"/>
</p:tagLst>
</file>

<file path=ppt/tags/tag471.xml><?xml version="1.0" encoding="utf-8"?>
<p:tagLst xmlns:a="http://schemas.openxmlformats.org/drawingml/2006/main" xmlns:r="http://schemas.openxmlformats.org/officeDocument/2006/relationships" xmlns:p="http://schemas.openxmlformats.org/presentationml/2006/main">
  <p:tag name="THINKCELLSHAPEDONOTDELETE" val="t4WjmnfpIMk65KIkOw8hQrA"/>
</p:tagLst>
</file>

<file path=ppt/tags/tag472.xml><?xml version="1.0" encoding="utf-8"?>
<p:tagLst xmlns:a="http://schemas.openxmlformats.org/drawingml/2006/main" xmlns:r="http://schemas.openxmlformats.org/officeDocument/2006/relationships" xmlns:p="http://schemas.openxmlformats.org/presentationml/2006/main">
  <p:tag name="THINKCELLSHAPEDONOTDELETE" val="tlZohRyotMk.sf.wUMYnImQ"/>
</p:tagLst>
</file>

<file path=ppt/tags/tag473.xml><?xml version="1.0" encoding="utf-8"?>
<p:tagLst xmlns:a="http://schemas.openxmlformats.org/drawingml/2006/main" xmlns:r="http://schemas.openxmlformats.org/officeDocument/2006/relationships" xmlns:p="http://schemas.openxmlformats.org/presentationml/2006/main">
  <p:tag name="THINKCELLSHAPEDONOTDELETE" val="t3AWpQmSmC0WYYNIq9fT8pw"/>
</p:tagLst>
</file>

<file path=ppt/tags/tag474.xml><?xml version="1.0" encoding="utf-8"?>
<p:tagLst xmlns:a="http://schemas.openxmlformats.org/drawingml/2006/main" xmlns:r="http://schemas.openxmlformats.org/officeDocument/2006/relationships" xmlns:p="http://schemas.openxmlformats.org/presentationml/2006/main">
  <p:tag name="THINKCELLSHAPEDONOTDELETE" val="tUszSLAMlEkW4YNUU1Dt.yw"/>
</p:tagLst>
</file>

<file path=ppt/tags/tag475.xml><?xml version="1.0" encoding="utf-8"?>
<p:tagLst xmlns:a="http://schemas.openxmlformats.org/drawingml/2006/main" xmlns:r="http://schemas.openxmlformats.org/officeDocument/2006/relationships" xmlns:p="http://schemas.openxmlformats.org/presentationml/2006/main">
  <p:tag name="THINKCELLSHAPEDONOTDELETE" val="tA5vd4n25tkK.8UQ0DmMbOg"/>
</p:tagLst>
</file>

<file path=ppt/tags/tag476.xml><?xml version="1.0" encoding="utf-8"?>
<p:tagLst xmlns:a="http://schemas.openxmlformats.org/drawingml/2006/main" xmlns:r="http://schemas.openxmlformats.org/officeDocument/2006/relationships" xmlns:p="http://schemas.openxmlformats.org/presentationml/2006/main">
  <p:tag name="THINKCELLSHAPEDONOTDELETE" val="t3D.Mq1LU.06D0h9qUmoouQ"/>
</p:tagLst>
</file>

<file path=ppt/tags/tag477.xml><?xml version="1.0" encoding="utf-8"?>
<p:tagLst xmlns:a="http://schemas.openxmlformats.org/drawingml/2006/main" xmlns:r="http://schemas.openxmlformats.org/officeDocument/2006/relationships" xmlns:p="http://schemas.openxmlformats.org/presentationml/2006/main">
  <p:tag name="THINKCELLSHAPEDONOTDELETE" val="to8EfU6_8X0mttrTsmjG5Ag"/>
</p:tagLst>
</file>

<file path=ppt/tags/tag478.xml><?xml version="1.0" encoding="utf-8"?>
<p:tagLst xmlns:a="http://schemas.openxmlformats.org/drawingml/2006/main" xmlns:r="http://schemas.openxmlformats.org/officeDocument/2006/relationships" xmlns:p="http://schemas.openxmlformats.org/presentationml/2006/main">
  <p:tag name="THINKCELLSHAPEDONOTDELETE" val="tJz_JDkyBJUyafvhN8Vz5ew"/>
</p:tagLst>
</file>

<file path=ppt/tags/tag479.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WPcm1FivFkKDyyJ85YlSjQ"/>
</p:tagLst>
</file>

<file path=ppt/tags/tag480.xml><?xml version="1.0" encoding="utf-8"?>
<p:tagLst xmlns:a="http://schemas.openxmlformats.org/drawingml/2006/main" xmlns:r="http://schemas.openxmlformats.org/officeDocument/2006/relationships" xmlns:p="http://schemas.openxmlformats.org/presentationml/2006/main">
  <p:tag name="THINKCELLSHAPEDONOTDELETE" val="tnsC7m9xgP0OrwNopCV55Gg"/>
</p:tagLst>
</file>

<file path=ppt/tags/tag481.xml><?xml version="1.0" encoding="utf-8"?>
<p:tagLst xmlns:a="http://schemas.openxmlformats.org/drawingml/2006/main" xmlns:r="http://schemas.openxmlformats.org/officeDocument/2006/relationships" xmlns:p="http://schemas.openxmlformats.org/presentationml/2006/main">
  <p:tag name="THINKCELLSHAPEDONOTDELETE" val="tuVMAbmcvr0yYGvRTF_.eTQ"/>
</p:tagLst>
</file>

<file path=ppt/tags/tag482.xml><?xml version="1.0" encoding="utf-8"?>
<p:tagLst xmlns:a="http://schemas.openxmlformats.org/drawingml/2006/main" xmlns:r="http://schemas.openxmlformats.org/officeDocument/2006/relationships" xmlns:p="http://schemas.openxmlformats.org/presentationml/2006/main">
  <p:tag name="THINKCELLSHAPEDONOTDELETE" val="ts8MVOoODok.anotGInGviA"/>
</p:tagLst>
</file>

<file path=ppt/tags/tag483.xml><?xml version="1.0" encoding="utf-8"?>
<p:tagLst xmlns:a="http://schemas.openxmlformats.org/drawingml/2006/main" xmlns:r="http://schemas.openxmlformats.org/officeDocument/2006/relationships" xmlns:p="http://schemas.openxmlformats.org/presentationml/2006/main">
  <p:tag name="THINKCELLSHAPEDONOTDELETE" val="tfEyPD9oGoEOXIYKbUTGWmw"/>
</p:tagLst>
</file>

<file path=ppt/tags/tag484.xml><?xml version="1.0" encoding="utf-8"?>
<p:tagLst xmlns:a="http://schemas.openxmlformats.org/drawingml/2006/main" xmlns:r="http://schemas.openxmlformats.org/officeDocument/2006/relationships" xmlns:p="http://schemas.openxmlformats.org/presentationml/2006/main">
  <p:tag name="THINKCELLSHAPEDONOTDELETE" val="pEV1LLybFTkK0KgCzlwkIfw"/>
</p:tagLst>
</file>

<file path=ppt/tags/tag485.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486.xml><?xml version="1.0" encoding="utf-8"?>
<p:tagLst xmlns:a="http://schemas.openxmlformats.org/drawingml/2006/main" xmlns:r="http://schemas.openxmlformats.org/officeDocument/2006/relationships" xmlns:p="http://schemas.openxmlformats.org/presentationml/2006/main">
  <p:tag name="THINKCELLSHAPEDONOTDELETE" val="pWPcm1FivFkKDyyJ85YlSjQ"/>
</p:tagLst>
</file>

<file path=ppt/tags/tag487.xml><?xml version="1.0" encoding="utf-8"?>
<p:tagLst xmlns:a="http://schemas.openxmlformats.org/drawingml/2006/main" xmlns:r="http://schemas.openxmlformats.org/officeDocument/2006/relationships" xmlns:p="http://schemas.openxmlformats.org/presentationml/2006/main">
  <p:tag name="THINKCELLSHAPEDONOTDELETE" val="plaZR7Gb6RUeslckoH6fcxQ"/>
</p:tagLst>
</file>

<file path=ppt/tags/tag488.xml><?xml version="1.0" encoding="utf-8"?>
<p:tagLst xmlns:a="http://schemas.openxmlformats.org/drawingml/2006/main" xmlns:r="http://schemas.openxmlformats.org/officeDocument/2006/relationships" xmlns:p="http://schemas.openxmlformats.org/presentationml/2006/main">
  <p:tag name="THINKCELLSHAPEDONOTDELETE" val="pfp1d8DfnEUGqSe2FfU7LIA"/>
</p:tagLst>
</file>

<file path=ppt/tags/tag489.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laZR7Gb6RUeslckoH6fcxQ"/>
</p:tagLst>
</file>

<file path=ppt/tags/tag490.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491.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492.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493.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494.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495.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496.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497.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498.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499.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wbWsUkPjkEypblyhbG347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fp1d8DfnEUGqSe2FfU7LIA"/>
</p:tagLst>
</file>

<file path=ppt/tags/tag500.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501.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502.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503.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504.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505.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506.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507.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508.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509.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510.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511.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512.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513.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514.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515.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516.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517.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518.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519.xml><?xml version="1.0" encoding="utf-8"?>
<p:tagLst xmlns:a="http://schemas.openxmlformats.org/drawingml/2006/main" xmlns:r="http://schemas.openxmlformats.org/officeDocument/2006/relationships" xmlns:p="http://schemas.openxmlformats.org/presentationml/2006/main">
  <p:tag name="THINKCELLSHAPEDONOTDELETE" val="tedidz7iYBkO.SxEvX.t07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520.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521.xml><?xml version="1.0" encoding="utf-8"?>
<p:tagLst xmlns:a="http://schemas.openxmlformats.org/drawingml/2006/main" xmlns:r="http://schemas.openxmlformats.org/officeDocument/2006/relationships" xmlns:p="http://schemas.openxmlformats.org/presentationml/2006/main">
  <p:tag name="THINKCELLSHAPEDONOTDELETE" val="peDsPvpR.x02VDZnoUocAAw"/>
</p:tagLst>
</file>

<file path=ppt/tags/tag522.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523.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ags/tag524.xml><?xml version="1.0" encoding="utf-8"?>
<p:tagLst xmlns:a="http://schemas.openxmlformats.org/drawingml/2006/main" xmlns:r="http://schemas.openxmlformats.org/officeDocument/2006/relationships" xmlns:p="http://schemas.openxmlformats.org/presentationml/2006/main">
  <p:tag name="THINKCELLSHAPEDONOTDELETE" val="pq1tZAkHm7EW_qDjYCbYSUw"/>
</p:tagLst>
</file>

<file path=ppt/tags/tag525.xml><?xml version="1.0" encoding="utf-8"?>
<p:tagLst xmlns:a="http://schemas.openxmlformats.org/drawingml/2006/main" xmlns:r="http://schemas.openxmlformats.org/officeDocument/2006/relationships" xmlns:p="http://schemas.openxmlformats.org/presentationml/2006/main">
  <p:tag name="THINKCELLSHAPEDONOTDELETE" val="pm1Vq27jmJkCPSHrDBtav0A"/>
</p:tagLst>
</file>

<file path=ppt/tags/tag526.xml><?xml version="1.0" encoding="utf-8"?>
<p:tagLst xmlns:a="http://schemas.openxmlformats.org/drawingml/2006/main" xmlns:r="http://schemas.openxmlformats.org/officeDocument/2006/relationships" xmlns:p="http://schemas.openxmlformats.org/presentationml/2006/main">
  <p:tag name="THINKCELLSHAPEDONOTDELETE" val="puAoQcr2J9EKclkdgipXrFA"/>
</p:tagLst>
</file>

<file path=ppt/tags/tag527.xml><?xml version="1.0" encoding="utf-8"?>
<p:tagLst xmlns:a="http://schemas.openxmlformats.org/drawingml/2006/main" xmlns:r="http://schemas.openxmlformats.org/officeDocument/2006/relationships" xmlns:p="http://schemas.openxmlformats.org/presentationml/2006/main">
  <p:tag name="THINKCELLSHAPEDONOTDELETE" val="piFIvZxeAH02DQSsmoxInQQ"/>
</p:tagLst>
</file>

<file path=ppt/tags/tag528.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529.xml><?xml version="1.0" encoding="utf-8"?>
<p:tagLst xmlns:a="http://schemas.openxmlformats.org/drawingml/2006/main" xmlns:r="http://schemas.openxmlformats.org/officeDocument/2006/relationships" xmlns:p="http://schemas.openxmlformats.org/presentationml/2006/main">
  <p:tag name="THINKCELLSHAPEDONOTDELETE" val="px8wyV9sacU6OIQ.5HJjXP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530.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531.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ags/tag532.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533.xml><?xml version="1.0" encoding="utf-8"?>
<p:tagLst xmlns:a="http://schemas.openxmlformats.org/drawingml/2006/main" xmlns:r="http://schemas.openxmlformats.org/officeDocument/2006/relationships" xmlns:p="http://schemas.openxmlformats.org/presentationml/2006/main">
  <p:tag name="THINKCELLSHAPEDONOTDELETE" val="pweIFvuWQPkOKuHMIj02BVQ"/>
</p:tagLst>
</file>

<file path=ppt/tags/tag534.xml><?xml version="1.0" encoding="utf-8"?>
<p:tagLst xmlns:a="http://schemas.openxmlformats.org/drawingml/2006/main" xmlns:r="http://schemas.openxmlformats.org/officeDocument/2006/relationships" xmlns:p="http://schemas.openxmlformats.org/presentationml/2006/main">
  <p:tag name="THINKCELLSHAPEDONOTDELETE" val="tGdR.Uk.SR0.BkegsybhkYA"/>
</p:tagLst>
</file>

<file path=ppt/tags/tag535.xml><?xml version="1.0" encoding="utf-8"?>
<p:tagLst xmlns:a="http://schemas.openxmlformats.org/drawingml/2006/main" xmlns:r="http://schemas.openxmlformats.org/officeDocument/2006/relationships" xmlns:p="http://schemas.openxmlformats.org/presentationml/2006/main">
  <p:tag name="THINKCELLSHAPEDONOTDELETE" val="tHcTeHFsi.0S40OOe6qAMdQ"/>
</p:tagLst>
</file>

<file path=ppt/tags/tag536.xml><?xml version="1.0" encoding="utf-8"?>
<p:tagLst xmlns:a="http://schemas.openxmlformats.org/drawingml/2006/main" xmlns:r="http://schemas.openxmlformats.org/officeDocument/2006/relationships" xmlns:p="http://schemas.openxmlformats.org/presentationml/2006/main">
  <p:tag name="THINKCELLSHAPEDONOTDELETE" val="t7E9fScWxckukKpEHOGNecA"/>
</p:tagLst>
</file>

<file path=ppt/tags/tag537.xml><?xml version="1.0" encoding="utf-8"?>
<p:tagLst xmlns:a="http://schemas.openxmlformats.org/drawingml/2006/main" xmlns:r="http://schemas.openxmlformats.org/officeDocument/2006/relationships" xmlns:p="http://schemas.openxmlformats.org/presentationml/2006/main">
  <p:tag name="THINKCELLSHAPEDONOTDELETE" val="tljPZOgeUBky2OLB4onUcJg"/>
</p:tagLst>
</file>

<file path=ppt/tags/tag538.xml><?xml version="1.0" encoding="utf-8"?>
<p:tagLst xmlns:a="http://schemas.openxmlformats.org/drawingml/2006/main" xmlns:r="http://schemas.openxmlformats.org/officeDocument/2006/relationships" xmlns:p="http://schemas.openxmlformats.org/presentationml/2006/main">
  <p:tag name="THINKCELLSHAPEDONOTDELETE" val="t_jgnQjquR0GCsDXquhBuGw"/>
</p:tagLst>
</file>

<file path=ppt/tags/tag539.xml><?xml version="1.0" encoding="utf-8"?>
<p:tagLst xmlns:a="http://schemas.openxmlformats.org/drawingml/2006/main" xmlns:r="http://schemas.openxmlformats.org/officeDocument/2006/relationships" xmlns:p="http://schemas.openxmlformats.org/presentationml/2006/main">
  <p:tag name="THINKCELLSHAPEDONOTDELETE" val="tCxggMZvUUkaDaUN8cVDHI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540.xml><?xml version="1.0" encoding="utf-8"?>
<p:tagLst xmlns:a="http://schemas.openxmlformats.org/drawingml/2006/main" xmlns:r="http://schemas.openxmlformats.org/officeDocument/2006/relationships" xmlns:p="http://schemas.openxmlformats.org/presentationml/2006/main">
  <p:tag name="THINKCELLSHAPEDONOTDELETE" val="t5M.KmNXitE.Ggvb6qPOUQA"/>
</p:tagLst>
</file>

<file path=ppt/tags/tag541.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542.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543.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544.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545.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546.xml><?xml version="1.0" encoding="utf-8"?>
<p:tagLst xmlns:a="http://schemas.openxmlformats.org/drawingml/2006/main" xmlns:r="http://schemas.openxmlformats.org/officeDocument/2006/relationships" xmlns:p="http://schemas.openxmlformats.org/presentationml/2006/main">
  <p:tag name="THINKCELLSHAPEDONOTDELETE" val="tjLmljk.WukCu50ma59R7pw"/>
</p:tagLst>
</file>

<file path=ppt/tags/tag547.xml><?xml version="1.0" encoding="utf-8"?>
<p:tagLst xmlns:a="http://schemas.openxmlformats.org/drawingml/2006/main" xmlns:r="http://schemas.openxmlformats.org/officeDocument/2006/relationships" xmlns:p="http://schemas.openxmlformats.org/presentationml/2006/main">
  <p:tag name="THINKCELLSHAPEDONOTDELETE" val="tdfVkqyYylkuT409xazRyNw"/>
</p:tagLst>
</file>

<file path=ppt/tags/tag548.xml><?xml version="1.0" encoding="utf-8"?>
<p:tagLst xmlns:a="http://schemas.openxmlformats.org/drawingml/2006/main" xmlns:r="http://schemas.openxmlformats.org/officeDocument/2006/relationships" xmlns:p="http://schemas.openxmlformats.org/presentationml/2006/main">
  <p:tag name="THINKCELLSHAPEDONOTDELETE" val="t5LWSCjW1EE2VqPV1z.DoBQ"/>
</p:tagLst>
</file>

<file path=ppt/tags/tag549.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550.xml><?xml version="1.0" encoding="utf-8"?>
<p:tagLst xmlns:a="http://schemas.openxmlformats.org/drawingml/2006/main" xmlns:r="http://schemas.openxmlformats.org/officeDocument/2006/relationships" xmlns:p="http://schemas.openxmlformats.org/presentationml/2006/main">
  <p:tag name="THINKCELLSHAPEDONOTDELETE" val="trDtuSBxlQkC2xtju17E4_g"/>
</p:tagLst>
</file>

<file path=ppt/tags/tag551.xml><?xml version="1.0" encoding="utf-8"?>
<p:tagLst xmlns:a="http://schemas.openxmlformats.org/drawingml/2006/main" xmlns:r="http://schemas.openxmlformats.org/officeDocument/2006/relationships" xmlns:p="http://schemas.openxmlformats.org/presentationml/2006/main">
  <p:tag name="THINKCELLSHAPEDONOTDELETE" val="tAexOADFPU0C5ia2JlpMJew"/>
</p:tagLst>
</file>

<file path=ppt/tags/tag552.xml><?xml version="1.0" encoding="utf-8"?>
<p:tagLst xmlns:a="http://schemas.openxmlformats.org/drawingml/2006/main" xmlns:r="http://schemas.openxmlformats.org/officeDocument/2006/relationships" xmlns:p="http://schemas.openxmlformats.org/presentationml/2006/main">
  <p:tag name="THINKCELLSHAPEDONOTDELETE" val="teytnqtHdbEauODGcCfGCIA"/>
</p:tagLst>
</file>

<file path=ppt/tags/tag553.xml><?xml version="1.0" encoding="utf-8"?>
<p:tagLst xmlns:a="http://schemas.openxmlformats.org/drawingml/2006/main" xmlns:r="http://schemas.openxmlformats.org/officeDocument/2006/relationships" xmlns:p="http://schemas.openxmlformats.org/presentationml/2006/main">
  <p:tag name="THINKCELLSHAPEDONOTDELETE" val="tnvARIOqThUuOqiWAEQiPRw"/>
</p:tagLst>
</file>

<file path=ppt/tags/tag554.xml><?xml version="1.0" encoding="utf-8"?>
<p:tagLst xmlns:a="http://schemas.openxmlformats.org/drawingml/2006/main" xmlns:r="http://schemas.openxmlformats.org/officeDocument/2006/relationships" xmlns:p="http://schemas.openxmlformats.org/presentationml/2006/main">
  <p:tag name="THINKCELLSHAPEDONOTDELETE" val="tmJapORQfrEOFmZ960exVlg"/>
</p:tagLst>
</file>

<file path=ppt/tags/tag555.xml><?xml version="1.0" encoding="utf-8"?>
<p:tagLst xmlns:a="http://schemas.openxmlformats.org/drawingml/2006/main" xmlns:r="http://schemas.openxmlformats.org/officeDocument/2006/relationships" xmlns:p="http://schemas.openxmlformats.org/presentationml/2006/main">
  <p:tag name="THINKCELLSHAPEDONOTDELETE" val="tvjDhoGwOfEuuX6F1cvKT.Q"/>
</p:tagLst>
</file>

<file path=ppt/tags/tag556.xml><?xml version="1.0" encoding="utf-8"?>
<p:tagLst xmlns:a="http://schemas.openxmlformats.org/drawingml/2006/main" xmlns:r="http://schemas.openxmlformats.org/officeDocument/2006/relationships" xmlns:p="http://schemas.openxmlformats.org/presentationml/2006/main">
  <p:tag name="THINKCELLSHAPEDONOTDELETE" val="tmsTsLLMED0OWSbpL53XNvg"/>
</p:tagLst>
</file>

<file path=ppt/tags/tag557.xml><?xml version="1.0" encoding="utf-8"?>
<p:tagLst xmlns:a="http://schemas.openxmlformats.org/drawingml/2006/main" xmlns:r="http://schemas.openxmlformats.org/officeDocument/2006/relationships" xmlns:p="http://schemas.openxmlformats.org/presentationml/2006/main">
  <p:tag name="THINKCELLSHAPEDONOTDELETE" val="t4WjmnfpIMk65KIkOw8hQrA"/>
</p:tagLst>
</file>

<file path=ppt/tags/tag558.xml><?xml version="1.0" encoding="utf-8"?>
<p:tagLst xmlns:a="http://schemas.openxmlformats.org/drawingml/2006/main" xmlns:r="http://schemas.openxmlformats.org/officeDocument/2006/relationships" xmlns:p="http://schemas.openxmlformats.org/presentationml/2006/main">
  <p:tag name="THINKCELLSHAPEDONOTDELETE" val="tlZohRyotMk.sf.wUMYnImQ"/>
</p:tagLst>
</file>

<file path=ppt/tags/tag559.xml><?xml version="1.0" encoding="utf-8"?>
<p:tagLst xmlns:a="http://schemas.openxmlformats.org/drawingml/2006/main" xmlns:r="http://schemas.openxmlformats.org/officeDocument/2006/relationships" xmlns:p="http://schemas.openxmlformats.org/presentationml/2006/main">
  <p:tag name="THINKCELLSHAPEDONOTDELETE" val="t3AWpQmSmC0WYYNIq9fT8p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560.xml><?xml version="1.0" encoding="utf-8"?>
<p:tagLst xmlns:a="http://schemas.openxmlformats.org/drawingml/2006/main" xmlns:r="http://schemas.openxmlformats.org/officeDocument/2006/relationships" xmlns:p="http://schemas.openxmlformats.org/presentationml/2006/main">
  <p:tag name="THINKCELLSHAPEDONOTDELETE" val="tUszSLAMlEkW4YNUU1Dt.yw"/>
</p:tagLst>
</file>

<file path=ppt/tags/tag561.xml><?xml version="1.0" encoding="utf-8"?>
<p:tagLst xmlns:a="http://schemas.openxmlformats.org/drawingml/2006/main" xmlns:r="http://schemas.openxmlformats.org/officeDocument/2006/relationships" xmlns:p="http://schemas.openxmlformats.org/presentationml/2006/main">
  <p:tag name="THINKCELLSHAPEDONOTDELETE" val="tA5vd4n25tkK.8UQ0DmMbOg"/>
</p:tagLst>
</file>

<file path=ppt/tags/tag562.xml><?xml version="1.0" encoding="utf-8"?>
<p:tagLst xmlns:a="http://schemas.openxmlformats.org/drawingml/2006/main" xmlns:r="http://schemas.openxmlformats.org/officeDocument/2006/relationships" xmlns:p="http://schemas.openxmlformats.org/presentationml/2006/main">
  <p:tag name="THINKCELLSHAPEDONOTDELETE" val="t3D.Mq1LU.06D0h9qUmoouQ"/>
</p:tagLst>
</file>

<file path=ppt/tags/tag563.xml><?xml version="1.0" encoding="utf-8"?>
<p:tagLst xmlns:a="http://schemas.openxmlformats.org/drawingml/2006/main" xmlns:r="http://schemas.openxmlformats.org/officeDocument/2006/relationships" xmlns:p="http://schemas.openxmlformats.org/presentationml/2006/main">
  <p:tag name="THINKCELLSHAPEDONOTDELETE" val="to8EfU6_8X0mttrTsmjG5Ag"/>
</p:tagLst>
</file>

<file path=ppt/tags/tag564.xml><?xml version="1.0" encoding="utf-8"?>
<p:tagLst xmlns:a="http://schemas.openxmlformats.org/drawingml/2006/main" xmlns:r="http://schemas.openxmlformats.org/officeDocument/2006/relationships" xmlns:p="http://schemas.openxmlformats.org/presentationml/2006/main">
  <p:tag name="THINKCELLSHAPEDONOTDELETE" val="tJz_JDkyBJUyafvhN8Vz5ew"/>
</p:tagLst>
</file>

<file path=ppt/tags/tag565.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566.xml><?xml version="1.0" encoding="utf-8"?>
<p:tagLst xmlns:a="http://schemas.openxmlformats.org/drawingml/2006/main" xmlns:r="http://schemas.openxmlformats.org/officeDocument/2006/relationships" xmlns:p="http://schemas.openxmlformats.org/presentationml/2006/main">
  <p:tag name="THINKCELLSHAPEDONOTDELETE" val="tnsC7m9xgP0OrwNopCV55Gg"/>
</p:tagLst>
</file>

<file path=ppt/tags/tag567.xml><?xml version="1.0" encoding="utf-8"?>
<p:tagLst xmlns:a="http://schemas.openxmlformats.org/drawingml/2006/main" xmlns:r="http://schemas.openxmlformats.org/officeDocument/2006/relationships" xmlns:p="http://schemas.openxmlformats.org/presentationml/2006/main">
  <p:tag name="THINKCELLSHAPEDONOTDELETE" val="tuVMAbmcvr0yYGvRTF_.eTQ"/>
</p:tagLst>
</file>

<file path=ppt/tags/tag568.xml><?xml version="1.0" encoding="utf-8"?>
<p:tagLst xmlns:a="http://schemas.openxmlformats.org/drawingml/2006/main" xmlns:r="http://schemas.openxmlformats.org/officeDocument/2006/relationships" xmlns:p="http://schemas.openxmlformats.org/presentationml/2006/main">
  <p:tag name="THINKCELLSHAPEDONOTDELETE" val="ts8MVOoODok.anotGInGviA"/>
</p:tagLst>
</file>

<file path=ppt/tags/tag569.xml><?xml version="1.0" encoding="utf-8"?>
<p:tagLst xmlns:a="http://schemas.openxmlformats.org/drawingml/2006/main" xmlns:r="http://schemas.openxmlformats.org/officeDocument/2006/relationships" xmlns:p="http://schemas.openxmlformats.org/presentationml/2006/main">
  <p:tag name="THINKCELLSHAPEDONOTDELETE" val="tfEyPD9oGoEOXIYKbUTGWm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570.xml><?xml version="1.0" encoding="utf-8"?>
<p:tagLst xmlns:a="http://schemas.openxmlformats.org/drawingml/2006/main" xmlns:r="http://schemas.openxmlformats.org/officeDocument/2006/relationships" xmlns:p="http://schemas.openxmlformats.org/presentationml/2006/main">
  <p:tag name="THINKCELLSHAPEDONOTDELETE" val="tedidz7iYBkO.SxEvX.t07g"/>
</p:tagLst>
</file>

<file path=ppt/tags/tag571.xml><?xml version="1.0" encoding="utf-8"?>
<p:tagLst xmlns:a="http://schemas.openxmlformats.org/drawingml/2006/main" xmlns:r="http://schemas.openxmlformats.org/officeDocument/2006/relationships" xmlns:p="http://schemas.openxmlformats.org/presentationml/2006/main">
  <p:tag name="THINKCELLSHAPEDONOTDELETE" val="pEV1LLybFTkK0KgCzlwkIfw"/>
</p:tagLst>
</file>

<file path=ppt/tags/tag572.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573.xml><?xml version="1.0" encoding="utf-8"?>
<p:tagLst xmlns:a="http://schemas.openxmlformats.org/drawingml/2006/main" xmlns:r="http://schemas.openxmlformats.org/officeDocument/2006/relationships" xmlns:p="http://schemas.openxmlformats.org/presentationml/2006/main">
  <p:tag name="THINKCELLSHAPEDONOTDELETE" val="pWPcm1FivFkKDyyJ85YlSjQ"/>
</p:tagLst>
</file>

<file path=ppt/tags/tag574.xml><?xml version="1.0" encoding="utf-8"?>
<p:tagLst xmlns:a="http://schemas.openxmlformats.org/drawingml/2006/main" xmlns:r="http://schemas.openxmlformats.org/officeDocument/2006/relationships" xmlns:p="http://schemas.openxmlformats.org/presentationml/2006/main">
  <p:tag name="THINKCELLSHAPEDONOTDELETE" val="plaZR7Gb6RUeslckoH6fcxQ"/>
</p:tagLst>
</file>

<file path=ppt/tags/tag575.xml><?xml version="1.0" encoding="utf-8"?>
<p:tagLst xmlns:a="http://schemas.openxmlformats.org/drawingml/2006/main" xmlns:r="http://schemas.openxmlformats.org/officeDocument/2006/relationships" xmlns:p="http://schemas.openxmlformats.org/presentationml/2006/main">
  <p:tag name="THINKCELLSHAPEDONOTDELETE" val="pfp1d8DfnEUGqSe2FfU7LIA"/>
</p:tagLst>
</file>

<file path=ppt/tags/tag576.xml><?xml version="1.0" encoding="utf-8"?>
<p:tagLst xmlns:a="http://schemas.openxmlformats.org/drawingml/2006/main" xmlns:r="http://schemas.openxmlformats.org/officeDocument/2006/relationships" xmlns:p="http://schemas.openxmlformats.org/presentationml/2006/main">
  <p:tag name="THINKCELLSHAPEDONOTDELETE" val="ptLd3yGjpuUiJNlG65P7LNQ"/>
</p:tagLst>
</file>

<file path=ppt/tags/tag577.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578.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579.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580.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581.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582.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583.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584.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585.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586.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587.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588.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589.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590.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591.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592.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593.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594.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595.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596.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597.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598.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599.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82GBvBG80amfXy0ymMytg"/>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600.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601.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602.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603.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604.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605.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606.xml><?xml version="1.0" encoding="utf-8"?>
<p:tagLst xmlns:a="http://schemas.openxmlformats.org/drawingml/2006/main" xmlns:r="http://schemas.openxmlformats.org/officeDocument/2006/relationships" xmlns:p="http://schemas.openxmlformats.org/presentationml/2006/main">
  <p:tag name="THINKCELLSHAPEDONOTDELETE" val="tu96N8nBttUizLGYrkiFFvA"/>
</p:tagLst>
</file>

<file path=ppt/tags/tag607.xml><?xml version="1.0" encoding="utf-8"?>
<p:tagLst xmlns:a="http://schemas.openxmlformats.org/drawingml/2006/main" xmlns:r="http://schemas.openxmlformats.org/officeDocument/2006/relationships" xmlns:p="http://schemas.openxmlformats.org/presentationml/2006/main">
  <p:tag name="THINKCELLSHAPEDONOTDELETE" val="tedidz7iYBkO.SxEvX.t07g"/>
</p:tagLst>
</file>

<file path=ppt/tags/tag608.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609.xml><?xml version="1.0" encoding="utf-8"?>
<p:tagLst xmlns:a="http://schemas.openxmlformats.org/drawingml/2006/main" xmlns:r="http://schemas.openxmlformats.org/officeDocument/2006/relationships" xmlns:p="http://schemas.openxmlformats.org/presentationml/2006/main">
  <p:tag name="THINKCELLSHAPEDONOTDELETE" val="peDsPvpR.x02VDZnoUocAA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610.xml><?xml version="1.0" encoding="utf-8"?>
<p:tagLst xmlns:a="http://schemas.openxmlformats.org/drawingml/2006/main" xmlns:r="http://schemas.openxmlformats.org/officeDocument/2006/relationships" xmlns:p="http://schemas.openxmlformats.org/presentationml/2006/main">
  <p:tag name="THINKCELLSHAPEDONOTDELETE" val="pq1tZAkHm7EW_qDjYCbYSUw"/>
</p:tagLst>
</file>

<file path=ppt/tags/tag611.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612.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ags/tag613.xml><?xml version="1.0" encoding="utf-8"?>
<p:tagLst xmlns:a="http://schemas.openxmlformats.org/drawingml/2006/main" xmlns:r="http://schemas.openxmlformats.org/officeDocument/2006/relationships" xmlns:p="http://schemas.openxmlformats.org/presentationml/2006/main">
  <p:tag name="THINKCELLSHAPEDONOTDELETE" val="pq1tZAkHm7EW_qDjYCbYSUw"/>
</p:tagLst>
</file>

<file path=ppt/tags/tag614.xml><?xml version="1.0" encoding="utf-8"?>
<p:tagLst xmlns:a="http://schemas.openxmlformats.org/drawingml/2006/main" xmlns:r="http://schemas.openxmlformats.org/officeDocument/2006/relationships" xmlns:p="http://schemas.openxmlformats.org/presentationml/2006/main">
  <p:tag name="THINKCELLSHAPEDONOTDELETE" val="pm1Vq27jmJkCPSHrDBtav0A"/>
</p:tagLst>
</file>

<file path=ppt/tags/tag615.xml><?xml version="1.0" encoding="utf-8"?>
<p:tagLst xmlns:a="http://schemas.openxmlformats.org/drawingml/2006/main" xmlns:r="http://schemas.openxmlformats.org/officeDocument/2006/relationships" xmlns:p="http://schemas.openxmlformats.org/presentationml/2006/main">
  <p:tag name="THINKCELLSHAPEDONOTDELETE" val="puAoQcr2J9EKclkdgipXrFA"/>
</p:tagLst>
</file>

<file path=ppt/tags/tag616.xml><?xml version="1.0" encoding="utf-8"?>
<p:tagLst xmlns:a="http://schemas.openxmlformats.org/drawingml/2006/main" xmlns:r="http://schemas.openxmlformats.org/officeDocument/2006/relationships" xmlns:p="http://schemas.openxmlformats.org/presentationml/2006/main">
  <p:tag name="THINKCELLSHAPEDONOTDELETE" val="piFIvZxeAH02DQSsmoxInQQ"/>
</p:tagLst>
</file>

<file path=ppt/tags/tag617.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618.xml><?xml version="1.0" encoding="utf-8"?>
<p:tagLst xmlns:a="http://schemas.openxmlformats.org/drawingml/2006/main" xmlns:r="http://schemas.openxmlformats.org/officeDocument/2006/relationships" xmlns:p="http://schemas.openxmlformats.org/presentationml/2006/main">
  <p:tag name="THINKCELLSHAPEDONOTDELETE" val="px8wyV9sacU6OIQ.5HJjXPA"/>
</p:tagLst>
</file>

<file path=ppt/tags/tag619.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620.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ags/tag621.xml><?xml version="1.0" encoding="utf-8"?>
<p:tagLst xmlns:a="http://schemas.openxmlformats.org/drawingml/2006/main" xmlns:r="http://schemas.openxmlformats.org/officeDocument/2006/relationships" xmlns:p="http://schemas.openxmlformats.org/presentationml/2006/main">
  <p:tag name="THINKCELLSHAPEDONOTDELETE" val="pweIFvuWQPkOKuHMIj02BVQ"/>
</p:tagLst>
</file>

<file path=ppt/tags/tag622.xml><?xml version="1.0" encoding="utf-8"?>
<p:tagLst xmlns:a="http://schemas.openxmlformats.org/drawingml/2006/main" xmlns:r="http://schemas.openxmlformats.org/officeDocument/2006/relationships" xmlns:p="http://schemas.openxmlformats.org/presentationml/2006/main">
  <p:tag name="THINKCELLSHAPEDONOTDELETE" val="ppdEm0w9d7ESeNs4vHQXJnw"/>
</p:tagLst>
</file>

<file path=ppt/tags/tag623.xml><?xml version="1.0" encoding="utf-8"?>
<p:tagLst xmlns:a="http://schemas.openxmlformats.org/drawingml/2006/main" xmlns:r="http://schemas.openxmlformats.org/officeDocument/2006/relationships" xmlns:p="http://schemas.openxmlformats.org/presentationml/2006/main">
  <p:tag name="THINKCELLSHAPEDONOTDELETE" val="p0KqRLOeEiE.eYN0sK6a8Ng"/>
</p:tagLst>
</file>

<file path=ppt/tags/tag624.xml><?xml version="1.0" encoding="utf-8"?>
<p:tagLst xmlns:a="http://schemas.openxmlformats.org/drawingml/2006/main" xmlns:r="http://schemas.openxmlformats.org/officeDocument/2006/relationships" xmlns:p="http://schemas.openxmlformats.org/presentationml/2006/main">
  <p:tag name="THINKCELLSHAPEDONOTDELETE" val="pjvusA4_.JEirx8Hp30v3dA"/>
</p:tagLst>
</file>

<file path=ppt/tags/tag625.xml><?xml version="1.0" encoding="utf-8"?>
<p:tagLst xmlns:a="http://schemas.openxmlformats.org/drawingml/2006/main" xmlns:r="http://schemas.openxmlformats.org/officeDocument/2006/relationships" xmlns:p="http://schemas.openxmlformats.org/presentationml/2006/main">
  <p:tag name="THINKCELLSHAPEDONOTDELETE" val="p7JBsCB5DuUSr66jKT0f.6A"/>
</p:tagLst>
</file>

<file path=ppt/tags/tag626.xml><?xml version="1.0" encoding="utf-8"?>
<p:tagLst xmlns:a="http://schemas.openxmlformats.org/drawingml/2006/main" xmlns:r="http://schemas.openxmlformats.org/officeDocument/2006/relationships" xmlns:p="http://schemas.openxmlformats.org/presentationml/2006/main">
  <p:tag name="THINKCELLSHAPEDONOTDELETE" val="pXwUox2zN5ECPzInyLpapDg"/>
</p:tagLst>
</file>

<file path=ppt/tags/tag627.xml><?xml version="1.0" encoding="utf-8"?>
<p:tagLst xmlns:a="http://schemas.openxmlformats.org/drawingml/2006/main" xmlns:r="http://schemas.openxmlformats.org/officeDocument/2006/relationships" xmlns:p="http://schemas.openxmlformats.org/presentationml/2006/main">
  <p:tag name="THINKCELLSHAPEDONOTDELETE" val="ptldhmsnp_EeULpCOXlbY3g"/>
</p:tagLst>
</file>

<file path=ppt/tags/tag628.xml><?xml version="1.0" encoding="utf-8"?>
<p:tagLst xmlns:a="http://schemas.openxmlformats.org/drawingml/2006/main" xmlns:r="http://schemas.openxmlformats.org/officeDocument/2006/relationships" xmlns:p="http://schemas.openxmlformats.org/presentationml/2006/main">
  <p:tag name="THINKCELLSHAPEDONOTDELETE" val="pW0HkDhml2kK20PJ6KLaHRA"/>
</p:tagLst>
</file>

<file path=ppt/tags/tag629.xml><?xml version="1.0" encoding="utf-8"?>
<p:tagLst xmlns:a="http://schemas.openxmlformats.org/drawingml/2006/main" xmlns:r="http://schemas.openxmlformats.org/officeDocument/2006/relationships" xmlns:p="http://schemas.openxmlformats.org/presentationml/2006/main">
  <p:tag name="THINKCELLSHAPEDONOTDELETE" val="pW0HkDhml2kK20PJ6KLaHR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26d0.w3GjESzR8f86xmd4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sX_oi8WLeUKCdjLc03OGxw"/>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67oBmd3OCku6LkGp07qeG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WyB8RCU2zEeiMmf8Vn3mf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TjHiRTSQpkK5GA2oheyE_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vAkuPFrRCES9HEbpce7MP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Kddw61EUskq_qiZPa7EqxQ"/>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BqCdPDFJMEeZsCIvC7tyw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aziQQI4ZREGmDP6mr7O81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WPcm1FivFkKDyyJ85YlSj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WPcm1FivFkKDyyJ85YlSj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WPcm1FivFkKDyyJ85YlSj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WPcm1FivFkKDyyJ85YlSj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WPcm1FivFkKDyyJ85YlSjQ"/>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x8wyV9sacU6OIQ.5HJjXP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I8LxKsi1vUKkVZ81vw9A1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x8wyV9sacU6OIQ.5HJjXPA"/>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x8wyV9sacU6OIQ.5HJjXP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x8wyV9sacU6OIQ.5HJjXP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TPUYUUE3XUORigqYALEraw"/>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x8wyV9sacU6OIQ.5HJjXP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ZP8A36vL5E2N1QghyvLTnQ"/>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xxLWc1k9hkWDcBOCLxVYpg"/>
</p:tagLst>
</file>

<file path=ppt/theme/theme1.xml><?xml version="1.0" encoding="utf-8"?>
<a:theme xmlns:a="http://schemas.openxmlformats.org/drawingml/2006/main" name="1_182397-86&amp;91-Modèle E.ON">
  <a:themeElements>
    <a:clrScheme name="1_182397-86&amp;91-Modèle E.ON 1">
      <a:dk1>
        <a:srgbClr val="000000"/>
      </a:dk1>
      <a:lt1>
        <a:srgbClr val="FFFFFF"/>
      </a:lt1>
      <a:dk2>
        <a:srgbClr val="F21C0A"/>
      </a:dk2>
      <a:lt2>
        <a:srgbClr val="808080"/>
      </a:lt2>
      <a:accent1>
        <a:srgbClr val="E2E2E2"/>
      </a:accent1>
      <a:accent2>
        <a:srgbClr val="FCC1BC"/>
      </a:accent2>
      <a:accent3>
        <a:srgbClr val="FFFFFF"/>
      </a:accent3>
      <a:accent4>
        <a:srgbClr val="000000"/>
      </a:accent4>
      <a:accent5>
        <a:srgbClr val="EEEEEE"/>
      </a:accent5>
      <a:accent6>
        <a:srgbClr val="E4AFAA"/>
      </a:accent6>
      <a:hlink>
        <a:srgbClr val="F8695E"/>
      </a:hlink>
      <a:folHlink>
        <a:srgbClr val="FA968E"/>
      </a:folHlink>
    </a:clrScheme>
    <a:fontScheme name="1_182397-86&amp;91-Modèle E.ON">
      <a:majorFont>
        <a:latin typeface="Polo"/>
        <a:ea typeface=""/>
        <a:cs typeface="Arial"/>
      </a:majorFont>
      <a:minorFont>
        <a:latin typeface="Polo"/>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Polo" pitchFamily="2"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Polo" pitchFamily="2" charset="0"/>
          </a:defRPr>
        </a:defPPr>
      </a:lstStyle>
    </a:lnDef>
  </a:objectDefaults>
  <a:extraClrSchemeLst>
    <a:extraClrScheme>
      <a:clrScheme name="1_182397-86&amp;91-Modèle E.ON 1">
        <a:dk1>
          <a:srgbClr val="000000"/>
        </a:dk1>
        <a:lt1>
          <a:srgbClr val="FFFFFF"/>
        </a:lt1>
        <a:dk2>
          <a:srgbClr val="F21C0A"/>
        </a:dk2>
        <a:lt2>
          <a:srgbClr val="808080"/>
        </a:lt2>
        <a:accent1>
          <a:srgbClr val="E2E2E2"/>
        </a:accent1>
        <a:accent2>
          <a:srgbClr val="FCC1BC"/>
        </a:accent2>
        <a:accent3>
          <a:srgbClr val="FFFFFF"/>
        </a:accent3>
        <a:accent4>
          <a:srgbClr val="000000"/>
        </a:accent4>
        <a:accent5>
          <a:srgbClr val="EEEEEE"/>
        </a:accent5>
        <a:accent6>
          <a:srgbClr val="E4AFAA"/>
        </a:accent6>
        <a:hlink>
          <a:srgbClr val="F8695E"/>
        </a:hlink>
        <a:folHlink>
          <a:srgbClr val="FA96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1203</TotalTime>
  <Words>611</Words>
  <Application>Microsoft PowerPoint</Application>
  <PresentationFormat>Format A4 (210 x 297 mm)</PresentationFormat>
  <Paragraphs>250</Paragraphs>
  <Slides>10</Slides>
  <Notes>8</Notes>
  <HiddenSlides>0</HiddenSlides>
  <MMClips>0</MMClips>
  <ScaleCrop>false</ScaleCrop>
  <HeadingPairs>
    <vt:vector size="8" baseType="variant">
      <vt:variant>
        <vt:lpstr>Polices utilisées</vt:lpstr>
      </vt:variant>
      <vt:variant>
        <vt:i4>4</vt:i4>
      </vt:variant>
      <vt:variant>
        <vt:lpstr>Thème</vt:lpstr>
      </vt:variant>
      <vt:variant>
        <vt:i4>1</vt:i4>
      </vt:variant>
      <vt:variant>
        <vt:lpstr>Serveurs OLE incorporés</vt:lpstr>
      </vt:variant>
      <vt:variant>
        <vt:i4>0</vt:i4>
      </vt:variant>
      <vt:variant>
        <vt:lpstr>Titres des diapositives</vt:lpstr>
      </vt:variant>
      <vt:variant>
        <vt:i4>10</vt:i4>
      </vt:variant>
    </vt:vector>
  </HeadingPairs>
  <TitlesOfParts>
    <vt:vector size="15" baseType="lpstr">
      <vt:lpstr>Polo</vt:lpstr>
      <vt:lpstr>Arial</vt:lpstr>
      <vt:lpstr>Wingdings</vt:lpstr>
      <vt:lpstr>Calibri</vt:lpstr>
      <vt:lpstr>1_182397-86&amp;91-Modèle E.ON</vt:lpstr>
      <vt:lpstr>SALES Process Alignment March 24th, 2009 </vt:lpstr>
      <vt:lpstr>Focus Sales</vt:lpstr>
      <vt:lpstr>Target Listing &amp; KAM assignments</vt:lpstr>
      <vt:lpstr>SNET/EFRE standard contracts alignment  </vt:lpstr>
      <vt:lpstr>Products and pricing alignment</vt:lpstr>
      <vt:lpstr>Customer credit-risk assessment  </vt:lpstr>
      <vt:lpstr>EFRE balancing circle integration into SNET balancing circle </vt:lpstr>
      <vt:lpstr>SNET/EFRE Reporting</vt:lpstr>
      <vt:lpstr>Draft of reporting</vt:lpstr>
      <vt:lpstr>Proposed Jour Fixe agenda</vt:lpstr>
    </vt:vector>
  </TitlesOfParts>
  <Company>E.ON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E.ON PowerPoint</dc:title>
  <dc:creator/>
  <dc:description/>
  <cp:lastModifiedBy>F.DIONNET</cp:lastModifiedBy>
  <cp:revision>865</cp:revision>
  <dcterms:created xsi:type="dcterms:W3CDTF">2003-11-10T20:08:37Z</dcterms:created>
  <dcterms:modified xsi:type="dcterms:W3CDTF">2009-03-30T08:08:54Z</dcterms:modified>
</cp:coreProperties>
</file>